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3716000" cx="24377650"/>
  <p:notesSz cx="6858000" cy="9144000"/>
  <p:embeddedFontLst>
    <p:embeddedFont>
      <p:font typeface="Lato"/>
      <p:regular r:id="rId30"/>
      <p:bold r:id="rId31"/>
      <p:italic r:id="rId32"/>
      <p:boldItalic r:id="rId33"/>
    </p:embeddedFont>
    <p:embeddedFont>
      <p:font typeface="Lato Light"/>
      <p:regular r:id="rId34"/>
      <p:bold r:id="rId35"/>
      <p:italic r:id="rId36"/>
      <p:boldItalic r:id="rId37"/>
    </p:embeddedFont>
    <p:embeddedFont>
      <p:font typeface="Raleway Light"/>
      <p:regular r:id="rId38"/>
      <p:bold r:id="rId39"/>
      <p:italic r:id="rId40"/>
      <p:boldItalic r:id="rId41"/>
    </p:embeddedFont>
    <p:embeddedFont>
      <p:font typeface="Lato Black"/>
      <p:bold r:id="rId42"/>
      <p:boldItalic r:id="rId43"/>
    </p:embeddedFont>
    <p:embeddedFont>
      <p:font typeface="Gill Sans"/>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pos="15355">
          <p15:clr>
            <a:srgbClr val="A4A3A4"/>
          </p15:clr>
        </p15:guide>
      </p15:sldGuideLst>
    </p:ext>
    <p:ext uri="http://customooxmlschemas.google.com/">
      <go:slidesCustomData xmlns:go="http://customooxmlschemas.google.com/" r:id="rId46" roundtripDataSignature="AMtx7miMxQcrwxKJSGhYzAOrtdnI769d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1535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Light-italic.fntdata"/><Relationship Id="rId20" Type="http://schemas.openxmlformats.org/officeDocument/2006/relationships/slide" Target="slides/slide15.xml"/><Relationship Id="rId42" Type="http://schemas.openxmlformats.org/officeDocument/2006/relationships/font" Target="fonts/LatoBlack-bold.fntdata"/><Relationship Id="rId41" Type="http://schemas.openxmlformats.org/officeDocument/2006/relationships/font" Target="fonts/RalewayLight-boldItalic.fntdata"/><Relationship Id="rId22" Type="http://schemas.openxmlformats.org/officeDocument/2006/relationships/slide" Target="slides/slide17.xml"/><Relationship Id="rId44" Type="http://schemas.openxmlformats.org/officeDocument/2006/relationships/font" Target="fonts/GillSans-regular.fntdata"/><Relationship Id="rId21" Type="http://schemas.openxmlformats.org/officeDocument/2006/relationships/slide" Target="slides/slide16.xml"/><Relationship Id="rId43" Type="http://schemas.openxmlformats.org/officeDocument/2006/relationships/font" Target="fonts/LatoBlack-boldItalic.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Gill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LatoLight-bold.fntdata"/><Relationship Id="rId12" Type="http://schemas.openxmlformats.org/officeDocument/2006/relationships/slide" Target="slides/slide7.xml"/><Relationship Id="rId34" Type="http://schemas.openxmlformats.org/officeDocument/2006/relationships/font" Target="fonts/LatoLight-regular.fntdata"/><Relationship Id="rId15" Type="http://schemas.openxmlformats.org/officeDocument/2006/relationships/slide" Target="slides/slide10.xml"/><Relationship Id="rId37" Type="http://schemas.openxmlformats.org/officeDocument/2006/relationships/font" Target="fonts/LatoLight-boldItalic.fntdata"/><Relationship Id="rId14" Type="http://schemas.openxmlformats.org/officeDocument/2006/relationships/slide" Target="slides/slide9.xml"/><Relationship Id="rId36" Type="http://schemas.openxmlformats.org/officeDocument/2006/relationships/font" Target="fonts/LatoLight-italic.fntdata"/><Relationship Id="rId17" Type="http://schemas.openxmlformats.org/officeDocument/2006/relationships/slide" Target="slides/slide12.xml"/><Relationship Id="rId39" Type="http://schemas.openxmlformats.org/officeDocument/2006/relationships/font" Target="fonts/RalewayLight-bold.fntdata"/><Relationship Id="rId16" Type="http://schemas.openxmlformats.org/officeDocument/2006/relationships/slide" Target="slides/slide11.xml"/><Relationship Id="rId38" Type="http://schemas.openxmlformats.org/officeDocument/2006/relationships/font" Target="fonts/Raleway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Buenas tardes a todos, muchas gracias por estar del otro lado y dedicarnos unos minutos de su atención</a:t>
            </a:r>
            <a:endParaRPr/>
          </a:p>
        </p:txBody>
      </p:sp>
      <p:sp>
        <p:nvSpPr>
          <p:cNvPr id="101" name="Google Shape;101;p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A86E8"/>
              </a:buClr>
              <a:buSzPts val="1800"/>
              <a:buFont typeface="Arial"/>
              <a:buNone/>
            </a:pPr>
            <a:r>
              <a:rPr b="0" i="0" lang="en-US" sz="1800" u="none" strike="noStrike">
                <a:solidFill>
                  <a:srgbClr val="4A86E8"/>
                </a:solidFill>
                <a:latin typeface="Arial"/>
                <a:ea typeface="Arial"/>
                <a:cs typeface="Arial"/>
                <a:sym typeface="Arial"/>
              </a:rPr>
              <a:t>. eCom es una plataforma web de análisis de mercado ecommerce que brinda al cliente información de calidad para la toma de decisiones en este rubro. </a:t>
            </a:r>
            <a:endParaRPr/>
          </a:p>
        </p:txBody>
      </p:sp>
      <p:sp>
        <p:nvSpPr>
          <p:cNvPr id="821" name="Google Shape;821;p1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Mediante nuestra web el usuario podrá configurar su búsqueda y obtener la información procesada en forma de reportes y recomendaciones ,prácticas y entendibles, que le permitan tomar las mejores decisiones para convertirse en una eslabón competitivo, incrementar sus ganancias y posicionar sus ventas en la cima de la pirámide comercial. Veamos más en detalle cómo hacemos esto.</a:t>
            </a:r>
            <a:endParaRPr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lang="en-US"/>
            </a:br>
            <a:r>
              <a:rPr b="0" lang="en-US"/>
              <a:t>1. </a:t>
            </a:r>
            <a:r>
              <a:rPr b="0" i="0" lang="en-US" sz="1800" u="none" strike="noStrike">
                <a:solidFill>
                  <a:srgbClr val="4A86E8"/>
                </a:solidFill>
                <a:latin typeface="Arial"/>
                <a:ea typeface="Arial"/>
                <a:cs typeface="Arial"/>
                <a:sym typeface="Arial"/>
              </a:rPr>
              <a:t>Nuestro software contará con una página web (adaptable a dispositivos mobile) en la que se podrá cargar una solicitud de análisis de manera intuitiva y personalizada. Donde podrá configurar parámetros y ajustar la búsqueda a lo que realmente desee…</a:t>
            </a:r>
            <a:endParaRPr/>
          </a:p>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2. Una vez creada la solicitud, se generará una nueva ejecución dentro del motor. </a:t>
            </a:r>
            <a:endParaRPr/>
          </a:p>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3. Durante esta ejecución, el motor se encargará de la recolección de datos crudos de las distintas fuentes configuradas para almacenarlos, obtenido una gran cantidad de publicaciones listas para ser depuradas y analizadas.</a:t>
            </a:r>
            <a:endParaRPr/>
          </a:p>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4. El paso siguiente es el del procesamiento de esta entrada, la cual se manipulara mediante el uso de distintas técnicas de análisis de datos y estadística para obtener, en primer lugar, métricas e indicadores sobre lo recolectado, luego se procederá a detectar, limpiar y filtrar la información encontrando cuales son, por ejemplo, las publicaciones de interés para analizar y </a:t>
            </a:r>
            <a:endParaRPr/>
          </a:p>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5. por último se transformara estos datos en conocimiento útil para el usuario, de modo que le pueda ser presentado de forma amigable y entendible, </a:t>
            </a:r>
            <a:endParaRPr/>
          </a:p>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6. para que el mismo pueda a simple vista contar con recomendaciones y tomar decisiones en base al análisis ya realizado.</a:t>
            </a:r>
            <a:endParaRPr b="0"/>
          </a:p>
          <a:p>
            <a:pPr indent="0" lvl="0" marL="0" rtl="0" algn="l">
              <a:spcBef>
                <a:spcPts val="0"/>
              </a:spcBef>
              <a:spcAft>
                <a:spcPts val="0"/>
              </a:spcAft>
              <a:buNone/>
            </a:pPr>
            <a:br>
              <a:rPr lang="en-US"/>
            </a:br>
            <a:br>
              <a:rPr b="0" lang="en-US"/>
            </a:br>
            <a:endParaRPr/>
          </a:p>
          <a:p>
            <a:pPr indent="0" lvl="0" marL="0" rtl="0" algn="l">
              <a:spcBef>
                <a:spcPts val="0"/>
              </a:spcBef>
              <a:spcAft>
                <a:spcPts val="0"/>
              </a:spcAft>
              <a:buNone/>
            </a:pPr>
            <a:r>
              <a:t/>
            </a:r>
            <a:endParaRPr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1. Principalmente el cliente tendrá acceso a reportes de precios, que permitirán ver entre otras cosas la evolución de los mismos en el tiempo, </a:t>
            </a:r>
            <a:endParaRPr/>
          </a:p>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2. un análisis semántico de títulos y descripciones, para encontrar las palabras clave que presenten una mejor oportunidad, </a:t>
            </a:r>
            <a:endParaRPr/>
          </a:p>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3. un análisis de la competencia para detectar cuales son los competidores más fuertes dentro de la búsqueda realizada y </a:t>
            </a:r>
            <a:endParaRPr/>
          </a:p>
          <a:p>
            <a:pPr indent="0" lvl="0" marL="0" rtl="0" algn="l">
              <a:spcBef>
                <a:spcPts val="0"/>
              </a:spcBef>
              <a:spcAft>
                <a:spcPts val="0"/>
              </a:spcAft>
              <a:buNone/>
            </a:pPr>
            <a:r>
              <a:rPr b="0" i="0" lang="en-US" sz="1800" u="none" strike="noStrike">
                <a:solidFill>
                  <a:srgbClr val="4A86E8"/>
                </a:solidFill>
                <a:latin typeface="Arial"/>
                <a:ea typeface="Arial"/>
                <a:cs typeface="Arial"/>
                <a:sym typeface="Arial"/>
              </a:rPr>
              <a:t>4. un análisis de las ventas para descubrir tanto zonas como épocas del año en las que conviene invertir.</a:t>
            </a:r>
            <a:endParaRPr b="0"/>
          </a:p>
          <a:p>
            <a:pPr indent="0" lvl="0" marL="0" rtl="0" algn="l">
              <a:spcBef>
                <a:spcPts val="0"/>
              </a:spcBef>
              <a:spcAft>
                <a:spcPts val="0"/>
              </a:spcAft>
              <a:buNone/>
            </a:pPr>
            <a:br>
              <a:rPr lang="en-US"/>
            </a:br>
            <a:endParaRPr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Un ejemplo muy común que se dio en este último tiempo es el de Pablo. Pablo contaba con un local de ventas de zapatos de muchos años, ubicado en una buena zona pero </a:t>
            </a:r>
            <a:endParaRPr/>
          </a:p>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por los diversos motivos ocurridos en este contexto pandemia no pudo seguir afrontando los gastos del mismo y tuvo que cerrar. </a:t>
            </a:r>
            <a:endParaRPr/>
          </a:p>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Entonces, decidió volcarse y entrar al nuevo mundo del e-commerce, en donde no cuenta con la experiencia necesaria para este mercado y por la urgencia de los gastos, necesita convertirse en un rival competente para las grandes empresas del rubro.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Para esto entra a estudiar las publicaciones de su competencia. Para realizar la publicación de unos de sus productos hace todos estos pasos que se ven en la pantalla. Según estadísticas, una persona promedio analiza unas 15 a 20 publicaciones por cada producto que desea vender. Algunas de las observaciones que hace son,  los rangos de precios, las imágenes, los títulos que poseen las publicaciones, el feedback de los clientes, entre otros. </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7" name="Google Shape;154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Si bien Pablo podría estar armando una publicación “rentable” a nivel de precios y atracción,  sólo se está quedando con una parte del universo de la información y </a:t>
            </a:r>
            <a:endParaRPr/>
          </a:p>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no tiene el conocimiento de lo que realmente está buscando el cliente ademas,</a:t>
            </a:r>
            <a:endParaRPr/>
          </a:p>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Su publicación se podría estar metiendo en un terreno de “tiburones” a nivel de competidores al no tener conocimientos del mercado. </a:t>
            </a:r>
            <a:endParaRPr/>
          </a:p>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Por otro lado, dada la naturaleza humana, se podría cometer fallas en su análisis como por ejemplo realizar una mala interpretación de los datos, afectando, en el impacto que va a generar su producto y mucho más importante, su imagen y reputación. </a:t>
            </a:r>
            <a:endParaRPr/>
          </a:p>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Por último se imaginan que a nivel a tiempo, es una tarea muy agotadora en relación a la cantidad de publicaciones analizadas por productos a publicar.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0" name="Google Shape;169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Entonces, eCom, lo que busca es simplificar drásticamente este proceso, donde Pablo sobre intervendría en 3 simples tareas, en relación al caso anterior.  Mediante la plataforma web con una interfaz intuitiva, Pablo solamente va a configurar los parámetros de su búsqueda. </a:t>
            </a:r>
            <a:endParaRPr/>
          </a:p>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 eCom lo va a alejar de todo lo relacionado al análisis de datos. Será la misma herramienta la encargada de recolectar la información de distintos sitios de ecommerce, procesarlos y depurarlos. </a:t>
            </a:r>
            <a:endParaRPr/>
          </a:p>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Presentando un reporte final, donde Pablo solamente tomará decisiones sobre el mismo y</a:t>
            </a:r>
            <a:endParaRPr/>
          </a:p>
          <a:p>
            <a:pPr indent="-342900" lvl="0" marL="342900" rtl="0" algn="l">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 publicará o no sus productos dependiendo el caso</a:t>
            </a:r>
            <a:r>
              <a:rPr b="0" i="0" lang="en-US" sz="1800" u="none" strike="noStrike">
                <a:solidFill>
                  <a:srgbClr val="FF0000"/>
                </a:solidFill>
                <a:latin typeface="Arial"/>
                <a:ea typeface="Arial"/>
                <a:cs typeface="Arial"/>
                <a:sym typeface="Arial"/>
              </a:rPr>
              <a:t>.</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Entre los reportes destacados, Se obtendrá información tal como:</a:t>
            </a:r>
            <a:endParaRPr b="0"/>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cuáles son los productos más vendidos y las tendencias actuales, de que zona son la mayoría de los compradores y vendedores, cuales son los medios de pago y formas de envío más utilizados, en qué rango de precio se encuentran los productos más vendidos, cuáles son los productos que representan una oportunidad al ser estos, más requeridos y no haber grandes competidores que se dediquen a venderlos así como también indicar en qué épocas del año hay un aumento en las ventas para poder prepararse ante este acontecimiento. Por otro lado también se harán análisis en profundidad para tener diferentes indicadores como por ejemplo, ventas por visita, preguntas por ventas, que es lo que más preguntan los potenciales compradores, para poder incluir esta información en las descripciones o bien ofrecer promociones (por ejemplo, incluir accesorios que se están vendiendo por separado). Incluso se mencionará cuando no es favorable publicar. </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1" name="Google Shape;192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Ecom NO va a ofrecer una lista de publicaciones o items para que se “tomen como modelos”, va a analizar miles de datos de productos relacionados o del segmento del mercado que se quiere conocer, a diferencia de un usuario promedio que solo se queda con un pequeño puñado del universo. Gracias a esto, se obtendrán además de datos evidentes, aquellos datos que no son tenidos en cuenta o no estén al alcance de un usuario común. Para luego, aplicando distintos algoritmos de inteligencia, la información se muestre en forma de reportes y gráficos que se interpretarán de manera simple e intuitiva ofreciendo información seleccionada y de calidad de un contexto mucho más claro y limpio, para que a partir ella, el usuario tome decisiones y publique sus productos en la plataforma de su interés. </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Nosotros somos el equipo ECOM integrado por Lucas, Agustin, Maximiliano y Carlos. Esta tarde les vamos a presentar nuestro proyecto, que se basa en el análisis de datos e ecommerce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7" name="Google Shape;201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i="1" lang="en-US" sz="1800" u="sng">
                <a:solidFill>
                  <a:srgbClr val="000000"/>
                </a:solidFill>
                <a:latin typeface="Arial"/>
                <a:ea typeface="Arial"/>
                <a:cs typeface="Arial"/>
                <a:sym typeface="Arial"/>
              </a:rPr>
              <a:t>En resumen y para ir cerrando nuestra exposicion:</a:t>
            </a:r>
            <a:r>
              <a:rPr b="0" i="0" lang="en-US" sz="1800" u="none" strike="noStrike">
                <a:solidFill>
                  <a:srgbClr val="000000"/>
                </a:solidFill>
                <a:latin typeface="Arial"/>
                <a:ea typeface="Arial"/>
                <a:cs typeface="Arial"/>
                <a:sym typeface="Arial"/>
              </a:rPr>
              <a:t> </a:t>
            </a:r>
            <a:endParaRPr b="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El 90% de las empresas en argentina, considera que el nivel de actividad del ecommerce en 2020 fue mejor que el año anterior </a:t>
            </a:r>
            <a:endParaRPr b="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La pandemia nos dejó como resultado un nuevo tipo de comprador y el ecommerce es un hábito que llegó para quedarse. </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3" name="Google Shape;204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Dada esta realidad, encontramos la oportunidad de acercarnos a aquellos usuarios inexpertos que quieren empezar a vender o potenciar sus ventas, o a mejorar la performance de los productos que tiene publicado en este mercado </a:t>
            </a:r>
            <a:endParaRPr b="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 </a:t>
            </a:r>
            <a:endParaRPr b="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hemos desarrollado una aplicación que permite convertir los datos en casos de éxito, explorando, recolectando, seleccionando, y transformando esa información para que llegue al cliente de manera visual y luego, la convierta en oportunidades de negocio, mediante su análisis. </a:t>
            </a:r>
            <a:endParaRPr b="0"/>
          </a:p>
          <a:p>
            <a:pPr indent="0" lvl="0" marL="0" rtl="0" algn="l">
              <a:spcBef>
                <a:spcPts val="0"/>
              </a:spcBef>
              <a:spcAft>
                <a:spcPts val="0"/>
              </a:spcAft>
              <a:buNone/>
            </a:pPr>
            <a:br>
              <a:rPr lang="en-US"/>
            </a:br>
            <a:endParaRPr u="sng"/>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0" name="Google Shape;2180;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en base a reglas configuradas desde el panel de administración, podemos realizar un análisis predictivo y estadisticos de la situación de mercado de un producto seleccionado y configurado por el usuario siendo los beneficios mas importantes: </a:t>
            </a:r>
            <a:endParaRPr b="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 </a:t>
            </a:r>
            <a:endParaRPr b="0"/>
          </a:p>
          <a:p>
            <a:pPr indent="-342900" lvl="0" marL="342900" rtl="0" algn="just">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Identificar nuevos producto, reconociendo oportunidades de mercado</a:t>
            </a:r>
            <a:endParaRPr b="0" i="0" sz="2400" u="none" strike="noStrike">
              <a:solidFill>
                <a:schemeClr val="dk1"/>
              </a:solidFill>
              <a:latin typeface="Lato Light"/>
              <a:ea typeface="Lato Light"/>
              <a:cs typeface="Lato Light"/>
              <a:sym typeface="Lato Light"/>
            </a:endParaRPr>
          </a:p>
          <a:p>
            <a:pPr indent="-342900" lvl="0" marL="342900" rtl="0" algn="just">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Aumentar las ventas y las ganancias, sabiendo donde y cuando vender</a:t>
            </a:r>
            <a:endParaRPr/>
          </a:p>
          <a:p>
            <a:pPr indent="-342900" lvl="0" marL="342900" rtl="0" algn="just">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disminuir costos y los movimientos financieros y comerciales diarios</a:t>
            </a:r>
            <a:endParaRPr/>
          </a:p>
          <a:p>
            <a:pPr indent="-342900" lvl="0" marL="342900" rtl="0" algn="just">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saber donde y cuando invertir, </a:t>
            </a:r>
            <a:r>
              <a:rPr lang="en-US" sz="1800">
                <a:solidFill>
                  <a:srgbClr val="445469"/>
                </a:solidFill>
                <a:latin typeface="Lato Light"/>
                <a:ea typeface="Lato Light"/>
                <a:cs typeface="Lato Light"/>
                <a:sym typeface="Lato Light"/>
              </a:rPr>
              <a:t>En diferentes opciones y multiplicar las ganancias</a:t>
            </a:r>
            <a:endParaRPr sz="1800">
              <a:solidFill>
                <a:srgbClr val="445469"/>
              </a:solidFill>
              <a:latin typeface="Lato Light"/>
              <a:ea typeface="Lato Light"/>
              <a:cs typeface="Lato Light"/>
              <a:sym typeface="Lato Light"/>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reconocer tendencias, para </a:t>
            </a:r>
            <a:r>
              <a:rPr b="0" i="0" lang="en-US" sz="1800" u="none" strike="noStrike">
                <a:solidFill>
                  <a:srgbClr val="445469"/>
                </a:solidFill>
                <a:latin typeface="Lato Light"/>
                <a:ea typeface="Lato Light"/>
                <a:cs typeface="Lato Light"/>
                <a:sym typeface="Lato Light"/>
              </a:rPr>
              <a:t>p</a:t>
            </a:r>
            <a:r>
              <a:rPr lang="en-US" sz="1800">
                <a:solidFill>
                  <a:srgbClr val="445469"/>
                </a:solidFill>
                <a:latin typeface="Lato Light"/>
                <a:ea typeface="Lato Light"/>
                <a:cs typeface="Lato Light"/>
                <a:sym typeface="Lato Light"/>
              </a:rPr>
              <a:t>ronosticar y predecir movimientos de nuestros clientes</a:t>
            </a:r>
            <a:endParaRPr b="0" i="0" sz="1800" u="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strike="noStrike">
                <a:solidFill>
                  <a:srgbClr val="000000"/>
                </a:solidFill>
                <a:latin typeface="Arial"/>
                <a:ea typeface="Arial"/>
                <a:cs typeface="Arial"/>
                <a:sym typeface="Arial"/>
              </a:rPr>
              <a:t>conocer la competencia, </a:t>
            </a:r>
            <a:r>
              <a:rPr lang="en-US" sz="2400">
                <a:solidFill>
                  <a:srgbClr val="445469"/>
                </a:solidFill>
                <a:latin typeface="Lato Light"/>
                <a:ea typeface="Lato Light"/>
                <a:cs typeface="Lato Light"/>
                <a:sym typeface="Lato Light"/>
              </a:rPr>
              <a:t>Detectando fortalezas y debilidades</a:t>
            </a:r>
            <a:endParaRPr sz="2400">
              <a:solidFill>
                <a:srgbClr val="445469"/>
              </a:solidFill>
              <a:latin typeface="Lato Light"/>
              <a:ea typeface="Lato Light"/>
              <a:cs typeface="Lato Light"/>
              <a:sym typeface="Lato Light"/>
            </a:endParaRPr>
          </a:p>
          <a:p>
            <a:pPr indent="-190500" lvl="0" marL="342900" marR="0" rtl="0" algn="just">
              <a:lnSpc>
                <a:spcPct val="100000"/>
              </a:lnSpc>
              <a:spcBef>
                <a:spcPts val="0"/>
              </a:spcBef>
              <a:spcAft>
                <a:spcPts val="0"/>
              </a:spcAft>
              <a:buClr>
                <a:schemeClr val="dk1"/>
              </a:buClr>
              <a:buSzPts val="2400"/>
              <a:buFont typeface="Lato Light"/>
              <a:buNone/>
            </a:pPr>
            <a:r>
              <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6" name="Google Shape;228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Por lo tanto, en un mundo cada vez mas globalizado, Lo más importante, es que el comercio electrónico, además de mantener usuarios fidelizados, sumó a más de 1,2 millones de personas que hicieron su primera compra en línea durante 2021 y la tendencia, predice un aumento todavía mayor. </a:t>
            </a:r>
            <a:endParaRPr b="0" sz="140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las soluciones basadas en datos, son importantes para apoyar la toma de decisiones y alcanzar las metas de la organización. La analítica de negocios permite poner esos datos en perspectiva, con la finalidad de tomar decisiones para el éxito de las empresas, mediante tendencias, uso de modelos predictivos y la generación de pronósticos.</a:t>
            </a:r>
            <a:endParaRPr b="0" sz="1400"/>
          </a:p>
          <a:p>
            <a:pPr indent="0" lvl="0" marL="0" rtl="0" algn="l">
              <a:spcBef>
                <a:spcPts val="0"/>
              </a:spcBef>
              <a:spcAft>
                <a:spcPts val="0"/>
              </a:spcAft>
              <a:buNone/>
            </a:pPr>
            <a:br>
              <a:rPr lang="en-US" sz="1400"/>
            </a:br>
            <a:br>
              <a:rPr lang="en-US"/>
            </a:b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0" name="Google Shape;269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Para despedirnos quisiéramos agradecerles por su tiempo y su atención, pueden visitarnos en los sitios web publicados en la presentación y seguirnos en las redes sociales sobre las novedades de nuestro producto, esperamos que haya sido de su interés y agrado nuestra exposición. </a:t>
            </a:r>
            <a:endParaRPr b="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También queremos felicitar a los otros equipos de trabajo por los proyectos expuestos de mucha calidad y beneficio para la comunidad. </a:t>
            </a:r>
            <a:endParaRPr b="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Desde ya muchas gracias y buenas tardes a todos. </a:t>
            </a:r>
            <a:endParaRPr b="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  </a:t>
            </a:r>
            <a:endParaRPr b="0"/>
          </a:p>
          <a:p>
            <a:pPr indent="0" lvl="0" marL="0" rtl="0" algn="just">
              <a:spcBef>
                <a:spcPts val="0"/>
              </a:spcBef>
              <a:spcAft>
                <a:spcPts val="0"/>
              </a:spcAft>
              <a:buNone/>
            </a:pPr>
            <a:r>
              <a:rPr b="0" i="0" lang="en-US" sz="1800" u="none" strike="noStrike">
                <a:solidFill>
                  <a:srgbClr val="000000"/>
                </a:solidFill>
                <a:latin typeface="Arial"/>
                <a:ea typeface="Arial"/>
                <a:cs typeface="Arial"/>
                <a:sym typeface="Arial"/>
              </a:rPr>
              <a:t>Espacio para preguntas. </a:t>
            </a:r>
            <a:endParaRPr b="0"/>
          </a:p>
          <a:p>
            <a:pPr indent="0" lvl="0" marL="0" rtl="0" algn="l">
              <a:spcBef>
                <a:spcPts val="0"/>
              </a:spcBef>
              <a:spcAft>
                <a:spcPts val="0"/>
              </a:spcAft>
              <a:buNone/>
            </a:pPr>
            <a:br>
              <a:rPr lang="en-US"/>
            </a:br>
            <a:endParaRPr/>
          </a:p>
        </p:txBody>
      </p:sp>
      <p:sp>
        <p:nvSpPr>
          <p:cNvPr id="2691" name="Google Shape;2691;p2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Nuestra agenda para el día de hoy es la siguiente:</a:t>
            </a:r>
            <a:endParaRPr b="0"/>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 vamos a empezar comentando algunos datos del Ecommerce en la pandemia para ponernos en contexto</a:t>
            </a:r>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 Explicamos que es lo que hacemos</a:t>
            </a:r>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 Contamos como lo hacemos</a:t>
            </a:r>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 vamos a recorrer un caso práctico </a:t>
            </a:r>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 y finalmente llegaremos a una conclusión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Bueno para comenzar podemos mencionar que muchos de nosotros (por no decir todos) alguna vez tuvimos un acercamiento a una compra/venta online y utilizamos algún servicio como mercadolibre, facebook marketplace, amazon, tienda nube, etcétera</a:t>
            </a:r>
            <a:endParaRPr b="0"/>
          </a:p>
          <a:p>
            <a:pPr indent="0" lvl="0" marL="0" rtl="0" algn="l">
              <a:spcBef>
                <a:spcPts val="0"/>
              </a:spcBef>
              <a:spcAft>
                <a:spcPts val="0"/>
              </a:spcAft>
              <a:buNone/>
            </a:pPr>
            <a:br>
              <a:rPr lang="en-US"/>
            </a:br>
            <a:r>
              <a:rPr b="0" i="0" lang="en-US" sz="1800" u="none" strike="noStrike">
                <a:solidFill>
                  <a:srgbClr val="000000"/>
                </a:solidFill>
                <a:latin typeface="Arial"/>
                <a:ea typeface="Arial"/>
                <a:cs typeface="Arial"/>
                <a:sym typeface="Arial"/>
              </a:rPr>
              <a:t>Como todos sabemos, debido a la pandemia el comercio se vio afectado de distintas formas. </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Los ámbitos presenciales tuvieron una fuerte caída a causa del confinamiento, generando una migración masiva al área digital, es decir, buscaron una manera online para poder alcanzar al público con los bienes que ofrecían. </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Por otro lado, un gran número de personas ajenas al negocio, vió el sector del e-commerce como una oportunidad para entrar al mercado comercial.</a:t>
            </a:r>
            <a:endParaRPr b="0"/>
          </a:p>
          <a:p>
            <a:pPr indent="0" lvl="0" marL="0" rtl="0" algn="l">
              <a:spcBef>
                <a:spcPts val="0"/>
              </a:spcBef>
              <a:spcAft>
                <a:spcPts val="0"/>
              </a:spcAft>
              <a:buNone/>
            </a:pPr>
            <a:br>
              <a:rPr b="0" lang="en-US"/>
            </a:br>
            <a:r>
              <a:rPr b="0" i="0" lang="en-US" sz="1800" u="none" strike="noStrike">
                <a:solidFill>
                  <a:srgbClr val="000000"/>
                </a:solidFill>
                <a:latin typeface="Arial"/>
                <a:ea typeface="Arial"/>
                <a:cs typeface="Arial"/>
                <a:sym typeface="Arial"/>
              </a:rPr>
              <a:t>Vamos a ver algunos números para ponernos en contexto que demuestran lo que acabamos de comentar:</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Según la cámara Argentina de comercio electrónico,  en el periodo 2020 – 2021 la facturación creció un 124% respecto al año anterior. </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Ascendiendo significativamente a un total </a:t>
            </a:r>
            <a:r>
              <a:rPr b="1" i="0" lang="en-US" sz="1800" u="none" strike="noStrike">
                <a:solidFill>
                  <a:srgbClr val="000000"/>
                </a:solidFill>
                <a:latin typeface="Arial"/>
                <a:ea typeface="Arial"/>
                <a:cs typeface="Arial"/>
                <a:sym typeface="Arial"/>
              </a:rPr>
              <a:t>de 905 millones de pesos</a:t>
            </a:r>
            <a:r>
              <a:rPr b="0" i="0" lang="en-US" sz="1800" u="none" strike="noStrike">
                <a:solidFill>
                  <a:srgbClr val="000000"/>
                </a:solidFill>
                <a:latin typeface="Arial"/>
                <a:ea typeface="Arial"/>
                <a:cs typeface="Arial"/>
                <a:sym typeface="Arial"/>
              </a:rPr>
              <a:t>. </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Este crecimiento lo posicionan en la actualidad como uno de los cinco mercados de mayor auge durante este periodo.</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En medio de la coyuntura de Pandemia, el comercio electrónico se convirtió en el protagonista, ya que fue una gran alternativa para que los usuarios puedan adquirir productos de forma online y segura, quedándose en sus hogares. </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Se pudo observar y destacar la maduración del canal online registrando una suma de </a:t>
            </a:r>
            <a:r>
              <a:rPr b="1" i="0" lang="en-US" sz="1800" u="none" strike="noStrike">
                <a:solidFill>
                  <a:srgbClr val="000000"/>
                </a:solidFill>
                <a:latin typeface="Arial"/>
                <a:ea typeface="Arial"/>
                <a:cs typeface="Arial"/>
                <a:sym typeface="Arial"/>
              </a:rPr>
              <a:t>más de 1.2 millones de nuevos compradores</a:t>
            </a:r>
            <a:r>
              <a:rPr b="0" i="0" lang="en-US" sz="1800" u="none" strike="noStrike">
                <a:solidFill>
                  <a:srgbClr val="000000"/>
                </a:solidFill>
                <a:latin typeface="Arial"/>
                <a:ea typeface="Arial"/>
                <a:cs typeface="Arial"/>
                <a:sym typeface="Arial"/>
              </a:rPr>
              <a:t>, alcanzando un total de 20 millones.</a:t>
            </a:r>
            <a:endParaRPr b="0"/>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En 2020 fueron vendidos</a:t>
            </a:r>
            <a:r>
              <a:rPr b="1" i="0" lang="en-US" sz="1800" u="none" strike="noStrike">
                <a:solidFill>
                  <a:srgbClr val="000000"/>
                </a:solidFill>
                <a:latin typeface="Arial"/>
                <a:ea typeface="Arial"/>
                <a:cs typeface="Arial"/>
                <a:sym typeface="Arial"/>
              </a:rPr>
              <a:t> 251 millones de productos</a:t>
            </a:r>
            <a:r>
              <a:rPr b="0" i="0" lang="en-US" sz="1800" u="none" strike="noStrike">
                <a:solidFill>
                  <a:srgbClr val="000000"/>
                </a:solidFill>
                <a:latin typeface="Arial"/>
                <a:ea typeface="Arial"/>
                <a:cs typeface="Arial"/>
                <a:sym typeface="Arial"/>
              </a:rPr>
              <a:t>, un 72% más que en el año anterior.</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Siendo las categorías de mas crecimiento las que se muestran en el sector derecho de la pantalla.</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Para agregar algunos datos… podemos decir que 9 de cada 10 adultos conectados ya compro online alguna vez.</a:t>
            </a:r>
            <a:endParaRPr/>
          </a:p>
          <a:p>
            <a:pPr indent="0" lvl="0" marL="0" rtl="0" algn="l">
              <a:spcBef>
                <a:spcPts val="0"/>
              </a:spcBef>
              <a:spcAft>
                <a:spcPts val="0"/>
              </a:spcAft>
              <a:buClr>
                <a:srgbClr val="000000"/>
              </a:buClr>
              <a:buSzPts val="1800"/>
              <a:buFont typeface="Arial"/>
              <a:buNone/>
            </a:pPr>
            <a:r>
              <a:rPr b="0" i="0" lang="en-US" sz="1800" u="none" strike="noStrike">
                <a:solidFill>
                  <a:srgbClr val="000000"/>
                </a:solidFill>
                <a:latin typeface="Arial"/>
                <a:ea typeface="Arial"/>
                <a:cs typeface="Arial"/>
                <a:sym typeface="Arial"/>
              </a:rPr>
              <a:t>También el envío a domicilio desplazo al retiro en punto de venta y es una tendencia que, obviamente, llego para quedarse.</a:t>
            </a:r>
            <a:endParaRPr/>
          </a:p>
          <a:p>
            <a:pPr indent="0" lvl="0" marL="0" rtl="0" algn="l">
              <a:spcBef>
                <a:spcPts val="0"/>
              </a:spcBef>
              <a:spcAft>
                <a:spcPts val="0"/>
              </a:spcAft>
              <a:buClr>
                <a:srgbClr val="000000"/>
              </a:buClr>
              <a:buSzPts val="1800"/>
              <a:buFont typeface="Arial"/>
              <a:buNone/>
            </a:pPr>
            <a:r>
              <a:rPr b="0" i="0" lang="en-US" sz="1800" u="none" strike="noStrike">
                <a:solidFill>
                  <a:srgbClr val="000000"/>
                </a:solidFill>
                <a:latin typeface="Arial"/>
                <a:ea typeface="Arial"/>
                <a:cs typeface="Arial"/>
                <a:sym typeface="Arial"/>
              </a:rPr>
              <a:t>Esto nos demuestra que los usuarios están migrando a la comodidad de realizar y recibir las compras desde su casa y se proyecta que en 2023 el e-commerce habrá crecido 4 veces más que el comercio físico.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Para acompañar estos datos y evaluar la factibilidad de nuestro proyecto, nosotros realizamos diversas encuestas y entrevistas, las cuales nos arrojaron como resultado: que el 94% de las personas, no sabe que existen servicios para incrementar sus ventas y, por lo tanto, su rentabilidad. </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Además no cuentan con la información necesaria de mercado al momento de ofrecer sus productos y solo se guian por la experiencia para realizar las publicaciones.</a:t>
            </a:r>
            <a:endParaRPr b="0"/>
          </a:p>
          <a:p>
            <a:pPr indent="0" lvl="0" marL="0" rtl="0" algn="l">
              <a:spcBef>
                <a:spcPts val="0"/>
              </a:spcBef>
              <a:spcAft>
                <a:spcPts val="0"/>
              </a:spcAft>
              <a:buNone/>
            </a:pPr>
            <a:br>
              <a:rPr lang="en-US"/>
            </a:br>
            <a:r>
              <a:rPr lang="en-US"/>
              <a:t>Bueno e</a:t>
            </a:r>
            <a:r>
              <a:rPr b="0" i="0" lang="en-US" sz="1800" u="none" strike="noStrike">
                <a:solidFill>
                  <a:srgbClr val="000000"/>
                </a:solidFill>
                <a:latin typeface="Arial"/>
                <a:ea typeface="Arial"/>
                <a:cs typeface="Arial"/>
                <a:sym typeface="Arial"/>
              </a:rPr>
              <a:t>l 2020 representó un desafío muy importante para el ecommerce. Con números muy impactantes, donde la mayoría hablan de las tres cifras de porcentaje de aumento. </a:t>
            </a:r>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A nivel propuesta de valor, la pandemia generó un crecimiento exponencial del e-commerce pero de una forma desordenada, o no alineada a los patrones de crecimiento conocidos. </a:t>
            </a:r>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Esto hizo que muchos vendedores no estén capacitados para encarar esta vorágine del mercado de la mejor manera</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A86E8"/>
              </a:buClr>
              <a:buSzPts val="1800"/>
              <a:buFont typeface="Arial"/>
              <a:buNone/>
            </a:pPr>
            <a:r>
              <a:rPr b="0" i="0" lang="en-US" sz="1800" u="none" strike="noStrike">
                <a:solidFill>
                  <a:srgbClr val="4A86E8"/>
                </a:solidFill>
                <a:latin typeface="Arial"/>
                <a:ea typeface="Arial"/>
                <a:cs typeface="Arial"/>
                <a:sym typeface="Arial"/>
              </a:rPr>
              <a:t>Ante este contexto, surge la oportunidad de ser un aliado de estas personas nuevas, y no tan nuevas, en el mundo del ecommerce. A diario se realizan miles de transacciones comerciales de forma digital, compras o visitas en distintas plataformas como ML, Amazon, eBay entre otros. Todos estos datos se encuentran disponibles en internet, y por lo tanto, se pueden aprovechar, transformándolos en conocimiento para ser tratado mediante un plan de acción y obtener, de esta manera, beneficios en el negocio. </a:t>
            </a:r>
            <a:endParaRPr/>
          </a:p>
          <a:p>
            <a:pPr indent="0" lvl="0" marL="0" marR="0" rtl="0" algn="l">
              <a:lnSpc>
                <a:spcPct val="100000"/>
              </a:lnSpc>
              <a:spcBef>
                <a:spcPts val="0"/>
              </a:spcBef>
              <a:spcAft>
                <a:spcPts val="0"/>
              </a:spcAft>
              <a:buClr>
                <a:srgbClr val="4A86E8"/>
              </a:buClr>
              <a:buSzPts val="2400"/>
              <a:buFont typeface="Arial"/>
              <a:buNone/>
            </a:pPr>
            <a:r>
              <a:rPr b="0" i="0" lang="en-US" sz="2400" u="none" strike="noStrike">
                <a:solidFill>
                  <a:srgbClr val="4A86E8"/>
                </a:solidFill>
                <a:latin typeface="Arial"/>
                <a:ea typeface="Arial"/>
                <a:cs typeface="Arial"/>
                <a:sym typeface="Arial"/>
              </a:rPr>
              <a:t>Es con esto en mente que surge la idea de construir eCom</a:t>
            </a:r>
            <a:r>
              <a:rPr b="0" i="0" lang="en-US" sz="1800" u="none" strike="noStrike">
                <a:solidFill>
                  <a:srgbClr val="4A86E8"/>
                </a:solidFill>
                <a:latin typeface="Arial"/>
                <a:ea typeface="Arial"/>
                <a:cs typeface="Arial"/>
                <a:sym typeface="Arial"/>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ffee Break">
  <p:cSld name="Coffee Break">
    <p:spTree>
      <p:nvGrpSpPr>
        <p:cNvPr id="14" name="Shape 14"/>
        <p:cNvGrpSpPr/>
        <p:nvPr/>
      </p:nvGrpSpPr>
      <p:grpSpPr>
        <a:xfrm>
          <a:off x="0" y="0"/>
          <a:ext cx="0" cy="0"/>
          <a:chOff x="0" y="0"/>
          <a:chExt cx="0" cy="0"/>
        </a:xfrm>
      </p:grpSpPr>
      <p:sp>
        <p:nvSpPr>
          <p:cNvPr id="15" name="Google Shape;15;p26"/>
          <p:cNvSpPr/>
          <p:nvPr>
            <p:ph idx="2" type="pic"/>
          </p:nvPr>
        </p:nvSpPr>
        <p:spPr>
          <a:xfrm>
            <a:off x="0" y="0"/>
            <a:ext cx="24377649" cy="13716000"/>
          </a:xfrm>
          <a:prstGeom prst="rect">
            <a:avLst/>
          </a:prstGeom>
          <a:noFill/>
          <a:ln>
            <a:noFill/>
          </a:ln>
        </p:spPr>
      </p:sp>
    </p:spTree>
  </p:cSld>
  <p:clrMapOvr>
    <a:masterClrMapping/>
  </p:clrMapOvr>
  <mc:AlternateContent>
    <mc:Choice Requires="p14">
      <p:transition advClick="0" advTm="3000" spd="slow" p14:dur="1500">
        <p14:reveal dir="l"/>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3" name="Shape 63"/>
        <p:cNvGrpSpPr/>
        <p:nvPr/>
      </p:nvGrpSpPr>
      <p:grpSpPr>
        <a:xfrm>
          <a:off x="0" y="0"/>
          <a:ext cx="0" cy="0"/>
          <a:chOff x="0" y="0"/>
          <a:chExt cx="0" cy="0"/>
        </a:xfrm>
      </p:grpSpPr>
      <p:sp>
        <p:nvSpPr>
          <p:cNvPr id="64" name="Google Shape;64;p35"/>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5"/>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5"/>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5"/>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8" name="Shape 68"/>
        <p:cNvGrpSpPr/>
        <p:nvPr/>
      </p:nvGrpSpPr>
      <p:grpSpPr>
        <a:xfrm>
          <a:off x="0" y="0"/>
          <a:ext cx="0" cy="0"/>
          <a:chOff x="0" y="0"/>
          <a:chExt cx="0" cy="0"/>
        </a:xfrm>
      </p:grpSpPr>
      <p:sp>
        <p:nvSpPr>
          <p:cNvPr id="69" name="Google Shape;69;p36"/>
          <p:cNvSpPr txBox="1"/>
          <p:nvPr>
            <p:ph type="title"/>
          </p:nvPr>
        </p:nvSpPr>
        <p:spPr>
          <a:xfrm>
            <a:off x="1679140" y="914400"/>
            <a:ext cx="7862426"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398"/>
              <a:buFont typeface="Calibri"/>
              <a:buNone/>
              <a:defRPr sz="63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6"/>
          <p:cNvSpPr txBox="1"/>
          <p:nvPr>
            <p:ph idx="1" type="body"/>
          </p:nvPr>
        </p:nvSpPr>
        <p:spPr>
          <a:xfrm>
            <a:off x="10363677" y="1974851"/>
            <a:ext cx="12341186" cy="9747250"/>
          </a:xfrm>
          <a:prstGeom prst="rect">
            <a:avLst/>
          </a:prstGeom>
          <a:noFill/>
          <a:ln>
            <a:noFill/>
          </a:ln>
        </p:spPr>
        <p:txBody>
          <a:bodyPr anchorCtr="0" anchor="t" bIns="45700" lIns="91425" spcFirstLastPara="1" rIns="91425" wrap="square" tIns="45700">
            <a:normAutofit/>
          </a:bodyPr>
          <a:lstStyle>
            <a:lvl1pPr indent="-634873" lvl="0" marL="457200" algn="l">
              <a:lnSpc>
                <a:spcPct val="90000"/>
              </a:lnSpc>
              <a:spcBef>
                <a:spcPts val="2000"/>
              </a:spcBef>
              <a:spcAft>
                <a:spcPts val="0"/>
              </a:spcAft>
              <a:buClr>
                <a:schemeClr val="dk1"/>
              </a:buClr>
              <a:buSzPts val="6398"/>
              <a:buChar char="•"/>
              <a:defRPr sz="6398"/>
            </a:lvl1pPr>
            <a:lvl2pPr indent="-584136" lvl="1" marL="914400" algn="l">
              <a:lnSpc>
                <a:spcPct val="90000"/>
              </a:lnSpc>
              <a:spcBef>
                <a:spcPts val="1000"/>
              </a:spcBef>
              <a:spcAft>
                <a:spcPts val="0"/>
              </a:spcAft>
              <a:buClr>
                <a:schemeClr val="dk1"/>
              </a:buClr>
              <a:buSzPts val="5599"/>
              <a:buChar char="•"/>
              <a:defRPr sz="5599"/>
            </a:lvl2pPr>
            <a:lvl3pPr indent="-533336" lvl="2" marL="1371600" algn="l">
              <a:lnSpc>
                <a:spcPct val="90000"/>
              </a:lnSpc>
              <a:spcBef>
                <a:spcPts val="1000"/>
              </a:spcBef>
              <a:spcAft>
                <a:spcPts val="0"/>
              </a:spcAft>
              <a:buClr>
                <a:schemeClr val="dk1"/>
              </a:buClr>
              <a:buSzPts val="4799"/>
              <a:buChar char="•"/>
              <a:defRPr sz="4799"/>
            </a:lvl3pPr>
            <a:lvl4pPr indent="-482536" lvl="3" marL="1828800" algn="l">
              <a:lnSpc>
                <a:spcPct val="90000"/>
              </a:lnSpc>
              <a:spcBef>
                <a:spcPts val="1000"/>
              </a:spcBef>
              <a:spcAft>
                <a:spcPts val="0"/>
              </a:spcAft>
              <a:buClr>
                <a:schemeClr val="dk1"/>
              </a:buClr>
              <a:buSzPts val="3999"/>
              <a:buChar char="•"/>
              <a:defRPr sz="3999"/>
            </a:lvl4pPr>
            <a:lvl5pPr indent="-482536" lvl="4" marL="2286000" algn="l">
              <a:lnSpc>
                <a:spcPct val="90000"/>
              </a:lnSpc>
              <a:spcBef>
                <a:spcPts val="1000"/>
              </a:spcBef>
              <a:spcAft>
                <a:spcPts val="0"/>
              </a:spcAft>
              <a:buClr>
                <a:schemeClr val="dk1"/>
              </a:buClr>
              <a:buSzPts val="3999"/>
              <a:buChar char="•"/>
              <a:defRPr sz="3999"/>
            </a:lvl5pPr>
            <a:lvl6pPr indent="-482536" lvl="5" marL="2743200" algn="l">
              <a:lnSpc>
                <a:spcPct val="90000"/>
              </a:lnSpc>
              <a:spcBef>
                <a:spcPts val="1000"/>
              </a:spcBef>
              <a:spcAft>
                <a:spcPts val="0"/>
              </a:spcAft>
              <a:buClr>
                <a:schemeClr val="dk1"/>
              </a:buClr>
              <a:buSzPts val="3999"/>
              <a:buChar char="•"/>
              <a:defRPr sz="3999"/>
            </a:lvl6pPr>
            <a:lvl7pPr indent="-482536" lvl="6" marL="3200400" algn="l">
              <a:lnSpc>
                <a:spcPct val="90000"/>
              </a:lnSpc>
              <a:spcBef>
                <a:spcPts val="1000"/>
              </a:spcBef>
              <a:spcAft>
                <a:spcPts val="0"/>
              </a:spcAft>
              <a:buClr>
                <a:schemeClr val="dk1"/>
              </a:buClr>
              <a:buSzPts val="3999"/>
              <a:buChar char="•"/>
              <a:defRPr sz="3999"/>
            </a:lvl7pPr>
            <a:lvl8pPr indent="-482536" lvl="7" marL="3657600" algn="l">
              <a:lnSpc>
                <a:spcPct val="90000"/>
              </a:lnSpc>
              <a:spcBef>
                <a:spcPts val="1000"/>
              </a:spcBef>
              <a:spcAft>
                <a:spcPts val="0"/>
              </a:spcAft>
              <a:buClr>
                <a:schemeClr val="dk1"/>
              </a:buClr>
              <a:buSzPts val="3999"/>
              <a:buChar char="•"/>
              <a:defRPr sz="3999"/>
            </a:lvl8pPr>
            <a:lvl9pPr indent="-482536" lvl="8" marL="4114800" algn="l">
              <a:lnSpc>
                <a:spcPct val="90000"/>
              </a:lnSpc>
              <a:spcBef>
                <a:spcPts val="1000"/>
              </a:spcBef>
              <a:spcAft>
                <a:spcPts val="0"/>
              </a:spcAft>
              <a:buClr>
                <a:schemeClr val="dk1"/>
              </a:buClr>
              <a:buSzPts val="3999"/>
              <a:buChar char="•"/>
              <a:defRPr sz="3999"/>
            </a:lvl9pPr>
          </a:lstStyle>
          <a:p/>
        </p:txBody>
      </p:sp>
      <p:sp>
        <p:nvSpPr>
          <p:cNvPr id="71" name="Google Shape;71;p36"/>
          <p:cNvSpPr txBox="1"/>
          <p:nvPr>
            <p:ph idx="2" type="body"/>
          </p:nvPr>
        </p:nvSpPr>
        <p:spPr>
          <a:xfrm>
            <a:off x="1679140" y="4114800"/>
            <a:ext cx="7862426" cy="76231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3199"/>
              <a:buNone/>
              <a:defRPr sz="3199"/>
            </a:lvl1pPr>
            <a:lvl2pPr indent="-228600" lvl="1" marL="914400" algn="l">
              <a:lnSpc>
                <a:spcPct val="90000"/>
              </a:lnSpc>
              <a:spcBef>
                <a:spcPts val="1000"/>
              </a:spcBef>
              <a:spcAft>
                <a:spcPts val="0"/>
              </a:spcAft>
              <a:buClr>
                <a:schemeClr val="dk1"/>
              </a:buClr>
              <a:buSzPts val="2799"/>
              <a:buNone/>
              <a:defRPr sz="2799"/>
            </a:lvl2pPr>
            <a:lvl3pPr indent="-228600" lvl="2" marL="1371600" algn="l">
              <a:lnSpc>
                <a:spcPct val="90000"/>
              </a:lnSpc>
              <a:spcBef>
                <a:spcPts val="1000"/>
              </a:spcBef>
              <a:spcAft>
                <a:spcPts val="0"/>
              </a:spcAft>
              <a:buClr>
                <a:schemeClr val="dk1"/>
              </a:buClr>
              <a:buSzPts val="2399"/>
              <a:buNone/>
              <a:defRPr sz="2399"/>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72" name="Google Shape;72;p36"/>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6"/>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6"/>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5" name="Shape 75"/>
        <p:cNvGrpSpPr/>
        <p:nvPr/>
      </p:nvGrpSpPr>
      <p:grpSpPr>
        <a:xfrm>
          <a:off x="0" y="0"/>
          <a:ext cx="0" cy="0"/>
          <a:chOff x="0" y="0"/>
          <a:chExt cx="0" cy="0"/>
        </a:xfrm>
      </p:grpSpPr>
      <p:sp>
        <p:nvSpPr>
          <p:cNvPr id="76" name="Google Shape;76;p37"/>
          <p:cNvSpPr txBox="1"/>
          <p:nvPr>
            <p:ph type="title"/>
          </p:nvPr>
        </p:nvSpPr>
        <p:spPr>
          <a:xfrm>
            <a:off x="1679140" y="914400"/>
            <a:ext cx="7862426"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398"/>
              <a:buFont typeface="Calibri"/>
              <a:buNone/>
              <a:defRPr sz="63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7"/>
          <p:cNvSpPr/>
          <p:nvPr>
            <p:ph idx="2" type="pic"/>
          </p:nvPr>
        </p:nvSpPr>
        <p:spPr>
          <a:xfrm>
            <a:off x="10363677" y="1974851"/>
            <a:ext cx="12341186" cy="9747250"/>
          </a:xfrm>
          <a:prstGeom prst="rect">
            <a:avLst/>
          </a:prstGeom>
          <a:noFill/>
          <a:ln>
            <a:noFill/>
          </a:ln>
        </p:spPr>
      </p:sp>
      <p:sp>
        <p:nvSpPr>
          <p:cNvPr id="78" name="Google Shape;78;p37"/>
          <p:cNvSpPr txBox="1"/>
          <p:nvPr>
            <p:ph idx="1" type="body"/>
          </p:nvPr>
        </p:nvSpPr>
        <p:spPr>
          <a:xfrm>
            <a:off x="1679140" y="4114800"/>
            <a:ext cx="7862426" cy="76231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3199"/>
              <a:buNone/>
              <a:defRPr sz="3199"/>
            </a:lvl1pPr>
            <a:lvl2pPr indent="-228600" lvl="1" marL="914400" algn="l">
              <a:lnSpc>
                <a:spcPct val="90000"/>
              </a:lnSpc>
              <a:spcBef>
                <a:spcPts val="1000"/>
              </a:spcBef>
              <a:spcAft>
                <a:spcPts val="0"/>
              </a:spcAft>
              <a:buClr>
                <a:schemeClr val="dk1"/>
              </a:buClr>
              <a:buSzPts val="2799"/>
              <a:buNone/>
              <a:defRPr sz="2799"/>
            </a:lvl2pPr>
            <a:lvl3pPr indent="-228600" lvl="2" marL="1371600" algn="l">
              <a:lnSpc>
                <a:spcPct val="90000"/>
              </a:lnSpc>
              <a:spcBef>
                <a:spcPts val="1000"/>
              </a:spcBef>
              <a:spcAft>
                <a:spcPts val="0"/>
              </a:spcAft>
              <a:buClr>
                <a:schemeClr val="dk1"/>
              </a:buClr>
              <a:buSzPts val="2399"/>
              <a:buNone/>
              <a:defRPr sz="2399"/>
            </a:lvl3pPr>
            <a:lvl4pPr indent="-228600" lvl="3" marL="1828800" algn="l">
              <a:lnSpc>
                <a:spcPct val="90000"/>
              </a:lnSpc>
              <a:spcBef>
                <a:spcPts val="1000"/>
              </a:spcBef>
              <a:spcAft>
                <a:spcPts val="0"/>
              </a:spcAft>
              <a:buClr>
                <a:schemeClr val="dk1"/>
              </a:buClr>
              <a:buSzPts val="2000"/>
              <a:buNone/>
              <a:defRPr sz="2000"/>
            </a:lvl4pPr>
            <a:lvl5pPr indent="-228600" lvl="4" marL="2286000" algn="l">
              <a:lnSpc>
                <a:spcPct val="90000"/>
              </a:lnSpc>
              <a:spcBef>
                <a:spcPts val="1000"/>
              </a:spcBef>
              <a:spcAft>
                <a:spcPts val="0"/>
              </a:spcAft>
              <a:buClr>
                <a:schemeClr val="dk1"/>
              </a:buClr>
              <a:buSzPts val="2000"/>
              <a:buNone/>
              <a:defRPr sz="2000"/>
            </a:lvl5pPr>
            <a:lvl6pPr indent="-228600" lvl="5" marL="2743200" algn="l">
              <a:lnSpc>
                <a:spcPct val="90000"/>
              </a:lnSpc>
              <a:spcBef>
                <a:spcPts val="1000"/>
              </a:spcBef>
              <a:spcAft>
                <a:spcPts val="0"/>
              </a:spcAft>
              <a:buClr>
                <a:schemeClr val="dk1"/>
              </a:buClr>
              <a:buSzPts val="2000"/>
              <a:buNone/>
              <a:defRPr sz="2000"/>
            </a:lvl6pPr>
            <a:lvl7pPr indent="-228600" lvl="6" marL="3200400" algn="l">
              <a:lnSpc>
                <a:spcPct val="90000"/>
              </a:lnSpc>
              <a:spcBef>
                <a:spcPts val="1000"/>
              </a:spcBef>
              <a:spcAft>
                <a:spcPts val="0"/>
              </a:spcAft>
              <a:buClr>
                <a:schemeClr val="dk1"/>
              </a:buClr>
              <a:buSzPts val="2000"/>
              <a:buNone/>
              <a:defRPr sz="2000"/>
            </a:lvl7pPr>
            <a:lvl8pPr indent="-228600" lvl="7" marL="3657600" algn="l">
              <a:lnSpc>
                <a:spcPct val="90000"/>
              </a:lnSpc>
              <a:spcBef>
                <a:spcPts val="1000"/>
              </a:spcBef>
              <a:spcAft>
                <a:spcPts val="0"/>
              </a:spcAft>
              <a:buClr>
                <a:schemeClr val="dk1"/>
              </a:buClr>
              <a:buSzPts val="2000"/>
              <a:buNone/>
              <a:defRPr sz="2000"/>
            </a:lvl8pPr>
            <a:lvl9pPr indent="-228600" lvl="8" marL="4114800" algn="l">
              <a:lnSpc>
                <a:spcPct val="90000"/>
              </a:lnSpc>
              <a:spcBef>
                <a:spcPts val="1000"/>
              </a:spcBef>
              <a:spcAft>
                <a:spcPts val="0"/>
              </a:spcAft>
              <a:buClr>
                <a:schemeClr val="dk1"/>
              </a:buClr>
              <a:buSzPts val="2000"/>
              <a:buNone/>
              <a:defRPr sz="2000"/>
            </a:lvl9pPr>
          </a:lstStyle>
          <a:p/>
        </p:txBody>
      </p:sp>
      <p:sp>
        <p:nvSpPr>
          <p:cNvPr id="79" name="Google Shape;79;p37"/>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7"/>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7"/>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2" name="Shape 82"/>
        <p:cNvGrpSpPr/>
        <p:nvPr/>
      </p:nvGrpSpPr>
      <p:grpSpPr>
        <a:xfrm>
          <a:off x="0" y="0"/>
          <a:ext cx="0" cy="0"/>
          <a:chOff x="0" y="0"/>
          <a:chExt cx="0" cy="0"/>
        </a:xfrm>
      </p:grpSpPr>
      <p:sp>
        <p:nvSpPr>
          <p:cNvPr id="83" name="Google Shape;83;p38"/>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8"/>
          <p:cNvSpPr txBox="1"/>
          <p:nvPr>
            <p:ph idx="1" type="body"/>
          </p:nvPr>
        </p:nvSpPr>
        <p:spPr>
          <a:xfrm rot="5400000">
            <a:off x="7837488" y="-2510274"/>
            <a:ext cx="8702676" cy="2102572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85" name="Google Shape;85;p38"/>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8"/>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8"/>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8" name="Shape 88"/>
        <p:cNvGrpSpPr/>
        <p:nvPr/>
      </p:nvGrpSpPr>
      <p:grpSpPr>
        <a:xfrm>
          <a:off x="0" y="0"/>
          <a:ext cx="0" cy="0"/>
          <a:chOff x="0" y="0"/>
          <a:chExt cx="0" cy="0"/>
        </a:xfrm>
      </p:grpSpPr>
      <p:sp>
        <p:nvSpPr>
          <p:cNvPr id="89" name="Google Shape;89;p39"/>
          <p:cNvSpPr txBox="1"/>
          <p:nvPr>
            <p:ph type="title"/>
          </p:nvPr>
        </p:nvSpPr>
        <p:spPr>
          <a:xfrm rot="5400000">
            <a:off x="14261634" y="3913873"/>
            <a:ext cx="11623676" cy="525643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39"/>
          <p:cNvSpPr txBox="1"/>
          <p:nvPr>
            <p:ph idx="1" type="body"/>
          </p:nvPr>
        </p:nvSpPr>
        <p:spPr>
          <a:xfrm rot="5400000">
            <a:off x="3596411" y="-1190198"/>
            <a:ext cx="11623676" cy="1546457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91" name="Google Shape;91;p39"/>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9"/>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9"/>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94" name="Shape 94"/>
        <p:cNvGrpSpPr/>
        <p:nvPr/>
      </p:nvGrpSpPr>
      <p:grpSpPr>
        <a:xfrm>
          <a:off x="0" y="0"/>
          <a:ext cx="0" cy="0"/>
          <a:chOff x="0" y="0"/>
          <a:chExt cx="0" cy="0"/>
        </a:xfrm>
      </p:grpSpPr>
      <p:sp>
        <p:nvSpPr>
          <p:cNvPr id="95" name="Google Shape;95;p40"/>
          <p:cNvSpPr/>
          <p:nvPr/>
        </p:nvSpPr>
        <p:spPr>
          <a:xfrm>
            <a:off x="7791465" y="12512739"/>
            <a:ext cx="8807512" cy="861738"/>
          </a:xfrm>
          <a:prstGeom prst="rect">
            <a:avLst/>
          </a:prstGeom>
          <a:noFill/>
          <a:ln>
            <a:noFill/>
          </a:ln>
        </p:spPr>
        <p:txBody>
          <a:bodyPr anchorCtr="0" anchor="t" bIns="91400" lIns="182800" spcFirstLastPara="1" rIns="182800" wrap="square" tIns="91400">
            <a:spAutoFit/>
          </a:bodyPr>
          <a:lstStyle/>
          <a:p>
            <a:pPr indent="0" lvl="0" marL="0" marR="0" rtl="0" algn="ctr">
              <a:spcBef>
                <a:spcPts val="0"/>
              </a:spcBef>
              <a:spcAft>
                <a:spcPts val="0"/>
              </a:spcAft>
              <a:buNone/>
            </a:pPr>
            <a:r>
              <a:rPr lang="en-US" sz="2400">
                <a:solidFill>
                  <a:schemeClr val="accent1"/>
                </a:solidFill>
                <a:latin typeface="Lato Light"/>
                <a:ea typeface="Lato Light"/>
                <a:cs typeface="Lato Light"/>
                <a:sym typeface="Lato Light"/>
              </a:rPr>
              <a:t>www.companyname.com</a:t>
            </a:r>
            <a:endParaRPr/>
          </a:p>
          <a:p>
            <a:pPr indent="0" lvl="0" marL="0" marR="0" rtl="0" algn="ctr">
              <a:spcBef>
                <a:spcPts val="0"/>
              </a:spcBef>
              <a:spcAft>
                <a:spcPts val="0"/>
              </a:spcAft>
              <a:buNone/>
            </a:pPr>
            <a:r>
              <a:rPr lang="en-US" sz="2000">
                <a:solidFill>
                  <a:schemeClr val="dk2"/>
                </a:solidFill>
                <a:latin typeface="Lato Light"/>
                <a:ea typeface="Lato Light"/>
                <a:cs typeface="Lato Light"/>
                <a:sym typeface="Lato Light"/>
              </a:rPr>
              <a:t>© 2016 Motagua PowerPoint Multipurpose Theme. All Rights Reserved. </a:t>
            </a:r>
            <a:endParaRPr sz="2000">
              <a:solidFill>
                <a:schemeClr val="dk2"/>
              </a:solidFill>
              <a:latin typeface="Lato Light"/>
              <a:ea typeface="Lato Light"/>
              <a:cs typeface="Lato Light"/>
              <a:sym typeface="Lato Light"/>
            </a:endParaRPr>
          </a:p>
        </p:txBody>
      </p:sp>
      <p:sp>
        <p:nvSpPr>
          <p:cNvPr id="96" name="Google Shape;96;p40"/>
          <p:cNvSpPr/>
          <p:nvPr/>
        </p:nvSpPr>
        <p:spPr>
          <a:xfrm>
            <a:off x="23019759" y="473371"/>
            <a:ext cx="959010" cy="959010"/>
          </a:xfrm>
          <a:prstGeom prst="ellipse">
            <a:avLst/>
          </a:prstGeom>
          <a:solidFill>
            <a:schemeClr val="accent1"/>
          </a:solidFill>
          <a:ln cap="flat" cmpd="sng" w="9525">
            <a:solidFill>
              <a:schemeClr val="accent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40"/>
          <p:cNvSpPr txBox="1"/>
          <p:nvPr/>
        </p:nvSpPr>
        <p:spPr>
          <a:xfrm>
            <a:off x="23071044" y="607069"/>
            <a:ext cx="885447" cy="615554"/>
          </a:xfrm>
          <a:prstGeom prst="rect">
            <a:avLst/>
          </a:prstGeom>
          <a:noFill/>
          <a:ln>
            <a:noFill/>
          </a:ln>
        </p:spPr>
        <p:txBody>
          <a:bodyPr anchorCtr="0" anchor="t" bIns="91400" lIns="182800" spcFirstLastPara="1" rIns="182800" wrap="square" tIns="91400">
            <a:spAutoFit/>
          </a:bodyPr>
          <a:lstStyle/>
          <a:p>
            <a:pPr indent="0" lvl="0" marL="0" marR="0" rtl="0" algn="ctr">
              <a:spcBef>
                <a:spcPts val="0"/>
              </a:spcBef>
              <a:spcAft>
                <a:spcPts val="0"/>
              </a:spcAft>
              <a:buNone/>
            </a:pPr>
            <a:fld id="{00000000-1234-1234-1234-123412341234}" type="slidenum">
              <a:rPr b="1" lang="en-US" sz="2800">
                <a:solidFill>
                  <a:schemeClr val="lt1"/>
                </a:solidFill>
                <a:latin typeface="Raleway Light"/>
                <a:ea typeface="Raleway Light"/>
                <a:cs typeface="Raleway Light"/>
                <a:sym typeface="Raleway Light"/>
              </a:rPr>
              <a:t>‹#›</a:t>
            </a:fld>
            <a:endParaRPr sz="2800">
              <a:solidFill>
                <a:schemeClr val="lt1"/>
              </a:solidFill>
              <a:latin typeface="Raleway Light"/>
              <a:ea typeface="Raleway Light"/>
              <a:cs typeface="Raleway Light"/>
              <a:sym typeface="Raleway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am_of_3">
  <p:cSld name="1_Team_of_3">
    <p:spTree>
      <p:nvGrpSpPr>
        <p:cNvPr id="16" name="Shape 16"/>
        <p:cNvGrpSpPr/>
        <p:nvPr/>
      </p:nvGrpSpPr>
      <p:grpSpPr>
        <a:xfrm>
          <a:off x="0" y="0"/>
          <a:ext cx="0" cy="0"/>
          <a:chOff x="0" y="0"/>
          <a:chExt cx="0" cy="0"/>
        </a:xfrm>
      </p:grpSpPr>
      <p:sp>
        <p:nvSpPr>
          <p:cNvPr id="17" name="Google Shape;17;p27"/>
          <p:cNvSpPr/>
          <p:nvPr>
            <p:ph idx="2" type="pic"/>
          </p:nvPr>
        </p:nvSpPr>
        <p:spPr>
          <a:xfrm>
            <a:off x="18209055" y="4014286"/>
            <a:ext cx="3732107" cy="4415416"/>
          </a:xfrm>
          <a:prstGeom prst="rect">
            <a:avLst/>
          </a:prstGeom>
          <a:noFill/>
          <a:ln>
            <a:noFill/>
          </a:ln>
        </p:spPr>
      </p:sp>
      <p:sp>
        <p:nvSpPr>
          <p:cNvPr id="18" name="Google Shape;18;p27"/>
          <p:cNvSpPr/>
          <p:nvPr>
            <p:ph idx="3" type="pic"/>
          </p:nvPr>
        </p:nvSpPr>
        <p:spPr>
          <a:xfrm>
            <a:off x="2424870" y="4014286"/>
            <a:ext cx="3732107" cy="4415416"/>
          </a:xfrm>
          <a:prstGeom prst="rect">
            <a:avLst/>
          </a:prstGeom>
          <a:noFill/>
          <a:ln>
            <a:noFill/>
          </a:ln>
        </p:spPr>
      </p:sp>
      <p:sp>
        <p:nvSpPr>
          <p:cNvPr id="19" name="Google Shape;19;p27"/>
          <p:cNvSpPr/>
          <p:nvPr>
            <p:ph idx="4" type="pic"/>
          </p:nvPr>
        </p:nvSpPr>
        <p:spPr>
          <a:xfrm>
            <a:off x="7686265" y="4014286"/>
            <a:ext cx="3732107" cy="4415416"/>
          </a:xfrm>
          <a:prstGeom prst="rect">
            <a:avLst/>
          </a:prstGeom>
          <a:noFill/>
          <a:ln>
            <a:noFill/>
          </a:ln>
        </p:spPr>
      </p:sp>
      <p:sp>
        <p:nvSpPr>
          <p:cNvPr id="20" name="Google Shape;20;p27"/>
          <p:cNvSpPr/>
          <p:nvPr>
            <p:ph idx="5" type="pic"/>
          </p:nvPr>
        </p:nvSpPr>
        <p:spPr>
          <a:xfrm>
            <a:off x="12947660" y="4014286"/>
            <a:ext cx="3732107" cy="4415416"/>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21" name="Shape 21"/>
        <p:cNvGrpSpPr/>
        <p:nvPr/>
      </p:nvGrpSpPr>
      <p:grpSpPr>
        <a:xfrm>
          <a:off x="0" y="0"/>
          <a:ext cx="0" cy="0"/>
          <a:chOff x="0" y="0"/>
          <a:chExt cx="0" cy="0"/>
        </a:xfrm>
      </p:grpSpPr>
      <p:sp>
        <p:nvSpPr>
          <p:cNvPr id="22" name="Google Shape;22;p28"/>
          <p:cNvSpPr/>
          <p:nvPr>
            <p:ph idx="2" type="pic"/>
          </p:nvPr>
        </p:nvSpPr>
        <p:spPr>
          <a:xfrm>
            <a:off x="0" y="3040965"/>
            <a:ext cx="24377649" cy="5676898"/>
          </a:xfrm>
          <a:prstGeom prst="rect">
            <a:avLst/>
          </a:prstGeom>
          <a:noFill/>
          <a:ln>
            <a:noFill/>
          </a:ln>
        </p:spPr>
      </p:sp>
      <p:sp>
        <p:nvSpPr>
          <p:cNvPr id="23" name="Google Shape;23;p28"/>
          <p:cNvSpPr/>
          <p:nvPr/>
        </p:nvSpPr>
        <p:spPr>
          <a:xfrm>
            <a:off x="7791465" y="12512739"/>
            <a:ext cx="8807512" cy="861738"/>
          </a:xfrm>
          <a:prstGeom prst="rect">
            <a:avLst/>
          </a:prstGeom>
          <a:noFill/>
          <a:ln>
            <a:noFill/>
          </a:ln>
        </p:spPr>
        <p:txBody>
          <a:bodyPr anchorCtr="0" anchor="t" bIns="91400" lIns="182800" spcFirstLastPara="1" rIns="182800" wrap="square" tIns="91400">
            <a:spAutoFit/>
          </a:bodyPr>
          <a:lstStyle/>
          <a:p>
            <a:pPr indent="0" lvl="0" marL="0" marR="0" rtl="0" algn="ctr">
              <a:spcBef>
                <a:spcPts val="0"/>
              </a:spcBef>
              <a:spcAft>
                <a:spcPts val="0"/>
              </a:spcAft>
              <a:buNone/>
            </a:pPr>
            <a:r>
              <a:rPr lang="en-US" sz="2400">
                <a:solidFill>
                  <a:schemeClr val="accent1"/>
                </a:solidFill>
                <a:latin typeface="Lato Light"/>
                <a:ea typeface="Lato Light"/>
                <a:cs typeface="Lato Light"/>
                <a:sym typeface="Lato Light"/>
              </a:rPr>
              <a:t>ecom | grupo 102 | UNLaM</a:t>
            </a:r>
            <a:endParaRPr sz="2400">
              <a:solidFill>
                <a:schemeClr val="accent1"/>
              </a:solidFill>
              <a:latin typeface="Lato Light"/>
              <a:ea typeface="Lato Light"/>
              <a:cs typeface="Lato Light"/>
              <a:sym typeface="Lato Light"/>
            </a:endParaRPr>
          </a:p>
          <a:p>
            <a:pPr indent="0" lvl="0" marL="0" marR="0" rtl="0" algn="ctr">
              <a:spcBef>
                <a:spcPts val="0"/>
              </a:spcBef>
              <a:spcAft>
                <a:spcPts val="0"/>
              </a:spcAft>
              <a:buNone/>
            </a:pPr>
            <a:r>
              <a:rPr lang="en-US" sz="2000">
                <a:solidFill>
                  <a:schemeClr val="dk2"/>
                </a:solidFill>
                <a:latin typeface="Lato Light"/>
                <a:ea typeface="Lato Light"/>
                <a:cs typeface="Lato Light"/>
                <a:sym typeface="Lato Light"/>
              </a:rPr>
              <a:t>© 2021 Catedra de Proyecto Final Ciclo Lectivo </a:t>
            </a:r>
            <a:endParaRPr sz="2000">
              <a:solidFill>
                <a:schemeClr val="dk2"/>
              </a:solidFill>
              <a:latin typeface="Lato Light"/>
              <a:ea typeface="Lato Light"/>
              <a:cs typeface="Lato Light"/>
              <a:sym typeface="Lato Light"/>
            </a:endParaRPr>
          </a:p>
        </p:txBody>
      </p:sp>
      <p:pic>
        <p:nvPicPr>
          <p:cNvPr id="24" name="Google Shape;24;p28"/>
          <p:cNvPicPr preferRelativeResize="0"/>
          <p:nvPr/>
        </p:nvPicPr>
        <p:blipFill rotWithShape="1">
          <a:blip r:embed="rId2">
            <a:alphaModFix amt="49000"/>
          </a:blip>
          <a:srcRect b="0" l="0" r="0" t="0"/>
          <a:stretch/>
        </p:blipFill>
        <p:spPr>
          <a:xfrm>
            <a:off x="276447" y="12133876"/>
            <a:ext cx="1768641" cy="1304396"/>
          </a:xfrm>
          <a:prstGeom prst="rect">
            <a:avLst/>
          </a:prstGeom>
          <a:noFill/>
          <a:ln>
            <a:noFill/>
          </a:ln>
        </p:spPr>
      </p:pic>
    </p:spTree>
  </p:cSld>
  <p:clrMapOvr>
    <a:masterClrMapping/>
  </p:clrMapOvr>
  <mc:AlternateContent>
    <mc:Choice Requires="p14">
      <p:transition advClick="0" advTm="3000" spd="slow" p14:dur="1500">
        <p14:reveal dir="l"/>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5" name="Shape 25"/>
        <p:cNvGrpSpPr/>
        <p:nvPr/>
      </p:nvGrpSpPr>
      <p:grpSpPr>
        <a:xfrm>
          <a:off x="0" y="0"/>
          <a:ext cx="0" cy="0"/>
          <a:chOff x="0" y="0"/>
          <a:chExt cx="0" cy="0"/>
        </a:xfrm>
      </p:grpSpPr>
      <p:sp>
        <p:nvSpPr>
          <p:cNvPr id="26" name="Google Shape;26;p29"/>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9"/>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9"/>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9" name="Shape 29"/>
        <p:cNvGrpSpPr/>
        <p:nvPr/>
      </p:nvGrpSpPr>
      <p:grpSpPr>
        <a:xfrm>
          <a:off x="0" y="0"/>
          <a:ext cx="0" cy="0"/>
          <a:chOff x="0" y="0"/>
          <a:chExt cx="0" cy="0"/>
        </a:xfrm>
      </p:grpSpPr>
      <p:sp>
        <p:nvSpPr>
          <p:cNvPr id="30" name="Google Shape;30;p30"/>
          <p:cNvSpPr txBox="1"/>
          <p:nvPr>
            <p:ph type="ctrTitle"/>
          </p:nvPr>
        </p:nvSpPr>
        <p:spPr>
          <a:xfrm>
            <a:off x="3047206" y="2244726"/>
            <a:ext cx="18283238" cy="4775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1997"/>
              <a:buFont typeface="Calibri"/>
              <a:buNone/>
              <a:defRPr sz="1199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0"/>
          <p:cNvSpPr txBox="1"/>
          <p:nvPr>
            <p:ph idx="1" type="subTitle"/>
          </p:nvPr>
        </p:nvSpPr>
        <p:spPr>
          <a:xfrm>
            <a:off x="3047206" y="7204076"/>
            <a:ext cx="18283238" cy="3311524"/>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2000"/>
              </a:spcBef>
              <a:spcAft>
                <a:spcPts val="0"/>
              </a:spcAft>
              <a:buClr>
                <a:schemeClr val="dk1"/>
              </a:buClr>
              <a:buSzPts val="4799"/>
              <a:buNone/>
              <a:defRPr sz="4799"/>
            </a:lvl1pPr>
            <a:lvl2pPr lvl="1" algn="ctr">
              <a:lnSpc>
                <a:spcPct val="90000"/>
              </a:lnSpc>
              <a:spcBef>
                <a:spcPts val="1000"/>
              </a:spcBef>
              <a:spcAft>
                <a:spcPts val="0"/>
              </a:spcAft>
              <a:buClr>
                <a:schemeClr val="dk1"/>
              </a:buClr>
              <a:buSzPts val="3999"/>
              <a:buNone/>
              <a:defRPr sz="3999"/>
            </a:lvl2pPr>
            <a:lvl3pPr lvl="2" algn="ctr">
              <a:lnSpc>
                <a:spcPct val="90000"/>
              </a:lnSpc>
              <a:spcBef>
                <a:spcPts val="1000"/>
              </a:spcBef>
              <a:spcAft>
                <a:spcPts val="0"/>
              </a:spcAft>
              <a:buClr>
                <a:schemeClr val="dk1"/>
              </a:buClr>
              <a:buSzPts val="3599"/>
              <a:buNone/>
              <a:defRPr sz="3599"/>
            </a:lvl3pPr>
            <a:lvl4pPr lvl="3" algn="ctr">
              <a:lnSpc>
                <a:spcPct val="90000"/>
              </a:lnSpc>
              <a:spcBef>
                <a:spcPts val="1000"/>
              </a:spcBef>
              <a:spcAft>
                <a:spcPts val="0"/>
              </a:spcAft>
              <a:buClr>
                <a:schemeClr val="dk1"/>
              </a:buClr>
              <a:buSzPts val="3199"/>
              <a:buNone/>
              <a:defRPr sz="3199"/>
            </a:lvl4pPr>
            <a:lvl5pPr lvl="4" algn="ctr">
              <a:lnSpc>
                <a:spcPct val="90000"/>
              </a:lnSpc>
              <a:spcBef>
                <a:spcPts val="1000"/>
              </a:spcBef>
              <a:spcAft>
                <a:spcPts val="0"/>
              </a:spcAft>
              <a:buClr>
                <a:schemeClr val="dk1"/>
              </a:buClr>
              <a:buSzPts val="3199"/>
              <a:buNone/>
              <a:defRPr sz="3199"/>
            </a:lvl5pPr>
            <a:lvl6pPr lvl="5" algn="ctr">
              <a:lnSpc>
                <a:spcPct val="90000"/>
              </a:lnSpc>
              <a:spcBef>
                <a:spcPts val="1000"/>
              </a:spcBef>
              <a:spcAft>
                <a:spcPts val="0"/>
              </a:spcAft>
              <a:buClr>
                <a:schemeClr val="dk1"/>
              </a:buClr>
              <a:buSzPts val="3199"/>
              <a:buNone/>
              <a:defRPr sz="3199"/>
            </a:lvl6pPr>
            <a:lvl7pPr lvl="6" algn="ctr">
              <a:lnSpc>
                <a:spcPct val="90000"/>
              </a:lnSpc>
              <a:spcBef>
                <a:spcPts val="1000"/>
              </a:spcBef>
              <a:spcAft>
                <a:spcPts val="0"/>
              </a:spcAft>
              <a:buClr>
                <a:schemeClr val="dk1"/>
              </a:buClr>
              <a:buSzPts val="3199"/>
              <a:buNone/>
              <a:defRPr sz="3199"/>
            </a:lvl7pPr>
            <a:lvl8pPr lvl="7" algn="ctr">
              <a:lnSpc>
                <a:spcPct val="90000"/>
              </a:lnSpc>
              <a:spcBef>
                <a:spcPts val="1000"/>
              </a:spcBef>
              <a:spcAft>
                <a:spcPts val="0"/>
              </a:spcAft>
              <a:buClr>
                <a:schemeClr val="dk1"/>
              </a:buClr>
              <a:buSzPts val="3199"/>
              <a:buNone/>
              <a:defRPr sz="3199"/>
            </a:lvl8pPr>
            <a:lvl9pPr lvl="8" algn="ctr">
              <a:lnSpc>
                <a:spcPct val="90000"/>
              </a:lnSpc>
              <a:spcBef>
                <a:spcPts val="1000"/>
              </a:spcBef>
              <a:spcAft>
                <a:spcPts val="0"/>
              </a:spcAft>
              <a:buClr>
                <a:schemeClr val="dk1"/>
              </a:buClr>
              <a:buSzPts val="3199"/>
              <a:buNone/>
              <a:defRPr sz="3199"/>
            </a:lvl9pPr>
          </a:lstStyle>
          <a:p/>
        </p:txBody>
      </p:sp>
      <p:sp>
        <p:nvSpPr>
          <p:cNvPr id="32" name="Google Shape;32;p30"/>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0"/>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0"/>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5" name="Shape 35"/>
        <p:cNvGrpSpPr/>
        <p:nvPr/>
      </p:nvGrpSpPr>
      <p:grpSpPr>
        <a:xfrm>
          <a:off x="0" y="0"/>
          <a:ext cx="0" cy="0"/>
          <a:chOff x="0" y="0"/>
          <a:chExt cx="0" cy="0"/>
        </a:xfrm>
      </p:grpSpPr>
      <p:sp>
        <p:nvSpPr>
          <p:cNvPr id="36" name="Google Shape;36;p3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8" name="Google Shape;38;p31"/>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1"/>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1" name="Shape 41"/>
        <p:cNvGrpSpPr/>
        <p:nvPr/>
      </p:nvGrpSpPr>
      <p:grpSpPr>
        <a:xfrm>
          <a:off x="0" y="0"/>
          <a:ext cx="0" cy="0"/>
          <a:chOff x="0" y="0"/>
          <a:chExt cx="0" cy="0"/>
        </a:xfrm>
      </p:grpSpPr>
      <p:sp>
        <p:nvSpPr>
          <p:cNvPr id="42" name="Google Shape;42;p32"/>
          <p:cNvSpPr txBox="1"/>
          <p:nvPr>
            <p:ph type="title"/>
          </p:nvPr>
        </p:nvSpPr>
        <p:spPr>
          <a:xfrm>
            <a:off x="1663267" y="3419477"/>
            <a:ext cx="21025723"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1997"/>
              <a:buFont typeface="Calibri"/>
              <a:buNone/>
              <a:defRPr sz="1199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2"/>
          <p:cNvSpPr txBox="1"/>
          <p:nvPr>
            <p:ph idx="1" type="body"/>
          </p:nvPr>
        </p:nvSpPr>
        <p:spPr>
          <a:xfrm>
            <a:off x="1663267" y="9178927"/>
            <a:ext cx="21025723"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888A9C"/>
              </a:buClr>
              <a:buSzPts val="4799"/>
              <a:buNone/>
              <a:defRPr sz="4799">
                <a:solidFill>
                  <a:srgbClr val="888A9C"/>
                </a:solidFill>
              </a:defRPr>
            </a:lvl1pPr>
            <a:lvl2pPr indent="-228600" lvl="1" marL="914400" algn="l">
              <a:lnSpc>
                <a:spcPct val="90000"/>
              </a:lnSpc>
              <a:spcBef>
                <a:spcPts val="1000"/>
              </a:spcBef>
              <a:spcAft>
                <a:spcPts val="0"/>
              </a:spcAft>
              <a:buClr>
                <a:srgbClr val="888A9C"/>
              </a:buClr>
              <a:buSzPts val="3999"/>
              <a:buNone/>
              <a:defRPr sz="3999">
                <a:solidFill>
                  <a:srgbClr val="888A9C"/>
                </a:solidFill>
              </a:defRPr>
            </a:lvl2pPr>
            <a:lvl3pPr indent="-228600" lvl="2" marL="1371600" algn="l">
              <a:lnSpc>
                <a:spcPct val="90000"/>
              </a:lnSpc>
              <a:spcBef>
                <a:spcPts val="1000"/>
              </a:spcBef>
              <a:spcAft>
                <a:spcPts val="0"/>
              </a:spcAft>
              <a:buClr>
                <a:srgbClr val="888A9C"/>
              </a:buClr>
              <a:buSzPts val="3599"/>
              <a:buNone/>
              <a:defRPr sz="3599">
                <a:solidFill>
                  <a:srgbClr val="888A9C"/>
                </a:solidFill>
              </a:defRPr>
            </a:lvl3pPr>
            <a:lvl4pPr indent="-228600" lvl="3" marL="1828800" algn="l">
              <a:lnSpc>
                <a:spcPct val="90000"/>
              </a:lnSpc>
              <a:spcBef>
                <a:spcPts val="1000"/>
              </a:spcBef>
              <a:spcAft>
                <a:spcPts val="0"/>
              </a:spcAft>
              <a:buClr>
                <a:srgbClr val="888A9C"/>
              </a:buClr>
              <a:buSzPts val="3199"/>
              <a:buNone/>
              <a:defRPr sz="3199">
                <a:solidFill>
                  <a:srgbClr val="888A9C"/>
                </a:solidFill>
              </a:defRPr>
            </a:lvl4pPr>
            <a:lvl5pPr indent="-228600" lvl="4" marL="2286000" algn="l">
              <a:lnSpc>
                <a:spcPct val="90000"/>
              </a:lnSpc>
              <a:spcBef>
                <a:spcPts val="1000"/>
              </a:spcBef>
              <a:spcAft>
                <a:spcPts val="0"/>
              </a:spcAft>
              <a:buClr>
                <a:srgbClr val="888A9C"/>
              </a:buClr>
              <a:buSzPts val="3199"/>
              <a:buNone/>
              <a:defRPr sz="3199">
                <a:solidFill>
                  <a:srgbClr val="888A9C"/>
                </a:solidFill>
              </a:defRPr>
            </a:lvl5pPr>
            <a:lvl6pPr indent="-228600" lvl="5" marL="2743200" algn="l">
              <a:lnSpc>
                <a:spcPct val="90000"/>
              </a:lnSpc>
              <a:spcBef>
                <a:spcPts val="1000"/>
              </a:spcBef>
              <a:spcAft>
                <a:spcPts val="0"/>
              </a:spcAft>
              <a:buClr>
                <a:srgbClr val="888A9C"/>
              </a:buClr>
              <a:buSzPts val="3199"/>
              <a:buNone/>
              <a:defRPr sz="3199">
                <a:solidFill>
                  <a:srgbClr val="888A9C"/>
                </a:solidFill>
              </a:defRPr>
            </a:lvl6pPr>
            <a:lvl7pPr indent="-228600" lvl="6" marL="3200400" algn="l">
              <a:lnSpc>
                <a:spcPct val="90000"/>
              </a:lnSpc>
              <a:spcBef>
                <a:spcPts val="1000"/>
              </a:spcBef>
              <a:spcAft>
                <a:spcPts val="0"/>
              </a:spcAft>
              <a:buClr>
                <a:srgbClr val="888A9C"/>
              </a:buClr>
              <a:buSzPts val="3199"/>
              <a:buNone/>
              <a:defRPr sz="3199">
                <a:solidFill>
                  <a:srgbClr val="888A9C"/>
                </a:solidFill>
              </a:defRPr>
            </a:lvl7pPr>
            <a:lvl8pPr indent="-228600" lvl="7" marL="3657600" algn="l">
              <a:lnSpc>
                <a:spcPct val="90000"/>
              </a:lnSpc>
              <a:spcBef>
                <a:spcPts val="1000"/>
              </a:spcBef>
              <a:spcAft>
                <a:spcPts val="0"/>
              </a:spcAft>
              <a:buClr>
                <a:srgbClr val="888A9C"/>
              </a:buClr>
              <a:buSzPts val="3199"/>
              <a:buNone/>
              <a:defRPr sz="3199">
                <a:solidFill>
                  <a:srgbClr val="888A9C"/>
                </a:solidFill>
              </a:defRPr>
            </a:lvl8pPr>
            <a:lvl9pPr indent="-228600" lvl="8" marL="4114800" algn="l">
              <a:lnSpc>
                <a:spcPct val="90000"/>
              </a:lnSpc>
              <a:spcBef>
                <a:spcPts val="1000"/>
              </a:spcBef>
              <a:spcAft>
                <a:spcPts val="0"/>
              </a:spcAft>
              <a:buClr>
                <a:srgbClr val="888A9C"/>
              </a:buClr>
              <a:buSzPts val="3199"/>
              <a:buNone/>
              <a:defRPr sz="3199">
                <a:solidFill>
                  <a:srgbClr val="888A9C"/>
                </a:solidFill>
              </a:defRPr>
            </a:lvl9pPr>
          </a:lstStyle>
          <a:p/>
        </p:txBody>
      </p:sp>
      <p:sp>
        <p:nvSpPr>
          <p:cNvPr id="44" name="Google Shape;44;p32"/>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2"/>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2"/>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7" name="Shape 47"/>
        <p:cNvGrpSpPr/>
        <p:nvPr/>
      </p:nvGrpSpPr>
      <p:grpSpPr>
        <a:xfrm>
          <a:off x="0" y="0"/>
          <a:ext cx="0" cy="0"/>
          <a:chOff x="0" y="0"/>
          <a:chExt cx="0" cy="0"/>
        </a:xfrm>
      </p:grpSpPr>
      <p:sp>
        <p:nvSpPr>
          <p:cNvPr id="48" name="Google Shape;48;p33"/>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3"/>
          <p:cNvSpPr txBox="1"/>
          <p:nvPr>
            <p:ph idx="1" type="body"/>
          </p:nvPr>
        </p:nvSpPr>
        <p:spPr>
          <a:xfrm>
            <a:off x="1675964" y="3651250"/>
            <a:ext cx="10360501"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50" name="Google Shape;50;p33"/>
          <p:cNvSpPr txBox="1"/>
          <p:nvPr>
            <p:ph idx="2" type="body"/>
          </p:nvPr>
        </p:nvSpPr>
        <p:spPr>
          <a:xfrm>
            <a:off x="12341185" y="3651250"/>
            <a:ext cx="10360501"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51" name="Google Shape;51;p33"/>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4" name="Shape 54"/>
        <p:cNvGrpSpPr/>
        <p:nvPr/>
      </p:nvGrpSpPr>
      <p:grpSpPr>
        <a:xfrm>
          <a:off x="0" y="0"/>
          <a:ext cx="0" cy="0"/>
          <a:chOff x="0" y="0"/>
          <a:chExt cx="0" cy="0"/>
        </a:xfrm>
      </p:grpSpPr>
      <p:sp>
        <p:nvSpPr>
          <p:cNvPr id="55" name="Google Shape;55;p34"/>
          <p:cNvSpPr txBox="1"/>
          <p:nvPr>
            <p:ph type="title"/>
          </p:nvPr>
        </p:nvSpPr>
        <p:spPr>
          <a:xfrm>
            <a:off x="1679139" y="730251"/>
            <a:ext cx="21025723"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4"/>
          <p:cNvSpPr txBox="1"/>
          <p:nvPr>
            <p:ph idx="1" type="body"/>
          </p:nvPr>
        </p:nvSpPr>
        <p:spPr>
          <a:xfrm>
            <a:off x="1679139" y="3362326"/>
            <a:ext cx="10312888"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799"/>
              <a:buNone/>
              <a:defRPr b="1" sz="4799"/>
            </a:lvl1pPr>
            <a:lvl2pPr indent="-228600" lvl="1" marL="914400" algn="l">
              <a:lnSpc>
                <a:spcPct val="90000"/>
              </a:lnSpc>
              <a:spcBef>
                <a:spcPts val="1000"/>
              </a:spcBef>
              <a:spcAft>
                <a:spcPts val="0"/>
              </a:spcAft>
              <a:buClr>
                <a:schemeClr val="dk1"/>
              </a:buClr>
              <a:buSzPts val="3999"/>
              <a:buNone/>
              <a:defRPr b="1" sz="3999"/>
            </a:lvl2pPr>
            <a:lvl3pPr indent="-228600" lvl="2" marL="1371600" algn="l">
              <a:lnSpc>
                <a:spcPct val="90000"/>
              </a:lnSpc>
              <a:spcBef>
                <a:spcPts val="1000"/>
              </a:spcBef>
              <a:spcAft>
                <a:spcPts val="0"/>
              </a:spcAft>
              <a:buClr>
                <a:schemeClr val="dk1"/>
              </a:buClr>
              <a:buSzPts val="3599"/>
              <a:buNone/>
              <a:defRPr b="1" sz="3599"/>
            </a:lvl3pPr>
            <a:lvl4pPr indent="-228600" lvl="3" marL="1828800" algn="l">
              <a:lnSpc>
                <a:spcPct val="90000"/>
              </a:lnSpc>
              <a:spcBef>
                <a:spcPts val="1000"/>
              </a:spcBef>
              <a:spcAft>
                <a:spcPts val="0"/>
              </a:spcAft>
              <a:buClr>
                <a:schemeClr val="dk1"/>
              </a:buClr>
              <a:buSzPts val="3199"/>
              <a:buNone/>
              <a:defRPr b="1" sz="3199"/>
            </a:lvl4pPr>
            <a:lvl5pPr indent="-228600" lvl="4" marL="2286000" algn="l">
              <a:lnSpc>
                <a:spcPct val="90000"/>
              </a:lnSpc>
              <a:spcBef>
                <a:spcPts val="1000"/>
              </a:spcBef>
              <a:spcAft>
                <a:spcPts val="0"/>
              </a:spcAft>
              <a:buClr>
                <a:schemeClr val="dk1"/>
              </a:buClr>
              <a:buSzPts val="3199"/>
              <a:buNone/>
              <a:defRPr b="1" sz="3199"/>
            </a:lvl5pPr>
            <a:lvl6pPr indent="-228600" lvl="5" marL="2743200" algn="l">
              <a:lnSpc>
                <a:spcPct val="90000"/>
              </a:lnSpc>
              <a:spcBef>
                <a:spcPts val="1000"/>
              </a:spcBef>
              <a:spcAft>
                <a:spcPts val="0"/>
              </a:spcAft>
              <a:buClr>
                <a:schemeClr val="dk1"/>
              </a:buClr>
              <a:buSzPts val="3199"/>
              <a:buNone/>
              <a:defRPr b="1" sz="3199"/>
            </a:lvl6pPr>
            <a:lvl7pPr indent="-228600" lvl="6" marL="3200400" algn="l">
              <a:lnSpc>
                <a:spcPct val="90000"/>
              </a:lnSpc>
              <a:spcBef>
                <a:spcPts val="1000"/>
              </a:spcBef>
              <a:spcAft>
                <a:spcPts val="0"/>
              </a:spcAft>
              <a:buClr>
                <a:schemeClr val="dk1"/>
              </a:buClr>
              <a:buSzPts val="3199"/>
              <a:buNone/>
              <a:defRPr b="1" sz="3199"/>
            </a:lvl7pPr>
            <a:lvl8pPr indent="-228600" lvl="7" marL="3657600" algn="l">
              <a:lnSpc>
                <a:spcPct val="90000"/>
              </a:lnSpc>
              <a:spcBef>
                <a:spcPts val="1000"/>
              </a:spcBef>
              <a:spcAft>
                <a:spcPts val="0"/>
              </a:spcAft>
              <a:buClr>
                <a:schemeClr val="dk1"/>
              </a:buClr>
              <a:buSzPts val="3199"/>
              <a:buNone/>
              <a:defRPr b="1" sz="3199"/>
            </a:lvl8pPr>
            <a:lvl9pPr indent="-228600" lvl="8" marL="4114800" algn="l">
              <a:lnSpc>
                <a:spcPct val="90000"/>
              </a:lnSpc>
              <a:spcBef>
                <a:spcPts val="1000"/>
              </a:spcBef>
              <a:spcAft>
                <a:spcPts val="0"/>
              </a:spcAft>
              <a:buClr>
                <a:schemeClr val="dk1"/>
              </a:buClr>
              <a:buSzPts val="3199"/>
              <a:buNone/>
              <a:defRPr b="1" sz="3199"/>
            </a:lvl9pPr>
          </a:lstStyle>
          <a:p/>
        </p:txBody>
      </p:sp>
      <p:sp>
        <p:nvSpPr>
          <p:cNvPr id="57" name="Google Shape;57;p34"/>
          <p:cNvSpPr txBox="1"/>
          <p:nvPr>
            <p:ph idx="2" type="body"/>
          </p:nvPr>
        </p:nvSpPr>
        <p:spPr>
          <a:xfrm>
            <a:off x="1679139" y="5010150"/>
            <a:ext cx="10312888"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58" name="Google Shape;58;p34"/>
          <p:cNvSpPr txBox="1"/>
          <p:nvPr>
            <p:ph idx="3" type="body"/>
          </p:nvPr>
        </p:nvSpPr>
        <p:spPr>
          <a:xfrm>
            <a:off x="12341186" y="3362326"/>
            <a:ext cx="10363676"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799"/>
              <a:buNone/>
              <a:defRPr b="1" sz="4799"/>
            </a:lvl1pPr>
            <a:lvl2pPr indent="-228600" lvl="1" marL="914400" algn="l">
              <a:lnSpc>
                <a:spcPct val="90000"/>
              </a:lnSpc>
              <a:spcBef>
                <a:spcPts val="1000"/>
              </a:spcBef>
              <a:spcAft>
                <a:spcPts val="0"/>
              </a:spcAft>
              <a:buClr>
                <a:schemeClr val="dk1"/>
              </a:buClr>
              <a:buSzPts val="3999"/>
              <a:buNone/>
              <a:defRPr b="1" sz="3999"/>
            </a:lvl2pPr>
            <a:lvl3pPr indent="-228600" lvl="2" marL="1371600" algn="l">
              <a:lnSpc>
                <a:spcPct val="90000"/>
              </a:lnSpc>
              <a:spcBef>
                <a:spcPts val="1000"/>
              </a:spcBef>
              <a:spcAft>
                <a:spcPts val="0"/>
              </a:spcAft>
              <a:buClr>
                <a:schemeClr val="dk1"/>
              </a:buClr>
              <a:buSzPts val="3599"/>
              <a:buNone/>
              <a:defRPr b="1" sz="3599"/>
            </a:lvl3pPr>
            <a:lvl4pPr indent="-228600" lvl="3" marL="1828800" algn="l">
              <a:lnSpc>
                <a:spcPct val="90000"/>
              </a:lnSpc>
              <a:spcBef>
                <a:spcPts val="1000"/>
              </a:spcBef>
              <a:spcAft>
                <a:spcPts val="0"/>
              </a:spcAft>
              <a:buClr>
                <a:schemeClr val="dk1"/>
              </a:buClr>
              <a:buSzPts val="3199"/>
              <a:buNone/>
              <a:defRPr b="1" sz="3199"/>
            </a:lvl4pPr>
            <a:lvl5pPr indent="-228600" lvl="4" marL="2286000" algn="l">
              <a:lnSpc>
                <a:spcPct val="90000"/>
              </a:lnSpc>
              <a:spcBef>
                <a:spcPts val="1000"/>
              </a:spcBef>
              <a:spcAft>
                <a:spcPts val="0"/>
              </a:spcAft>
              <a:buClr>
                <a:schemeClr val="dk1"/>
              </a:buClr>
              <a:buSzPts val="3199"/>
              <a:buNone/>
              <a:defRPr b="1" sz="3199"/>
            </a:lvl5pPr>
            <a:lvl6pPr indent="-228600" lvl="5" marL="2743200" algn="l">
              <a:lnSpc>
                <a:spcPct val="90000"/>
              </a:lnSpc>
              <a:spcBef>
                <a:spcPts val="1000"/>
              </a:spcBef>
              <a:spcAft>
                <a:spcPts val="0"/>
              </a:spcAft>
              <a:buClr>
                <a:schemeClr val="dk1"/>
              </a:buClr>
              <a:buSzPts val="3199"/>
              <a:buNone/>
              <a:defRPr b="1" sz="3199"/>
            </a:lvl6pPr>
            <a:lvl7pPr indent="-228600" lvl="6" marL="3200400" algn="l">
              <a:lnSpc>
                <a:spcPct val="90000"/>
              </a:lnSpc>
              <a:spcBef>
                <a:spcPts val="1000"/>
              </a:spcBef>
              <a:spcAft>
                <a:spcPts val="0"/>
              </a:spcAft>
              <a:buClr>
                <a:schemeClr val="dk1"/>
              </a:buClr>
              <a:buSzPts val="3199"/>
              <a:buNone/>
              <a:defRPr b="1" sz="3199"/>
            </a:lvl7pPr>
            <a:lvl8pPr indent="-228600" lvl="7" marL="3657600" algn="l">
              <a:lnSpc>
                <a:spcPct val="90000"/>
              </a:lnSpc>
              <a:spcBef>
                <a:spcPts val="1000"/>
              </a:spcBef>
              <a:spcAft>
                <a:spcPts val="0"/>
              </a:spcAft>
              <a:buClr>
                <a:schemeClr val="dk1"/>
              </a:buClr>
              <a:buSzPts val="3199"/>
              <a:buNone/>
              <a:defRPr b="1" sz="3199"/>
            </a:lvl8pPr>
            <a:lvl9pPr indent="-228600" lvl="8" marL="4114800" algn="l">
              <a:lnSpc>
                <a:spcPct val="90000"/>
              </a:lnSpc>
              <a:spcBef>
                <a:spcPts val="1000"/>
              </a:spcBef>
              <a:spcAft>
                <a:spcPts val="0"/>
              </a:spcAft>
              <a:buClr>
                <a:schemeClr val="dk1"/>
              </a:buClr>
              <a:buSzPts val="3199"/>
              <a:buNone/>
              <a:defRPr b="1" sz="3199"/>
            </a:lvl9pPr>
          </a:lstStyle>
          <a:p/>
        </p:txBody>
      </p:sp>
      <p:sp>
        <p:nvSpPr>
          <p:cNvPr id="59" name="Google Shape;59;p34"/>
          <p:cNvSpPr txBox="1"/>
          <p:nvPr>
            <p:ph idx="4" type="body"/>
          </p:nvPr>
        </p:nvSpPr>
        <p:spPr>
          <a:xfrm>
            <a:off x="12341186" y="5010150"/>
            <a:ext cx="10363676"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0" name="Google Shape;60;p34"/>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4"/>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4"/>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25"/>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8798"/>
              <a:buFont typeface="Calibri"/>
              <a:buNone/>
              <a:defRPr b="0" i="0" sz="8798"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5"/>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rmAutofit/>
          </a:bodyPr>
          <a:lstStyle>
            <a:lvl1pPr indent="-584136" lvl="0" marL="457200" marR="0" rtl="0" algn="l">
              <a:lnSpc>
                <a:spcPct val="90000"/>
              </a:lnSpc>
              <a:spcBef>
                <a:spcPts val="2000"/>
              </a:spcBef>
              <a:spcAft>
                <a:spcPts val="0"/>
              </a:spcAft>
              <a:buClr>
                <a:schemeClr val="dk1"/>
              </a:buClr>
              <a:buSzPts val="5599"/>
              <a:buFont typeface="Arial"/>
              <a:buChar char="•"/>
              <a:defRPr b="0" i="0" sz="5599" u="none" cap="none" strike="noStrike">
                <a:solidFill>
                  <a:schemeClr val="dk1"/>
                </a:solidFill>
                <a:latin typeface="Calibri"/>
                <a:ea typeface="Calibri"/>
                <a:cs typeface="Calibri"/>
                <a:sym typeface="Calibri"/>
              </a:defRPr>
            </a:lvl1pPr>
            <a:lvl2pPr indent="-533336" lvl="1" marL="914400" marR="0" rtl="0" algn="l">
              <a:lnSpc>
                <a:spcPct val="90000"/>
              </a:lnSpc>
              <a:spcBef>
                <a:spcPts val="1000"/>
              </a:spcBef>
              <a:spcAft>
                <a:spcPts val="0"/>
              </a:spcAft>
              <a:buClr>
                <a:schemeClr val="dk1"/>
              </a:buClr>
              <a:buSzPts val="4799"/>
              <a:buFont typeface="Arial"/>
              <a:buChar char="•"/>
              <a:defRPr b="0" i="0" sz="4799" u="none" cap="none" strike="noStrike">
                <a:solidFill>
                  <a:schemeClr val="dk1"/>
                </a:solidFill>
                <a:latin typeface="Calibri"/>
                <a:ea typeface="Calibri"/>
                <a:cs typeface="Calibri"/>
                <a:sym typeface="Calibri"/>
              </a:defRPr>
            </a:lvl2pPr>
            <a:lvl3pPr indent="-482536" lvl="2" marL="1371600" marR="0" rtl="0" algn="l">
              <a:lnSpc>
                <a:spcPct val="90000"/>
              </a:lnSpc>
              <a:spcBef>
                <a:spcPts val="1000"/>
              </a:spcBef>
              <a:spcAft>
                <a:spcPts val="0"/>
              </a:spcAft>
              <a:buClr>
                <a:schemeClr val="dk1"/>
              </a:buClr>
              <a:buSzPts val="3999"/>
              <a:buFont typeface="Arial"/>
              <a:buChar char="•"/>
              <a:defRPr b="0" i="0" sz="3999" u="none" cap="none" strike="noStrike">
                <a:solidFill>
                  <a:schemeClr val="dk1"/>
                </a:solidFill>
                <a:latin typeface="Calibri"/>
                <a:ea typeface="Calibri"/>
                <a:cs typeface="Calibri"/>
                <a:sym typeface="Calibri"/>
              </a:defRPr>
            </a:lvl3pPr>
            <a:lvl4pPr indent="-457136" lvl="3" marL="1828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4pPr>
            <a:lvl5pPr indent="-457136" lvl="4" marL="22860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
        <p:nvSpPr>
          <p:cNvPr id="11" name="Google Shape;11;p25"/>
          <p:cNvSpPr txBox="1"/>
          <p:nvPr>
            <p:ph idx="10" type="dt"/>
          </p:nvPr>
        </p:nvSpPr>
        <p:spPr>
          <a:xfrm>
            <a:off x="1675964" y="12712701"/>
            <a:ext cx="5484971" cy="7302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2399" u="none" cap="none" strike="noStrike">
                <a:solidFill>
                  <a:srgbClr val="888A9C"/>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25"/>
          <p:cNvSpPr txBox="1"/>
          <p:nvPr>
            <p:ph idx="11" type="ftr"/>
          </p:nvPr>
        </p:nvSpPr>
        <p:spPr>
          <a:xfrm>
            <a:off x="8075097" y="12712701"/>
            <a:ext cx="8227457" cy="730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399" u="none" cap="none" strike="noStrike">
                <a:solidFill>
                  <a:srgbClr val="888A9C"/>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2" type="sldNum"/>
          </p:nvPr>
        </p:nvSpPr>
        <p:spPr>
          <a:xfrm>
            <a:off x="17216716" y="12712701"/>
            <a:ext cx="5484971" cy="7302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399" u="none" cap="none" strike="noStrike">
                <a:solidFill>
                  <a:srgbClr val="888A9C"/>
                </a:solidFill>
                <a:latin typeface="Calibri"/>
                <a:ea typeface="Calibri"/>
                <a:cs typeface="Calibri"/>
                <a:sym typeface="Calibri"/>
              </a:defRPr>
            </a:lvl1pPr>
            <a:lvl2pPr indent="0" lvl="1" marL="0" marR="0" rtl="0" algn="r">
              <a:spcBef>
                <a:spcPts val="0"/>
              </a:spcBef>
              <a:buNone/>
              <a:defRPr b="0" i="0" sz="2399" u="none" cap="none" strike="noStrike">
                <a:solidFill>
                  <a:srgbClr val="888A9C"/>
                </a:solidFill>
                <a:latin typeface="Calibri"/>
                <a:ea typeface="Calibri"/>
                <a:cs typeface="Calibri"/>
                <a:sym typeface="Calibri"/>
              </a:defRPr>
            </a:lvl2pPr>
            <a:lvl3pPr indent="0" lvl="2" marL="0" marR="0" rtl="0" algn="r">
              <a:spcBef>
                <a:spcPts val="0"/>
              </a:spcBef>
              <a:buNone/>
              <a:defRPr b="0" i="0" sz="2399" u="none" cap="none" strike="noStrike">
                <a:solidFill>
                  <a:srgbClr val="888A9C"/>
                </a:solidFill>
                <a:latin typeface="Calibri"/>
                <a:ea typeface="Calibri"/>
                <a:cs typeface="Calibri"/>
                <a:sym typeface="Calibri"/>
              </a:defRPr>
            </a:lvl3pPr>
            <a:lvl4pPr indent="0" lvl="3" marL="0" marR="0" rtl="0" algn="r">
              <a:spcBef>
                <a:spcPts val="0"/>
              </a:spcBef>
              <a:buNone/>
              <a:defRPr b="0" i="0" sz="2399" u="none" cap="none" strike="noStrike">
                <a:solidFill>
                  <a:srgbClr val="888A9C"/>
                </a:solidFill>
                <a:latin typeface="Calibri"/>
                <a:ea typeface="Calibri"/>
                <a:cs typeface="Calibri"/>
                <a:sym typeface="Calibri"/>
              </a:defRPr>
            </a:lvl4pPr>
            <a:lvl5pPr indent="0" lvl="4" marL="0" marR="0" rtl="0" algn="r">
              <a:spcBef>
                <a:spcPts val="0"/>
              </a:spcBef>
              <a:buNone/>
              <a:defRPr b="0" i="0" sz="2399" u="none" cap="none" strike="noStrike">
                <a:solidFill>
                  <a:srgbClr val="888A9C"/>
                </a:solidFill>
                <a:latin typeface="Calibri"/>
                <a:ea typeface="Calibri"/>
                <a:cs typeface="Calibri"/>
                <a:sym typeface="Calibri"/>
              </a:defRPr>
            </a:lvl5pPr>
            <a:lvl6pPr indent="0" lvl="5" marL="0" marR="0" rtl="0" algn="r">
              <a:spcBef>
                <a:spcPts val="0"/>
              </a:spcBef>
              <a:buNone/>
              <a:defRPr b="0" i="0" sz="2399" u="none" cap="none" strike="noStrike">
                <a:solidFill>
                  <a:srgbClr val="888A9C"/>
                </a:solidFill>
                <a:latin typeface="Calibri"/>
                <a:ea typeface="Calibri"/>
                <a:cs typeface="Calibri"/>
                <a:sym typeface="Calibri"/>
              </a:defRPr>
            </a:lvl6pPr>
            <a:lvl7pPr indent="0" lvl="6" marL="0" marR="0" rtl="0" algn="r">
              <a:spcBef>
                <a:spcPts val="0"/>
              </a:spcBef>
              <a:buNone/>
              <a:defRPr b="0" i="0" sz="2399" u="none" cap="none" strike="noStrike">
                <a:solidFill>
                  <a:srgbClr val="888A9C"/>
                </a:solidFill>
                <a:latin typeface="Calibri"/>
                <a:ea typeface="Calibri"/>
                <a:cs typeface="Calibri"/>
                <a:sym typeface="Calibri"/>
              </a:defRPr>
            </a:lvl7pPr>
            <a:lvl8pPr indent="0" lvl="7" marL="0" marR="0" rtl="0" algn="r">
              <a:spcBef>
                <a:spcPts val="0"/>
              </a:spcBef>
              <a:buNone/>
              <a:defRPr b="0" i="0" sz="2399" u="none" cap="none" strike="noStrike">
                <a:solidFill>
                  <a:srgbClr val="888A9C"/>
                </a:solidFill>
                <a:latin typeface="Calibri"/>
                <a:ea typeface="Calibri"/>
                <a:cs typeface="Calibri"/>
                <a:sym typeface="Calibri"/>
              </a:defRPr>
            </a:lvl8pPr>
            <a:lvl9pPr indent="0" lvl="8" marL="0" marR="0" rtl="0" algn="r">
              <a:spcBef>
                <a:spcPts val="0"/>
              </a:spcBef>
              <a:buNone/>
              <a:defRPr b="0" i="0" sz="2399" u="none" cap="none" strike="noStrike">
                <a:solidFill>
                  <a:srgbClr val="888A9C"/>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2.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0.jpg"/><Relationship Id="rId7"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The  Defining Differences between Big Data, Data Analytics &amp; Data Science" id="103" name="Google Shape;103;p1"/>
          <p:cNvPicPr preferRelativeResize="0"/>
          <p:nvPr/>
        </p:nvPicPr>
        <p:blipFill rotWithShape="1">
          <a:blip r:embed="rId3">
            <a:alphaModFix/>
          </a:blip>
          <a:srcRect b="27077" l="22207" r="15373" t="6024"/>
          <a:stretch/>
        </p:blipFill>
        <p:spPr>
          <a:xfrm>
            <a:off x="0" y="1"/>
            <a:ext cx="24377650" cy="13716000"/>
          </a:xfrm>
          <a:prstGeom prst="rect">
            <a:avLst/>
          </a:prstGeom>
          <a:noFill/>
          <a:ln>
            <a:noFill/>
          </a:ln>
        </p:spPr>
      </p:pic>
      <p:sp>
        <p:nvSpPr>
          <p:cNvPr id="104" name="Google Shape;104;p1"/>
          <p:cNvSpPr/>
          <p:nvPr/>
        </p:nvSpPr>
        <p:spPr>
          <a:xfrm>
            <a:off x="11730" y="1"/>
            <a:ext cx="24377649" cy="13716000"/>
          </a:xfrm>
          <a:prstGeom prst="rect">
            <a:avLst/>
          </a:prstGeom>
          <a:solidFill>
            <a:schemeClr val="lt1">
              <a:alpha val="70980"/>
            </a:schemeClr>
          </a:solidFill>
          <a:ln cap="flat" cmpd="sng" w="12700">
            <a:solidFill>
              <a:srgbClr val="213B6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105" name="Google Shape;105;p1"/>
          <p:cNvGrpSpPr/>
          <p:nvPr/>
        </p:nvGrpSpPr>
        <p:grpSpPr>
          <a:xfrm>
            <a:off x="8075827" y="3714750"/>
            <a:ext cx="8225996" cy="6286500"/>
            <a:chOff x="8088296" y="3714750"/>
            <a:chExt cx="8225996" cy="6286500"/>
          </a:xfrm>
        </p:grpSpPr>
        <p:sp>
          <p:nvSpPr>
            <p:cNvPr id="106" name="Google Shape;106;p1"/>
            <p:cNvSpPr/>
            <p:nvPr/>
          </p:nvSpPr>
          <p:spPr>
            <a:xfrm>
              <a:off x="8088296" y="3714750"/>
              <a:ext cx="8201058" cy="6286500"/>
            </a:xfrm>
            <a:prstGeom prst="rect">
              <a:avLst/>
            </a:prstGeom>
            <a:solidFill>
              <a:srgbClr val="AFAFAF">
                <a:alpha val="60784"/>
              </a:srgbClr>
            </a:solidFill>
            <a:ln>
              <a:noFill/>
            </a:ln>
          </p:spPr>
          <p:txBody>
            <a:bodyPr anchorCtr="0" anchor="ctr" bIns="91400" lIns="182825" spcFirstLastPara="1" rIns="182825" wrap="square" tIns="914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1"/>
            <p:cNvSpPr txBox="1"/>
            <p:nvPr/>
          </p:nvSpPr>
          <p:spPr>
            <a:xfrm>
              <a:off x="8113233" y="7125760"/>
              <a:ext cx="8201059"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0" i="0" lang="en-US" sz="8800" u="none" cap="none" strike="noStrike">
                  <a:solidFill>
                    <a:schemeClr val="accent1"/>
                  </a:solidFill>
                  <a:latin typeface="Arial"/>
                  <a:ea typeface="Arial"/>
                  <a:cs typeface="Arial"/>
                  <a:sym typeface="Arial"/>
                </a:rPr>
                <a:t>ecom</a:t>
              </a:r>
              <a:endParaRPr b="0" i="0" sz="8800" u="none" cap="none" strike="noStrike">
                <a:solidFill>
                  <a:schemeClr val="accent1"/>
                </a:solidFill>
                <a:latin typeface="Arial"/>
                <a:ea typeface="Arial"/>
                <a:cs typeface="Arial"/>
                <a:sym typeface="Arial"/>
              </a:endParaRPr>
            </a:p>
          </p:txBody>
        </p:sp>
        <p:sp>
          <p:nvSpPr>
            <p:cNvPr id="108" name="Google Shape;108;p1"/>
            <p:cNvSpPr txBox="1"/>
            <p:nvPr/>
          </p:nvSpPr>
          <p:spPr>
            <a:xfrm>
              <a:off x="8113233" y="9131654"/>
              <a:ext cx="8201059" cy="839116"/>
            </a:xfrm>
            <a:prstGeom prst="rect">
              <a:avLst/>
            </a:prstGeom>
            <a:noFill/>
            <a:ln>
              <a:noFill/>
            </a:ln>
          </p:spPr>
          <p:txBody>
            <a:bodyPr anchorCtr="0" anchor="t" bIns="108725" lIns="217475" spcFirstLastPara="1" rIns="217475" wrap="square" tIns="108725">
              <a:normAutofit/>
            </a:bodyPr>
            <a:lstStyle/>
            <a:p>
              <a:pPr indent="0" lvl="0" marL="0" marR="0" rtl="0" algn="ctr">
                <a:lnSpc>
                  <a:spcPct val="120000"/>
                </a:lnSpc>
                <a:spcBef>
                  <a:spcPts val="0"/>
                </a:spcBef>
                <a:spcAft>
                  <a:spcPts val="0"/>
                </a:spcAft>
                <a:buClr>
                  <a:srgbClr val="576B85"/>
                </a:buClr>
                <a:buSzPts val="2800"/>
                <a:buFont typeface="Arial"/>
                <a:buNone/>
              </a:pPr>
              <a:r>
                <a:rPr b="0" i="0" lang="en-US" sz="2800" u="none" cap="none" strike="noStrike">
                  <a:solidFill>
                    <a:srgbClr val="576B85"/>
                  </a:solidFill>
                  <a:latin typeface="Arial"/>
                  <a:ea typeface="Arial"/>
                  <a:cs typeface="Arial"/>
                  <a:sym typeface="Arial"/>
                </a:rPr>
                <a:t>GRUPO 102</a:t>
              </a:r>
              <a:endParaRPr/>
            </a:p>
          </p:txBody>
        </p:sp>
        <p:grpSp>
          <p:nvGrpSpPr>
            <p:cNvPr id="109" name="Google Shape;109;p1"/>
            <p:cNvGrpSpPr/>
            <p:nvPr/>
          </p:nvGrpSpPr>
          <p:grpSpPr>
            <a:xfrm>
              <a:off x="10384961" y="8654887"/>
              <a:ext cx="3657599" cy="240970"/>
              <a:chOff x="10866255" y="8448874"/>
              <a:chExt cx="2738812" cy="73150"/>
            </a:xfrm>
          </p:grpSpPr>
          <p:sp>
            <p:nvSpPr>
              <p:cNvPr id="110" name="Google Shape;110;p1"/>
              <p:cNvSpPr/>
              <p:nvPr/>
            </p:nvSpPr>
            <p:spPr>
              <a:xfrm flipH="1" rot="10800000">
                <a:off x="10866255" y="8448874"/>
                <a:ext cx="407521" cy="73150"/>
              </a:xfrm>
              <a:prstGeom prst="rect">
                <a:avLst/>
              </a:prstGeom>
              <a:solidFill>
                <a:schemeClr val="accent1"/>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1"/>
              <p:cNvSpPr/>
              <p:nvPr/>
            </p:nvSpPr>
            <p:spPr>
              <a:xfrm flipH="1" rot="10800000">
                <a:off x="11330497" y="8448874"/>
                <a:ext cx="407521" cy="73150"/>
              </a:xfrm>
              <a:prstGeom prst="rect">
                <a:avLst/>
              </a:prstGeom>
              <a:solidFill>
                <a:schemeClr val="accent2"/>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1"/>
              <p:cNvSpPr/>
              <p:nvPr/>
            </p:nvSpPr>
            <p:spPr>
              <a:xfrm flipH="1" rot="10800000">
                <a:off x="11809200" y="8448874"/>
                <a:ext cx="407521" cy="73150"/>
              </a:xfrm>
              <a:prstGeom prst="rect">
                <a:avLst/>
              </a:prstGeom>
              <a:solidFill>
                <a:schemeClr val="accent3"/>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1"/>
              <p:cNvSpPr/>
              <p:nvPr/>
            </p:nvSpPr>
            <p:spPr>
              <a:xfrm flipH="1" rot="10800000">
                <a:off x="12273541" y="8448874"/>
                <a:ext cx="407521" cy="73150"/>
              </a:xfrm>
              <a:prstGeom prst="rect">
                <a:avLst/>
              </a:prstGeom>
              <a:solidFill>
                <a:schemeClr val="accent4"/>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1"/>
              <p:cNvSpPr/>
              <p:nvPr/>
            </p:nvSpPr>
            <p:spPr>
              <a:xfrm flipH="1" rot="10800000">
                <a:off x="12737783" y="8448874"/>
                <a:ext cx="407521" cy="73150"/>
              </a:xfrm>
              <a:prstGeom prst="rect">
                <a:avLst/>
              </a:prstGeom>
              <a:solidFill>
                <a:schemeClr val="accent5"/>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1"/>
              <p:cNvSpPr/>
              <p:nvPr/>
            </p:nvSpPr>
            <p:spPr>
              <a:xfrm flipH="1" rot="10800000">
                <a:off x="13197545" y="8448874"/>
                <a:ext cx="407521" cy="73150"/>
              </a:xfrm>
              <a:prstGeom prst="rect">
                <a:avLst/>
              </a:prstGeom>
              <a:solidFill>
                <a:srgbClr val="AFAFAF"/>
              </a:solidFill>
              <a:ln>
                <a:noFill/>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116" name="Google Shape;116;p1"/>
            <p:cNvPicPr preferRelativeResize="0"/>
            <p:nvPr/>
          </p:nvPicPr>
          <p:blipFill rotWithShape="1">
            <a:blip r:embed="rId4">
              <a:alphaModFix/>
            </a:blip>
            <a:srcRect b="0" l="0" r="0" t="0"/>
            <a:stretch/>
          </p:blipFill>
          <p:spPr>
            <a:xfrm>
              <a:off x="10363217" y="3986270"/>
              <a:ext cx="3701090" cy="3350781"/>
            </a:xfrm>
            <a:prstGeom prst="rect">
              <a:avLst/>
            </a:prstGeom>
            <a:noFill/>
            <a:ln>
              <a:noFill/>
            </a:ln>
            <a:effectLst>
              <a:outerShdw blurRad="63500" sx="102000" rotWithShape="0" algn="ctr" sy="102000">
                <a:srgbClr val="000000">
                  <a:alpha val="40000"/>
                </a:srgbClr>
              </a:outerShdw>
            </a:effectLst>
          </p:spPr>
        </p:pic>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3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descr="The  Defining Differences between Big Data, Data Analytics &amp; Data Science" id="823" name="Google Shape;823;p10"/>
          <p:cNvPicPr preferRelativeResize="0"/>
          <p:nvPr/>
        </p:nvPicPr>
        <p:blipFill rotWithShape="1">
          <a:blip r:embed="rId3">
            <a:alphaModFix/>
          </a:blip>
          <a:srcRect b="27077" l="22207" r="15373" t="6024"/>
          <a:stretch/>
        </p:blipFill>
        <p:spPr>
          <a:xfrm>
            <a:off x="0" y="1"/>
            <a:ext cx="24377650" cy="13716000"/>
          </a:xfrm>
          <a:prstGeom prst="rect">
            <a:avLst/>
          </a:prstGeom>
          <a:noFill/>
          <a:ln>
            <a:noFill/>
          </a:ln>
        </p:spPr>
      </p:pic>
      <p:sp>
        <p:nvSpPr>
          <p:cNvPr id="824" name="Google Shape;824;p10"/>
          <p:cNvSpPr/>
          <p:nvPr/>
        </p:nvSpPr>
        <p:spPr>
          <a:xfrm>
            <a:off x="0" y="0"/>
            <a:ext cx="24377649" cy="13716000"/>
          </a:xfrm>
          <a:prstGeom prst="rect">
            <a:avLst/>
          </a:prstGeom>
          <a:gradFill>
            <a:gsLst>
              <a:gs pos="0">
                <a:srgbClr val="001334">
                  <a:alpha val="97647"/>
                </a:srgbClr>
              </a:gs>
              <a:gs pos="22000">
                <a:srgbClr val="001334">
                  <a:alpha val="97647"/>
                </a:srgbClr>
              </a:gs>
              <a:gs pos="92000">
                <a:srgbClr val="3A3A3A"/>
              </a:gs>
              <a:gs pos="100000">
                <a:srgbClr val="3A3A3A"/>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5" name="Google Shape;825;p10"/>
          <p:cNvSpPr txBox="1"/>
          <p:nvPr/>
        </p:nvSpPr>
        <p:spPr>
          <a:xfrm>
            <a:off x="492943" y="3583984"/>
            <a:ext cx="23387700" cy="4571400"/>
          </a:xfrm>
          <a:prstGeom prst="rect">
            <a:avLst/>
          </a:prstGeom>
          <a:noFill/>
          <a:ln>
            <a:noFill/>
          </a:ln>
        </p:spPr>
        <p:txBody>
          <a:bodyPr anchorCtr="0" anchor="t" bIns="45700" lIns="91400" spcFirstLastPara="1" rIns="91400" wrap="square" tIns="45700">
            <a:spAutoFit/>
          </a:bodyPr>
          <a:lstStyle/>
          <a:p>
            <a:pPr indent="0" lvl="0" marL="0" marR="0" rtl="0" algn="just">
              <a:spcBef>
                <a:spcPts val="0"/>
              </a:spcBef>
              <a:spcAft>
                <a:spcPts val="0"/>
              </a:spcAft>
              <a:buNone/>
            </a:pPr>
            <a:r>
              <a:rPr b="1" lang="en-US" sz="11500">
                <a:solidFill>
                  <a:srgbClr val="F19CB5"/>
                </a:solidFill>
                <a:latin typeface="Lato"/>
                <a:ea typeface="Lato"/>
                <a:cs typeface="Lato"/>
                <a:sym typeface="Lato"/>
              </a:rPr>
              <a:t>ecom</a:t>
            </a:r>
            <a:r>
              <a:rPr b="1" lang="en-US" sz="8800">
                <a:solidFill>
                  <a:srgbClr val="C6C6C6"/>
                </a:solidFill>
                <a:latin typeface="Lato"/>
                <a:ea typeface="Lato"/>
                <a:cs typeface="Lato"/>
                <a:sym typeface="Lato"/>
              </a:rPr>
              <a:t> es una plataforma de</a:t>
            </a:r>
            <a:r>
              <a:rPr b="1" lang="en-US" sz="8800">
                <a:solidFill>
                  <a:srgbClr val="C6C6C6"/>
                </a:solidFill>
                <a:latin typeface="Lato"/>
                <a:ea typeface="Lato"/>
                <a:cs typeface="Lato"/>
                <a:sym typeface="Lato"/>
              </a:rPr>
              <a:t> </a:t>
            </a:r>
            <a:r>
              <a:rPr b="1" lang="en-US" sz="8800">
                <a:solidFill>
                  <a:srgbClr val="F29B26"/>
                </a:solidFill>
                <a:latin typeface="Lato"/>
                <a:ea typeface="Lato"/>
                <a:cs typeface="Lato"/>
                <a:sym typeface="Lato"/>
              </a:rPr>
              <a:t>analytics de ecommerce</a:t>
            </a:r>
            <a:r>
              <a:rPr b="1" lang="en-US" sz="8800">
                <a:solidFill>
                  <a:srgbClr val="C6C6C6"/>
                </a:solidFill>
                <a:latin typeface="Lato"/>
                <a:ea typeface="Lato"/>
                <a:cs typeface="Lato"/>
                <a:sym typeface="Lato"/>
              </a:rPr>
              <a:t> </a:t>
            </a:r>
            <a:r>
              <a:rPr b="1" lang="en-US" sz="8800">
                <a:solidFill>
                  <a:srgbClr val="C6C6C6"/>
                </a:solidFill>
                <a:latin typeface="Lato"/>
                <a:ea typeface="Lato"/>
                <a:cs typeface="Lato"/>
                <a:sym typeface="Lato"/>
              </a:rPr>
              <a:t>que brinda al cliente </a:t>
            </a:r>
            <a:r>
              <a:rPr b="1" lang="en-US" sz="8800">
                <a:solidFill>
                  <a:srgbClr val="00B0F0"/>
                </a:solidFill>
                <a:latin typeface="Lato"/>
                <a:ea typeface="Lato"/>
                <a:cs typeface="Lato"/>
                <a:sym typeface="Lato"/>
              </a:rPr>
              <a:t>información de calidad</a:t>
            </a:r>
            <a:r>
              <a:rPr b="1" lang="en-US" sz="8800">
                <a:solidFill>
                  <a:schemeClr val="accent1"/>
                </a:solidFill>
                <a:latin typeface="Lato"/>
                <a:ea typeface="Lato"/>
                <a:cs typeface="Lato"/>
                <a:sym typeface="Lato"/>
              </a:rPr>
              <a:t> </a:t>
            </a:r>
            <a:r>
              <a:rPr b="1" lang="en-US" sz="8800">
                <a:solidFill>
                  <a:srgbClr val="C6C6C6"/>
                </a:solidFill>
                <a:latin typeface="Lato"/>
                <a:ea typeface="Lato"/>
                <a:cs typeface="Lato"/>
                <a:sym typeface="Lato"/>
              </a:rPr>
              <a:t>para la </a:t>
            </a:r>
            <a:r>
              <a:rPr b="1" lang="en-US" sz="8800">
                <a:solidFill>
                  <a:schemeClr val="accent4"/>
                </a:solidFill>
                <a:latin typeface="Lato"/>
                <a:ea typeface="Lato"/>
                <a:cs typeface="Lato"/>
                <a:sym typeface="Lato"/>
              </a:rPr>
              <a:t>toma de decisiones </a:t>
            </a:r>
            <a:endParaRPr b="1" sz="8800">
              <a:solidFill>
                <a:srgbClr val="C6C6C6"/>
              </a:solidFill>
              <a:latin typeface="Lato"/>
              <a:ea typeface="Lato"/>
              <a:cs typeface="Lato"/>
              <a:sym typeface="Lato"/>
            </a:endParaRPr>
          </a:p>
        </p:txBody>
      </p:sp>
      <p:pic>
        <p:nvPicPr>
          <p:cNvPr id="826" name="Google Shape;826;p10"/>
          <p:cNvPicPr preferRelativeResize="0"/>
          <p:nvPr/>
        </p:nvPicPr>
        <p:blipFill rotWithShape="1">
          <a:blip r:embed="rId4">
            <a:alphaModFix/>
          </a:blip>
          <a:srcRect b="0" l="0" r="0" t="0"/>
          <a:stretch/>
        </p:blipFill>
        <p:spPr>
          <a:xfrm>
            <a:off x="21825945" y="11414655"/>
            <a:ext cx="2054780" cy="1860295"/>
          </a:xfrm>
          <a:prstGeom prst="rect">
            <a:avLst/>
          </a:prstGeom>
          <a:noFill/>
          <a:ln>
            <a:noFill/>
          </a:ln>
          <a:effectLst>
            <a:outerShdw blurRad="63500" sx="102000" rotWithShape="0" algn="ctr" sy="1020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5">
                                            <p:txEl>
                                              <p:pRg end="0" st="0"/>
                                            </p:txEl>
                                          </p:spTgt>
                                        </p:tgtEl>
                                        <p:attrNameLst>
                                          <p:attrName>style.visibility</p:attrName>
                                        </p:attrNameLst>
                                      </p:cBhvr>
                                      <p:to>
                                        <p:strVal val="visible"/>
                                      </p:to>
                                    </p:set>
                                    <p:animEffect filter="fade" transition="in">
                                      <p:cBhvr>
                                        <p:cTn dur="1000"/>
                                        <p:tgtEl>
                                          <p:spTgt spid="82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1"/>
          <p:cNvSpPr txBox="1"/>
          <p:nvPr/>
        </p:nvSpPr>
        <p:spPr>
          <a:xfrm>
            <a:off x="5680517" y="483017"/>
            <a:ext cx="13016669"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Qué es lo que hacemos</a:t>
            </a:r>
            <a:endParaRPr b="1" sz="8800">
              <a:solidFill>
                <a:schemeClr val="dk2"/>
              </a:solidFill>
              <a:latin typeface="Arial"/>
              <a:ea typeface="Arial"/>
              <a:cs typeface="Arial"/>
              <a:sym typeface="Arial"/>
            </a:endParaRPr>
          </a:p>
        </p:txBody>
      </p:sp>
      <p:sp>
        <p:nvSpPr>
          <p:cNvPr id="832" name="Google Shape;832;p11"/>
          <p:cNvSpPr/>
          <p:nvPr/>
        </p:nvSpPr>
        <p:spPr>
          <a:xfrm>
            <a:off x="10872456"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833" name="Google Shape;833;p11"/>
          <p:cNvGrpSpPr/>
          <p:nvPr/>
        </p:nvGrpSpPr>
        <p:grpSpPr>
          <a:xfrm>
            <a:off x="23375325" y="8201121"/>
            <a:ext cx="1360267" cy="947966"/>
            <a:chOff x="23387538" y="9304230"/>
            <a:chExt cx="1360267" cy="947966"/>
          </a:xfrm>
        </p:grpSpPr>
        <p:sp>
          <p:nvSpPr>
            <p:cNvPr id="834" name="Google Shape;834;p11"/>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Google Shape;835;p11"/>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6" name="Google Shape;836;p11"/>
          <p:cNvGrpSpPr/>
          <p:nvPr/>
        </p:nvGrpSpPr>
        <p:grpSpPr>
          <a:xfrm>
            <a:off x="23387538" y="10395893"/>
            <a:ext cx="1360267" cy="947966"/>
            <a:chOff x="23387538" y="10353043"/>
            <a:chExt cx="1360267" cy="947966"/>
          </a:xfrm>
        </p:grpSpPr>
        <p:sp>
          <p:nvSpPr>
            <p:cNvPr id="837" name="Google Shape;837;p11"/>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 name="Google Shape;838;p11"/>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9" name="Google Shape;839;p11"/>
          <p:cNvGrpSpPr/>
          <p:nvPr/>
        </p:nvGrpSpPr>
        <p:grpSpPr>
          <a:xfrm>
            <a:off x="23387538" y="11466131"/>
            <a:ext cx="1360267" cy="947966"/>
            <a:chOff x="23387538" y="11384421"/>
            <a:chExt cx="1360267" cy="947966"/>
          </a:xfrm>
        </p:grpSpPr>
        <p:sp>
          <p:nvSpPr>
            <p:cNvPr id="840" name="Google Shape;840;p11"/>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1" name="Google Shape;841;p11"/>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42" name="Google Shape;842;p11"/>
          <p:cNvGrpSpPr/>
          <p:nvPr/>
        </p:nvGrpSpPr>
        <p:grpSpPr>
          <a:xfrm>
            <a:off x="23387538" y="12536370"/>
            <a:ext cx="1360267" cy="947966"/>
            <a:chOff x="23387538" y="12536370"/>
            <a:chExt cx="1360267" cy="947966"/>
          </a:xfrm>
        </p:grpSpPr>
        <p:sp>
          <p:nvSpPr>
            <p:cNvPr id="843" name="Google Shape;843;p11"/>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11"/>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45" name="Google Shape;845;p11"/>
          <p:cNvGrpSpPr/>
          <p:nvPr/>
        </p:nvGrpSpPr>
        <p:grpSpPr>
          <a:xfrm>
            <a:off x="23387537" y="9311060"/>
            <a:ext cx="1360267" cy="947966"/>
            <a:chOff x="23387538" y="8255417"/>
            <a:chExt cx="1360267" cy="947966"/>
          </a:xfrm>
        </p:grpSpPr>
        <p:sp>
          <p:nvSpPr>
            <p:cNvPr id="846" name="Google Shape;846;p11"/>
            <p:cNvSpPr/>
            <p:nvPr/>
          </p:nvSpPr>
          <p:spPr>
            <a:xfrm>
              <a:off x="23387538" y="8255417"/>
              <a:ext cx="1360267" cy="947966"/>
            </a:xfrm>
            <a:prstGeom prst="round2DiagRect">
              <a:avLst>
                <a:gd fmla="val 18841" name="adj1"/>
                <a:gd fmla="val 0" name="adj2"/>
              </a:avLst>
            </a:prstGeom>
            <a:solidFill>
              <a:srgbClr val="F1D0C2"/>
            </a:solidFill>
            <a:ln cap="flat" cmpd="sng" w="12700">
              <a:solidFill>
                <a:srgbClr val="99143C"/>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11"/>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CC1C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8" name="Google Shape;848;p11"/>
          <p:cNvSpPr txBox="1"/>
          <p:nvPr/>
        </p:nvSpPr>
        <p:spPr>
          <a:xfrm>
            <a:off x="9175555" y="1634834"/>
            <a:ext cx="4946873"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chemeClr val="dk2"/>
              </a:buClr>
              <a:buSzPts val="3100"/>
              <a:buFont typeface="Arial"/>
              <a:buNone/>
            </a:pPr>
            <a:r>
              <a:rPr lang="en-US" sz="3100">
                <a:solidFill>
                  <a:schemeClr val="dk2"/>
                </a:solidFill>
                <a:latin typeface="Lato Light"/>
                <a:ea typeface="Lato Light"/>
                <a:cs typeface="Lato Light"/>
                <a:sym typeface="Lato Light"/>
              </a:rPr>
              <a:t>Presentación del producto</a:t>
            </a:r>
            <a:endParaRPr/>
          </a:p>
        </p:txBody>
      </p:sp>
      <p:sp>
        <p:nvSpPr>
          <p:cNvPr id="849" name="Google Shape;849;p11"/>
          <p:cNvSpPr/>
          <p:nvPr/>
        </p:nvSpPr>
        <p:spPr>
          <a:xfrm>
            <a:off x="11672518" y="7995519"/>
            <a:ext cx="7757203" cy="295276"/>
          </a:xfrm>
          <a:prstGeom prst="roundRect">
            <a:avLst>
              <a:gd fmla="val 50000" name="adj"/>
            </a:avLst>
          </a:prstGeom>
          <a:solidFill>
            <a:srgbClr val="C6C6C6"/>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850" name="Google Shape;850;p11"/>
          <p:cNvSpPr/>
          <p:nvPr/>
        </p:nvSpPr>
        <p:spPr>
          <a:xfrm>
            <a:off x="9385931" y="7997543"/>
            <a:ext cx="3017052" cy="295276"/>
          </a:xfrm>
          <a:prstGeom prst="roundRect">
            <a:avLst>
              <a:gd fmla="val 50000" name="adj"/>
            </a:avLst>
          </a:prstGeom>
          <a:solidFill>
            <a:srgbClr val="C6C6C6"/>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851" name="Google Shape;851;p11"/>
          <p:cNvSpPr/>
          <p:nvPr/>
        </p:nvSpPr>
        <p:spPr>
          <a:xfrm>
            <a:off x="6654556" y="7997543"/>
            <a:ext cx="3015465" cy="295276"/>
          </a:xfrm>
          <a:prstGeom prst="roundRect">
            <a:avLst>
              <a:gd fmla="val 50000" name="adj"/>
            </a:avLst>
          </a:prstGeom>
          <a:solidFill>
            <a:srgbClr val="C6C6C6"/>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852" name="Google Shape;852;p11"/>
          <p:cNvSpPr/>
          <p:nvPr/>
        </p:nvSpPr>
        <p:spPr>
          <a:xfrm>
            <a:off x="3873981" y="7997543"/>
            <a:ext cx="3017052" cy="295276"/>
          </a:xfrm>
          <a:prstGeom prst="roundRect">
            <a:avLst>
              <a:gd fmla="val 50000" name="adj"/>
            </a:avLst>
          </a:prstGeom>
          <a:solidFill>
            <a:srgbClr val="C6C6C6"/>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853" name="Google Shape;853;p11"/>
          <p:cNvSpPr/>
          <p:nvPr/>
        </p:nvSpPr>
        <p:spPr>
          <a:xfrm>
            <a:off x="3344443" y="7522997"/>
            <a:ext cx="1259045" cy="1259372"/>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854" name="Google Shape;854;p11"/>
          <p:cNvSpPr/>
          <p:nvPr/>
        </p:nvSpPr>
        <p:spPr>
          <a:xfrm>
            <a:off x="7461105" y="7810220"/>
            <a:ext cx="669752" cy="669926"/>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1C50"/>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855" name="Google Shape;855;p11"/>
          <p:cNvSpPr/>
          <p:nvPr/>
        </p:nvSpPr>
        <p:spPr>
          <a:xfrm>
            <a:off x="18525255" y="7512042"/>
            <a:ext cx="1259045" cy="1259372"/>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2E5297"/>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rgbClr val="2BB1E8"/>
              </a:solidFill>
              <a:latin typeface="Gill Sans"/>
              <a:ea typeface="Gill Sans"/>
              <a:cs typeface="Gill Sans"/>
              <a:sym typeface="Gill Sans"/>
            </a:endParaRPr>
          </a:p>
        </p:txBody>
      </p:sp>
      <p:sp>
        <p:nvSpPr>
          <p:cNvPr id="856" name="Google Shape;856;p11"/>
          <p:cNvSpPr/>
          <p:nvPr/>
        </p:nvSpPr>
        <p:spPr>
          <a:xfrm>
            <a:off x="11074588" y="7508490"/>
            <a:ext cx="1259045" cy="1262365"/>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grpSp>
        <p:nvGrpSpPr>
          <p:cNvPr id="857" name="Google Shape;857;p11"/>
          <p:cNvGrpSpPr/>
          <p:nvPr/>
        </p:nvGrpSpPr>
        <p:grpSpPr>
          <a:xfrm>
            <a:off x="3679069" y="7847591"/>
            <a:ext cx="15779901" cy="605362"/>
            <a:chOff x="1812438" y="3293119"/>
            <a:chExt cx="7892006" cy="302681"/>
          </a:xfrm>
        </p:grpSpPr>
        <p:sp>
          <p:nvSpPr>
            <p:cNvPr id="858" name="Google Shape;858;p11"/>
            <p:cNvSpPr/>
            <p:nvPr/>
          </p:nvSpPr>
          <p:spPr>
            <a:xfrm>
              <a:off x="1812438" y="3293119"/>
              <a:ext cx="302683" cy="302681"/>
            </a:xfrm>
            <a:custGeom>
              <a:rect b="b" l="l" r="r" t="t"/>
              <a:pathLst>
                <a:path extrusionOk="0" h="19679" w="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lt1"/>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859" name="Google Shape;859;p11"/>
            <p:cNvSpPr/>
            <p:nvPr/>
          </p:nvSpPr>
          <p:spPr>
            <a:xfrm>
              <a:off x="9401761" y="3293119"/>
              <a:ext cx="302683" cy="302681"/>
            </a:xfrm>
            <a:custGeom>
              <a:rect b="b" l="l" r="r" t="t"/>
              <a:pathLst>
                <a:path extrusionOk="0" h="19679" w="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lt1"/>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860" name="Google Shape;860;p11"/>
            <p:cNvSpPr/>
            <p:nvPr/>
          </p:nvSpPr>
          <p:spPr>
            <a:xfrm>
              <a:off x="5677990" y="3293119"/>
              <a:ext cx="302683" cy="302681"/>
            </a:xfrm>
            <a:custGeom>
              <a:rect b="b" l="l" r="r" t="t"/>
              <a:pathLst>
                <a:path extrusionOk="0" h="19679" w="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lt1"/>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grpSp>
      <p:sp>
        <p:nvSpPr>
          <p:cNvPr id="861" name="Google Shape;861;p11"/>
          <p:cNvSpPr/>
          <p:nvPr/>
        </p:nvSpPr>
        <p:spPr>
          <a:xfrm rot="10800000">
            <a:off x="3525882" y="6635477"/>
            <a:ext cx="921564" cy="616494"/>
          </a:xfrm>
          <a:custGeom>
            <a:rect b="b" l="l" r="r" t="t"/>
            <a:pathLst>
              <a:path extrusionOk="0" h="21600" w="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3000">
              <a:solidFill>
                <a:schemeClr val="dk1"/>
              </a:solidFill>
              <a:latin typeface="Gill Sans"/>
              <a:ea typeface="Gill Sans"/>
              <a:cs typeface="Gill Sans"/>
              <a:sym typeface="Gill Sans"/>
            </a:endParaRPr>
          </a:p>
        </p:txBody>
      </p:sp>
      <p:sp>
        <p:nvSpPr>
          <p:cNvPr id="862" name="Google Shape;862;p11"/>
          <p:cNvSpPr/>
          <p:nvPr/>
        </p:nvSpPr>
        <p:spPr>
          <a:xfrm rot="-11">
            <a:off x="11211736" y="6622817"/>
            <a:ext cx="921564" cy="616494"/>
          </a:xfrm>
          <a:custGeom>
            <a:rect b="b" l="l" r="r" t="t"/>
            <a:pathLst>
              <a:path extrusionOk="0" h="21600" w="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DB8148"/>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3000">
              <a:solidFill>
                <a:schemeClr val="dk1"/>
              </a:solidFill>
              <a:latin typeface="Gill Sans"/>
              <a:ea typeface="Gill Sans"/>
              <a:cs typeface="Gill Sans"/>
              <a:sym typeface="Gill Sans"/>
            </a:endParaRPr>
          </a:p>
        </p:txBody>
      </p:sp>
      <p:grpSp>
        <p:nvGrpSpPr>
          <p:cNvPr id="863" name="Google Shape;863;p11"/>
          <p:cNvGrpSpPr/>
          <p:nvPr/>
        </p:nvGrpSpPr>
        <p:grpSpPr>
          <a:xfrm>
            <a:off x="3297498" y="3711325"/>
            <a:ext cx="1456529" cy="2697753"/>
            <a:chOff x="17448839" y="5675050"/>
            <a:chExt cx="2366241" cy="4382704"/>
          </a:xfrm>
        </p:grpSpPr>
        <p:sp>
          <p:nvSpPr>
            <p:cNvPr id="864" name="Google Shape;864;p11"/>
            <p:cNvSpPr/>
            <p:nvPr/>
          </p:nvSpPr>
          <p:spPr>
            <a:xfrm>
              <a:off x="17516061" y="9701491"/>
              <a:ext cx="2299019" cy="356263"/>
            </a:xfrm>
            <a:custGeom>
              <a:rect b="b" l="l" r="r" t="t"/>
              <a:pathLst>
                <a:path extrusionOk="0" h="240" w="1514">
                  <a:moveTo>
                    <a:pt x="1513" y="121"/>
                  </a:moveTo>
                  <a:lnTo>
                    <a:pt x="1513" y="121"/>
                  </a:lnTo>
                  <a:cubicBezTo>
                    <a:pt x="1513" y="187"/>
                    <a:pt x="1174" y="239"/>
                    <a:pt x="757" y="239"/>
                  </a:cubicBezTo>
                  <a:cubicBezTo>
                    <a:pt x="340" y="239"/>
                    <a:pt x="0" y="187"/>
                    <a:pt x="0" y="121"/>
                  </a:cubicBezTo>
                  <a:cubicBezTo>
                    <a:pt x="0" y="55"/>
                    <a:pt x="340" y="0"/>
                    <a:pt x="757" y="0"/>
                  </a:cubicBezTo>
                  <a:cubicBezTo>
                    <a:pt x="1174" y="0"/>
                    <a:pt x="1513" y="55"/>
                    <a:pt x="1513" y="121"/>
                  </a:cubicBezTo>
                </a:path>
              </a:pathLst>
            </a:custGeom>
            <a:solidFill>
              <a:srgbClr val="92B7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65" name="Google Shape;865;p11"/>
            <p:cNvSpPr/>
            <p:nvPr/>
          </p:nvSpPr>
          <p:spPr>
            <a:xfrm>
              <a:off x="19284020" y="9714934"/>
              <a:ext cx="107556" cy="114273"/>
            </a:xfrm>
            <a:custGeom>
              <a:rect b="b" l="l" r="r" t="t"/>
              <a:pathLst>
                <a:path extrusionOk="0" h="79" w="75">
                  <a:moveTo>
                    <a:pt x="0" y="78"/>
                  </a:moveTo>
                  <a:lnTo>
                    <a:pt x="74" y="78"/>
                  </a:lnTo>
                  <a:lnTo>
                    <a:pt x="74" y="0"/>
                  </a:lnTo>
                  <a:lnTo>
                    <a:pt x="0" y="0"/>
                  </a:lnTo>
                  <a:lnTo>
                    <a:pt x="0" y="78"/>
                  </a:ln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66" name="Google Shape;866;p11"/>
            <p:cNvSpPr/>
            <p:nvPr/>
          </p:nvSpPr>
          <p:spPr>
            <a:xfrm>
              <a:off x="19257131" y="9788876"/>
              <a:ext cx="282336" cy="100829"/>
            </a:xfrm>
            <a:custGeom>
              <a:rect b="b" l="l" r="r" t="t"/>
              <a:pathLst>
                <a:path extrusionOk="0" h="70" w="191">
                  <a:moveTo>
                    <a:pt x="9" y="35"/>
                  </a:moveTo>
                  <a:lnTo>
                    <a:pt x="9" y="35"/>
                  </a:lnTo>
                  <a:cubicBezTo>
                    <a:pt x="9" y="55"/>
                    <a:pt x="23" y="69"/>
                    <a:pt x="47" y="69"/>
                  </a:cubicBezTo>
                  <a:cubicBezTo>
                    <a:pt x="153" y="69"/>
                    <a:pt x="153" y="69"/>
                    <a:pt x="153" y="69"/>
                  </a:cubicBezTo>
                  <a:cubicBezTo>
                    <a:pt x="173" y="69"/>
                    <a:pt x="190" y="55"/>
                    <a:pt x="190" y="35"/>
                  </a:cubicBezTo>
                  <a:lnTo>
                    <a:pt x="190" y="35"/>
                  </a:lnTo>
                  <a:cubicBezTo>
                    <a:pt x="190" y="18"/>
                    <a:pt x="173" y="0"/>
                    <a:pt x="153" y="0"/>
                  </a:cubicBezTo>
                  <a:cubicBezTo>
                    <a:pt x="23" y="0"/>
                    <a:pt x="23" y="0"/>
                    <a:pt x="23" y="0"/>
                  </a:cubicBezTo>
                  <a:cubicBezTo>
                    <a:pt x="0" y="0"/>
                    <a:pt x="9" y="18"/>
                    <a:pt x="9" y="35"/>
                  </a:cubicBezTo>
                </a:path>
              </a:pathLst>
            </a:custGeom>
            <a:solidFill>
              <a:srgbClr val="03030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67" name="Google Shape;867;p11"/>
            <p:cNvSpPr/>
            <p:nvPr/>
          </p:nvSpPr>
          <p:spPr>
            <a:xfrm>
              <a:off x="17959731" y="9714934"/>
              <a:ext cx="107556" cy="114273"/>
            </a:xfrm>
            <a:custGeom>
              <a:rect b="b" l="l" r="r" t="t"/>
              <a:pathLst>
                <a:path extrusionOk="0" h="79" w="76">
                  <a:moveTo>
                    <a:pt x="75" y="78"/>
                  </a:moveTo>
                  <a:lnTo>
                    <a:pt x="0" y="78"/>
                  </a:lnTo>
                  <a:lnTo>
                    <a:pt x="0" y="0"/>
                  </a:lnTo>
                  <a:lnTo>
                    <a:pt x="75" y="0"/>
                  </a:lnTo>
                  <a:lnTo>
                    <a:pt x="75" y="78"/>
                  </a:ln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68" name="Google Shape;868;p11"/>
            <p:cNvSpPr/>
            <p:nvPr/>
          </p:nvSpPr>
          <p:spPr>
            <a:xfrm>
              <a:off x="17811842" y="9788876"/>
              <a:ext cx="282336" cy="100829"/>
            </a:xfrm>
            <a:custGeom>
              <a:rect b="b" l="l" r="r" t="t"/>
              <a:pathLst>
                <a:path extrusionOk="0" h="70" w="191">
                  <a:moveTo>
                    <a:pt x="184" y="35"/>
                  </a:moveTo>
                  <a:lnTo>
                    <a:pt x="184" y="35"/>
                  </a:lnTo>
                  <a:cubicBezTo>
                    <a:pt x="184" y="55"/>
                    <a:pt x="167" y="69"/>
                    <a:pt x="144" y="69"/>
                  </a:cubicBezTo>
                  <a:cubicBezTo>
                    <a:pt x="37" y="69"/>
                    <a:pt x="37" y="69"/>
                    <a:pt x="37" y="69"/>
                  </a:cubicBezTo>
                  <a:cubicBezTo>
                    <a:pt x="17" y="69"/>
                    <a:pt x="0" y="55"/>
                    <a:pt x="0" y="35"/>
                  </a:cubicBezTo>
                  <a:lnTo>
                    <a:pt x="0" y="35"/>
                  </a:lnTo>
                  <a:cubicBezTo>
                    <a:pt x="0" y="18"/>
                    <a:pt x="17" y="0"/>
                    <a:pt x="37" y="0"/>
                  </a:cubicBezTo>
                  <a:cubicBezTo>
                    <a:pt x="167" y="0"/>
                    <a:pt x="167" y="0"/>
                    <a:pt x="167" y="0"/>
                  </a:cubicBezTo>
                  <a:cubicBezTo>
                    <a:pt x="190" y="0"/>
                    <a:pt x="184" y="18"/>
                    <a:pt x="184" y="35"/>
                  </a:cubicBezTo>
                </a:path>
              </a:pathLst>
            </a:custGeom>
            <a:solidFill>
              <a:srgbClr val="03030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69" name="Google Shape;869;p11"/>
            <p:cNvSpPr/>
            <p:nvPr/>
          </p:nvSpPr>
          <p:spPr>
            <a:xfrm>
              <a:off x="17448839" y="5675050"/>
              <a:ext cx="2151129" cy="1922474"/>
            </a:xfrm>
            <a:custGeom>
              <a:rect b="b" l="l" r="r" t="t"/>
              <a:pathLst>
                <a:path extrusionOk="0" h="1267" w="1414">
                  <a:moveTo>
                    <a:pt x="296" y="1041"/>
                  </a:moveTo>
                  <a:lnTo>
                    <a:pt x="296" y="1041"/>
                  </a:lnTo>
                  <a:cubicBezTo>
                    <a:pt x="296" y="1041"/>
                    <a:pt x="282" y="1039"/>
                    <a:pt x="282" y="998"/>
                  </a:cubicBezTo>
                  <a:cubicBezTo>
                    <a:pt x="282" y="958"/>
                    <a:pt x="276" y="549"/>
                    <a:pt x="276" y="549"/>
                  </a:cubicBezTo>
                  <a:cubicBezTo>
                    <a:pt x="276" y="549"/>
                    <a:pt x="0" y="305"/>
                    <a:pt x="219" y="0"/>
                  </a:cubicBezTo>
                  <a:cubicBezTo>
                    <a:pt x="219" y="0"/>
                    <a:pt x="239" y="210"/>
                    <a:pt x="408" y="181"/>
                  </a:cubicBezTo>
                  <a:cubicBezTo>
                    <a:pt x="579" y="152"/>
                    <a:pt x="958" y="92"/>
                    <a:pt x="1073" y="97"/>
                  </a:cubicBezTo>
                  <a:cubicBezTo>
                    <a:pt x="1191" y="103"/>
                    <a:pt x="1413" y="190"/>
                    <a:pt x="1393" y="492"/>
                  </a:cubicBezTo>
                  <a:cubicBezTo>
                    <a:pt x="1369" y="791"/>
                    <a:pt x="1341" y="1142"/>
                    <a:pt x="1320" y="1196"/>
                  </a:cubicBezTo>
                  <a:cubicBezTo>
                    <a:pt x="1300" y="1266"/>
                    <a:pt x="463" y="1139"/>
                    <a:pt x="463" y="1139"/>
                  </a:cubicBezTo>
                  <a:lnTo>
                    <a:pt x="296" y="1041"/>
                  </a:lnTo>
                </a:path>
              </a:pathLst>
            </a:custGeom>
            <a:solidFill>
              <a:srgbClr val="614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0" name="Google Shape;870;p11"/>
            <p:cNvSpPr/>
            <p:nvPr/>
          </p:nvSpPr>
          <p:spPr>
            <a:xfrm>
              <a:off x="19310909" y="7147154"/>
              <a:ext cx="208391" cy="275599"/>
            </a:xfrm>
            <a:custGeom>
              <a:rect b="b" l="l" r="r" t="t"/>
              <a:pathLst>
                <a:path extrusionOk="0" h="185" w="142">
                  <a:moveTo>
                    <a:pt x="0" y="141"/>
                  </a:moveTo>
                  <a:lnTo>
                    <a:pt x="0" y="141"/>
                  </a:lnTo>
                  <a:cubicBezTo>
                    <a:pt x="0" y="164"/>
                    <a:pt x="17" y="184"/>
                    <a:pt x="43" y="184"/>
                  </a:cubicBezTo>
                  <a:cubicBezTo>
                    <a:pt x="97" y="184"/>
                    <a:pt x="97" y="184"/>
                    <a:pt x="97" y="184"/>
                  </a:cubicBezTo>
                  <a:cubicBezTo>
                    <a:pt x="121" y="184"/>
                    <a:pt x="141" y="164"/>
                    <a:pt x="141" y="141"/>
                  </a:cubicBezTo>
                  <a:cubicBezTo>
                    <a:pt x="141" y="46"/>
                    <a:pt x="141" y="46"/>
                    <a:pt x="141" y="46"/>
                  </a:cubicBezTo>
                  <a:cubicBezTo>
                    <a:pt x="141" y="20"/>
                    <a:pt x="121" y="0"/>
                    <a:pt x="97" y="0"/>
                  </a:cubicBezTo>
                  <a:cubicBezTo>
                    <a:pt x="43" y="0"/>
                    <a:pt x="43" y="0"/>
                    <a:pt x="43" y="0"/>
                  </a:cubicBezTo>
                  <a:cubicBezTo>
                    <a:pt x="17" y="0"/>
                    <a:pt x="0" y="20"/>
                    <a:pt x="0" y="46"/>
                  </a:cubicBezTo>
                  <a:lnTo>
                    <a:pt x="0" y="141"/>
                  </a:lnTo>
                </a:path>
              </a:pathLst>
            </a:custGeom>
            <a:solidFill>
              <a:srgbClr val="E8AB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1" name="Google Shape;871;p11"/>
            <p:cNvSpPr/>
            <p:nvPr/>
          </p:nvSpPr>
          <p:spPr>
            <a:xfrm>
              <a:off x="17845453" y="7147154"/>
              <a:ext cx="208391" cy="275599"/>
            </a:xfrm>
            <a:custGeom>
              <a:rect b="b" l="l" r="r" t="t"/>
              <a:pathLst>
                <a:path extrusionOk="0" h="185" w="142">
                  <a:moveTo>
                    <a:pt x="0" y="141"/>
                  </a:moveTo>
                  <a:lnTo>
                    <a:pt x="0" y="141"/>
                  </a:lnTo>
                  <a:cubicBezTo>
                    <a:pt x="0" y="164"/>
                    <a:pt x="20" y="184"/>
                    <a:pt x="43" y="184"/>
                  </a:cubicBezTo>
                  <a:cubicBezTo>
                    <a:pt x="98" y="184"/>
                    <a:pt x="98" y="184"/>
                    <a:pt x="98" y="184"/>
                  </a:cubicBezTo>
                  <a:cubicBezTo>
                    <a:pt x="121" y="184"/>
                    <a:pt x="141" y="164"/>
                    <a:pt x="141" y="141"/>
                  </a:cubicBezTo>
                  <a:cubicBezTo>
                    <a:pt x="141" y="46"/>
                    <a:pt x="141" y="46"/>
                    <a:pt x="141" y="46"/>
                  </a:cubicBezTo>
                  <a:cubicBezTo>
                    <a:pt x="141" y="20"/>
                    <a:pt x="121" y="0"/>
                    <a:pt x="98" y="0"/>
                  </a:cubicBezTo>
                  <a:cubicBezTo>
                    <a:pt x="43" y="0"/>
                    <a:pt x="43" y="0"/>
                    <a:pt x="43" y="0"/>
                  </a:cubicBezTo>
                  <a:cubicBezTo>
                    <a:pt x="20" y="0"/>
                    <a:pt x="0" y="20"/>
                    <a:pt x="0" y="46"/>
                  </a:cubicBezTo>
                  <a:lnTo>
                    <a:pt x="0" y="141"/>
                  </a:lnTo>
                </a:path>
              </a:pathLst>
            </a:custGeom>
            <a:solidFill>
              <a:srgbClr val="E8AB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2" name="Google Shape;872;p11"/>
            <p:cNvSpPr/>
            <p:nvPr/>
          </p:nvSpPr>
          <p:spPr>
            <a:xfrm>
              <a:off x="19559633" y="8612537"/>
              <a:ext cx="121001" cy="423482"/>
            </a:xfrm>
            <a:custGeom>
              <a:rect b="b" l="l" r="r" t="t"/>
              <a:pathLst>
                <a:path extrusionOk="0" h="283" w="82">
                  <a:moveTo>
                    <a:pt x="0" y="242"/>
                  </a:moveTo>
                  <a:lnTo>
                    <a:pt x="0" y="242"/>
                  </a:lnTo>
                  <a:cubicBezTo>
                    <a:pt x="0" y="265"/>
                    <a:pt x="17" y="282"/>
                    <a:pt x="40" y="282"/>
                  </a:cubicBezTo>
                  <a:lnTo>
                    <a:pt x="40" y="282"/>
                  </a:lnTo>
                  <a:cubicBezTo>
                    <a:pt x="63" y="282"/>
                    <a:pt x="81" y="265"/>
                    <a:pt x="81" y="242"/>
                  </a:cubicBezTo>
                  <a:cubicBezTo>
                    <a:pt x="81" y="40"/>
                    <a:pt x="81" y="40"/>
                    <a:pt x="81" y="40"/>
                  </a:cubicBezTo>
                  <a:cubicBezTo>
                    <a:pt x="81" y="21"/>
                    <a:pt x="63" y="0"/>
                    <a:pt x="40" y="0"/>
                  </a:cubicBezTo>
                  <a:lnTo>
                    <a:pt x="40" y="0"/>
                  </a:lnTo>
                  <a:cubicBezTo>
                    <a:pt x="17" y="0"/>
                    <a:pt x="0" y="21"/>
                    <a:pt x="0" y="40"/>
                  </a:cubicBezTo>
                  <a:lnTo>
                    <a:pt x="0" y="242"/>
                  </a:lnTo>
                </a:path>
              </a:pathLst>
            </a:custGeom>
            <a:solidFill>
              <a:srgbClr val="FCDB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3" name="Google Shape;873;p11"/>
            <p:cNvSpPr/>
            <p:nvPr/>
          </p:nvSpPr>
          <p:spPr>
            <a:xfrm>
              <a:off x="17677395" y="8612537"/>
              <a:ext cx="114279" cy="423482"/>
            </a:xfrm>
            <a:custGeom>
              <a:rect b="b" l="l" r="r" t="t"/>
              <a:pathLst>
                <a:path extrusionOk="0" h="283" w="81">
                  <a:moveTo>
                    <a:pt x="0" y="242"/>
                  </a:moveTo>
                  <a:lnTo>
                    <a:pt x="0" y="242"/>
                  </a:lnTo>
                  <a:cubicBezTo>
                    <a:pt x="0" y="265"/>
                    <a:pt x="17" y="282"/>
                    <a:pt x="40" y="282"/>
                  </a:cubicBezTo>
                  <a:lnTo>
                    <a:pt x="40" y="282"/>
                  </a:lnTo>
                  <a:cubicBezTo>
                    <a:pt x="63" y="282"/>
                    <a:pt x="80" y="265"/>
                    <a:pt x="80" y="242"/>
                  </a:cubicBezTo>
                  <a:cubicBezTo>
                    <a:pt x="80" y="40"/>
                    <a:pt x="80" y="40"/>
                    <a:pt x="80" y="40"/>
                  </a:cubicBezTo>
                  <a:cubicBezTo>
                    <a:pt x="80" y="21"/>
                    <a:pt x="63" y="0"/>
                    <a:pt x="40" y="0"/>
                  </a:cubicBezTo>
                  <a:lnTo>
                    <a:pt x="40" y="0"/>
                  </a:lnTo>
                  <a:cubicBezTo>
                    <a:pt x="17" y="0"/>
                    <a:pt x="0" y="21"/>
                    <a:pt x="0" y="40"/>
                  </a:cubicBezTo>
                  <a:lnTo>
                    <a:pt x="0" y="242"/>
                  </a:lnTo>
                </a:path>
              </a:pathLst>
            </a:custGeom>
            <a:solidFill>
              <a:srgbClr val="FCDB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4" name="Google Shape;874;p11"/>
            <p:cNvSpPr/>
            <p:nvPr/>
          </p:nvSpPr>
          <p:spPr>
            <a:xfrm>
              <a:off x="17984506" y="8992047"/>
              <a:ext cx="1445289" cy="766301"/>
            </a:xfrm>
            <a:custGeom>
              <a:rect b="b" l="l" r="r" t="t"/>
              <a:pathLst>
                <a:path extrusionOk="0" h="508" w="953">
                  <a:moveTo>
                    <a:pt x="132" y="0"/>
                  </a:moveTo>
                  <a:lnTo>
                    <a:pt x="132" y="0"/>
                  </a:lnTo>
                  <a:cubicBezTo>
                    <a:pt x="820" y="0"/>
                    <a:pt x="820" y="0"/>
                    <a:pt x="820" y="0"/>
                  </a:cubicBezTo>
                  <a:cubicBezTo>
                    <a:pt x="952" y="0"/>
                    <a:pt x="952" y="0"/>
                    <a:pt x="952" y="0"/>
                  </a:cubicBezTo>
                  <a:cubicBezTo>
                    <a:pt x="952" y="133"/>
                    <a:pt x="952" y="133"/>
                    <a:pt x="952" y="133"/>
                  </a:cubicBezTo>
                  <a:cubicBezTo>
                    <a:pt x="952" y="507"/>
                    <a:pt x="952" y="507"/>
                    <a:pt x="952" y="507"/>
                  </a:cubicBezTo>
                  <a:cubicBezTo>
                    <a:pt x="863" y="507"/>
                    <a:pt x="863" y="507"/>
                    <a:pt x="863" y="507"/>
                  </a:cubicBezTo>
                  <a:cubicBezTo>
                    <a:pt x="863" y="230"/>
                    <a:pt x="863" y="230"/>
                    <a:pt x="863" y="230"/>
                  </a:cubicBezTo>
                  <a:cubicBezTo>
                    <a:pt x="860" y="178"/>
                    <a:pt x="817" y="135"/>
                    <a:pt x="765" y="133"/>
                  </a:cubicBezTo>
                  <a:cubicBezTo>
                    <a:pt x="187" y="133"/>
                    <a:pt x="187" y="133"/>
                    <a:pt x="187" y="133"/>
                  </a:cubicBezTo>
                  <a:cubicBezTo>
                    <a:pt x="135" y="135"/>
                    <a:pt x="95" y="176"/>
                    <a:pt x="89" y="228"/>
                  </a:cubicBezTo>
                  <a:cubicBezTo>
                    <a:pt x="89" y="507"/>
                    <a:pt x="89" y="507"/>
                    <a:pt x="89" y="507"/>
                  </a:cubicBezTo>
                  <a:cubicBezTo>
                    <a:pt x="0" y="507"/>
                    <a:pt x="0" y="507"/>
                    <a:pt x="0" y="507"/>
                  </a:cubicBezTo>
                  <a:cubicBezTo>
                    <a:pt x="0" y="133"/>
                    <a:pt x="0" y="133"/>
                    <a:pt x="0" y="133"/>
                  </a:cubicBezTo>
                  <a:cubicBezTo>
                    <a:pt x="0" y="0"/>
                    <a:pt x="0" y="0"/>
                    <a:pt x="0" y="0"/>
                  </a:cubicBezTo>
                  <a:lnTo>
                    <a:pt x="132" y="0"/>
                  </a:ln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5" name="Google Shape;875;p11"/>
            <p:cNvSpPr/>
            <p:nvPr/>
          </p:nvSpPr>
          <p:spPr>
            <a:xfrm>
              <a:off x="17663952" y="7570637"/>
              <a:ext cx="2023405" cy="1498992"/>
            </a:xfrm>
            <a:custGeom>
              <a:rect b="b" l="l" r="r" t="t"/>
              <a:pathLst>
                <a:path extrusionOk="0" h="988" w="1333">
                  <a:moveTo>
                    <a:pt x="69" y="49"/>
                  </a:moveTo>
                  <a:lnTo>
                    <a:pt x="69" y="49"/>
                  </a:lnTo>
                  <a:cubicBezTo>
                    <a:pt x="110" y="14"/>
                    <a:pt x="155" y="2"/>
                    <a:pt x="187" y="0"/>
                  </a:cubicBezTo>
                  <a:cubicBezTo>
                    <a:pt x="190" y="0"/>
                    <a:pt x="1145" y="0"/>
                    <a:pt x="1148" y="0"/>
                  </a:cubicBezTo>
                  <a:cubicBezTo>
                    <a:pt x="1179" y="2"/>
                    <a:pt x="1226" y="14"/>
                    <a:pt x="1266" y="49"/>
                  </a:cubicBezTo>
                  <a:cubicBezTo>
                    <a:pt x="1309" y="89"/>
                    <a:pt x="1332" y="149"/>
                    <a:pt x="1332" y="224"/>
                  </a:cubicBezTo>
                  <a:cubicBezTo>
                    <a:pt x="1332" y="897"/>
                    <a:pt x="1332" y="897"/>
                    <a:pt x="1332" y="897"/>
                  </a:cubicBezTo>
                  <a:cubicBezTo>
                    <a:pt x="1234" y="897"/>
                    <a:pt x="1234" y="897"/>
                    <a:pt x="1234" y="897"/>
                  </a:cubicBezTo>
                  <a:cubicBezTo>
                    <a:pt x="1234" y="224"/>
                    <a:pt x="1234" y="224"/>
                    <a:pt x="1234" y="224"/>
                  </a:cubicBezTo>
                  <a:cubicBezTo>
                    <a:pt x="1234" y="178"/>
                    <a:pt x="1223" y="144"/>
                    <a:pt x="1200" y="124"/>
                  </a:cubicBezTo>
                  <a:cubicBezTo>
                    <a:pt x="1189" y="112"/>
                    <a:pt x="1174" y="106"/>
                    <a:pt x="1163" y="103"/>
                  </a:cubicBezTo>
                  <a:cubicBezTo>
                    <a:pt x="1163" y="963"/>
                    <a:pt x="1163" y="963"/>
                    <a:pt x="1163" y="963"/>
                  </a:cubicBezTo>
                  <a:cubicBezTo>
                    <a:pt x="1163" y="975"/>
                    <a:pt x="1151" y="987"/>
                    <a:pt x="1136" y="987"/>
                  </a:cubicBezTo>
                  <a:cubicBezTo>
                    <a:pt x="196" y="987"/>
                    <a:pt x="196" y="987"/>
                    <a:pt x="196" y="987"/>
                  </a:cubicBezTo>
                  <a:cubicBezTo>
                    <a:pt x="184" y="987"/>
                    <a:pt x="173" y="975"/>
                    <a:pt x="173" y="963"/>
                  </a:cubicBezTo>
                  <a:cubicBezTo>
                    <a:pt x="173" y="103"/>
                    <a:pt x="173" y="103"/>
                    <a:pt x="173" y="103"/>
                  </a:cubicBezTo>
                  <a:cubicBezTo>
                    <a:pt x="158" y="106"/>
                    <a:pt x="147" y="112"/>
                    <a:pt x="135" y="124"/>
                  </a:cubicBezTo>
                  <a:cubicBezTo>
                    <a:pt x="112" y="144"/>
                    <a:pt x="101" y="178"/>
                    <a:pt x="101" y="224"/>
                  </a:cubicBezTo>
                  <a:cubicBezTo>
                    <a:pt x="101" y="897"/>
                    <a:pt x="101" y="897"/>
                    <a:pt x="101" y="897"/>
                  </a:cubicBezTo>
                  <a:cubicBezTo>
                    <a:pt x="0" y="897"/>
                    <a:pt x="0" y="897"/>
                    <a:pt x="0" y="897"/>
                  </a:cubicBezTo>
                  <a:cubicBezTo>
                    <a:pt x="0" y="224"/>
                    <a:pt x="0" y="224"/>
                    <a:pt x="0" y="224"/>
                  </a:cubicBezTo>
                  <a:cubicBezTo>
                    <a:pt x="0" y="149"/>
                    <a:pt x="23" y="89"/>
                    <a:pt x="69" y="49"/>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6" name="Google Shape;876;p11"/>
            <p:cNvSpPr/>
            <p:nvPr/>
          </p:nvSpPr>
          <p:spPr>
            <a:xfrm>
              <a:off x="18578181" y="8014284"/>
              <a:ext cx="181501" cy="625140"/>
            </a:xfrm>
            <a:custGeom>
              <a:rect b="b" l="l" r="r" t="t"/>
              <a:pathLst>
                <a:path extrusionOk="0" h="416" w="125">
                  <a:moveTo>
                    <a:pt x="0" y="371"/>
                  </a:moveTo>
                  <a:lnTo>
                    <a:pt x="61" y="415"/>
                  </a:lnTo>
                  <a:lnTo>
                    <a:pt x="124" y="371"/>
                  </a:lnTo>
                  <a:lnTo>
                    <a:pt x="98" y="0"/>
                  </a:lnTo>
                  <a:lnTo>
                    <a:pt x="26" y="0"/>
                  </a:lnTo>
                  <a:lnTo>
                    <a:pt x="0" y="371"/>
                  </a:lnTo>
                </a:path>
              </a:pathLst>
            </a:custGeom>
            <a:solidFill>
              <a:srgbClr val="03030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7" name="Google Shape;877;p11"/>
            <p:cNvSpPr/>
            <p:nvPr/>
          </p:nvSpPr>
          <p:spPr>
            <a:xfrm>
              <a:off x="17973177" y="6555624"/>
              <a:ext cx="1425123" cy="1505714"/>
            </a:xfrm>
            <a:custGeom>
              <a:rect b="b" l="l" r="r" t="t"/>
              <a:pathLst>
                <a:path extrusionOk="0" h="991" w="941">
                  <a:moveTo>
                    <a:pt x="0" y="900"/>
                  </a:moveTo>
                  <a:lnTo>
                    <a:pt x="0" y="900"/>
                  </a:lnTo>
                  <a:cubicBezTo>
                    <a:pt x="0" y="949"/>
                    <a:pt x="43" y="990"/>
                    <a:pt x="100" y="990"/>
                  </a:cubicBezTo>
                  <a:cubicBezTo>
                    <a:pt x="840" y="990"/>
                    <a:pt x="840" y="990"/>
                    <a:pt x="840" y="990"/>
                  </a:cubicBezTo>
                  <a:cubicBezTo>
                    <a:pt x="894" y="990"/>
                    <a:pt x="940" y="949"/>
                    <a:pt x="940" y="900"/>
                  </a:cubicBezTo>
                  <a:cubicBezTo>
                    <a:pt x="940" y="86"/>
                    <a:pt x="940" y="86"/>
                    <a:pt x="940" y="86"/>
                  </a:cubicBezTo>
                  <a:cubicBezTo>
                    <a:pt x="940" y="40"/>
                    <a:pt x="894" y="0"/>
                    <a:pt x="840" y="0"/>
                  </a:cubicBezTo>
                  <a:cubicBezTo>
                    <a:pt x="100" y="0"/>
                    <a:pt x="100" y="0"/>
                    <a:pt x="100" y="0"/>
                  </a:cubicBezTo>
                  <a:cubicBezTo>
                    <a:pt x="43" y="0"/>
                    <a:pt x="0" y="40"/>
                    <a:pt x="0" y="86"/>
                  </a:cubicBezTo>
                  <a:lnTo>
                    <a:pt x="0" y="900"/>
                  </a:lnTo>
                </a:path>
              </a:pathLst>
            </a:custGeom>
            <a:solidFill>
              <a:srgbClr val="FCDB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8" name="Google Shape;878;p11"/>
            <p:cNvSpPr/>
            <p:nvPr/>
          </p:nvSpPr>
          <p:spPr>
            <a:xfrm>
              <a:off x="19042019" y="7335369"/>
              <a:ext cx="141168" cy="141161"/>
            </a:xfrm>
            <a:custGeom>
              <a:rect b="b" l="l" r="r" t="t"/>
              <a:pathLst>
                <a:path extrusionOk="0" h="99" w="98">
                  <a:moveTo>
                    <a:pt x="0" y="49"/>
                  </a:moveTo>
                  <a:lnTo>
                    <a:pt x="0" y="49"/>
                  </a:lnTo>
                  <a:cubicBezTo>
                    <a:pt x="0" y="75"/>
                    <a:pt x="22" y="98"/>
                    <a:pt x="49" y="98"/>
                  </a:cubicBezTo>
                  <a:cubicBezTo>
                    <a:pt x="74" y="98"/>
                    <a:pt x="97" y="75"/>
                    <a:pt x="97" y="49"/>
                  </a:cubicBezTo>
                  <a:cubicBezTo>
                    <a:pt x="97" y="23"/>
                    <a:pt x="74" y="0"/>
                    <a:pt x="49" y="0"/>
                  </a:cubicBezTo>
                  <a:cubicBezTo>
                    <a:pt x="22" y="0"/>
                    <a:pt x="0" y="23"/>
                    <a:pt x="0" y="49"/>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79" name="Google Shape;879;p11"/>
            <p:cNvSpPr/>
            <p:nvPr/>
          </p:nvSpPr>
          <p:spPr>
            <a:xfrm>
              <a:off x="19122686" y="7375700"/>
              <a:ext cx="33611" cy="26888"/>
            </a:xfrm>
            <a:custGeom>
              <a:rect b="b" l="l" r="r" t="t"/>
              <a:pathLst>
                <a:path extrusionOk="0" h="24" w="27">
                  <a:moveTo>
                    <a:pt x="0" y="11"/>
                  </a:moveTo>
                  <a:lnTo>
                    <a:pt x="0" y="11"/>
                  </a:lnTo>
                  <a:cubicBezTo>
                    <a:pt x="0" y="17"/>
                    <a:pt x="6" y="23"/>
                    <a:pt x="15" y="23"/>
                  </a:cubicBezTo>
                  <a:cubicBezTo>
                    <a:pt x="20" y="23"/>
                    <a:pt x="26" y="17"/>
                    <a:pt x="26" y="11"/>
                  </a:cubicBezTo>
                  <a:cubicBezTo>
                    <a:pt x="26" y="6"/>
                    <a:pt x="20" y="0"/>
                    <a:pt x="15" y="0"/>
                  </a:cubicBezTo>
                  <a:cubicBezTo>
                    <a:pt x="6" y="0"/>
                    <a:pt x="0" y="6"/>
                    <a:pt x="0" y="11"/>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80" name="Google Shape;880;p11"/>
            <p:cNvSpPr/>
            <p:nvPr/>
          </p:nvSpPr>
          <p:spPr>
            <a:xfrm>
              <a:off x="18174845" y="7335369"/>
              <a:ext cx="141168" cy="141161"/>
            </a:xfrm>
            <a:custGeom>
              <a:rect b="b" l="l" r="r" t="t"/>
              <a:pathLst>
                <a:path extrusionOk="0" h="99" w="96">
                  <a:moveTo>
                    <a:pt x="0" y="49"/>
                  </a:moveTo>
                  <a:lnTo>
                    <a:pt x="0" y="49"/>
                  </a:lnTo>
                  <a:cubicBezTo>
                    <a:pt x="0" y="75"/>
                    <a:pt x="20" y="98"/>
                    <a:pt x="46" y="98"/>
                  </a:cubicBezTo>
                  <a:cubicBezTo>
                    <a:pt x="75" y="98"/>
                    <a:pt x="95" y="75"/>
                    <a:pt x="95" y="49"/>
                  </a:cubicBezTo>
                  <a:cubicBezTo>
                    <a:pt x="95" y="23"/>
                    <a:pt x="75" y="0"/>
                    <a:pt x="46" y="0"/>
                  </a:cubicBezTo>
                  <a:cubicBezTo>
                    <a:pt x="20" y="0"/>
                    <a:pt x="0" y="23"/>
                    <a:pt x="0" y="49"/>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81" name="Google Shape;881;p11"/>
            <p:cNvSpPr/>
            <p:nvPr/>
          </p:nvSpPr>
          <p:spPr>
            <a:xfrm>
              <a:off x="18504236" y="7684909"/>
              <a:ext cx="356281" cy="181492"/>
            </a:xfrm>
            <a:custGeom>
              <a:rect b="b" l="l" r="r" t="t"/>
              <a:pathLst>
                <a:path extrusionOk="0" h="124" w="240">
                  <a:moveTo>
                    <a:pt x="4" y="8"/>
                  </a:moveTo>
                  <a:lnTo>
                    <a:pt x="4" y="8"/>
                  </a:lnTo>
                  <a:cubicBezTo>
                    <a:pt x="6" y="2"/>
                    <a:pt x="12" y="0"/>
                    <a:pt x="18" y="0"/>
                  </a:cubicBezTo>
                  <a:cubicBezTo>
                    <a:pt x="222" y="0"/>
                    <a:pt x="222" y="0"/>
                    <a:pt x="222" y="0"/>
                  </a:cubicBezTo>
                  <a:cubicBezTo>
                    <a:pt x="228" y="0"/>
                    <a:pt x="234" y="2"/>
                    <a:pt x="236" y="8"/>
                  </a:cubicBezTo>
                  <a:cubicBezTo>
                    <a:pt x="239" y="14"/>
                    <a:pt x="239" y="19"/>
                    <a:pt x="236" y="25"/>
                  </a:cubicBezTo>
                  <a:cubicBezTo>
                    <a:pt x="236" y="28"/>
                    <a:pt x="187" y="123"/>
                    <a:pt x="116" y="123"/>
                  </a:cubicBezTo>
                  <a:cubicBezTo>
                    <a:pt x="41" y="123"/>
                    <a:pt x="4" y="28"/>
                    <a:pt x="0" y="23"/>
                  </a:cubicBezTo>
                  <a:cubicBezTo>
                    <a:pt x="0" y="17"/>
                    <a:pt x="0" y="11"/>
                    <a:pt x="4" y="8"/>
                  </a:cubicBezTo>
                </a:path>
              </a:pathLst>
            </a:custGeom>
            <a:solidFill>
              <a:srgbClr val="F47E5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82" name="Google Shape;882;p11"/>
            <p:cNvSpPr/>
            <p:nvPr/>
          </p:nvSpPr>
          <p:spPr>
            <a:xfrm>
              <a:off x="18376513" y="6522014"/>
              <a:ext cx="605005" cy="268877"/>
            </a:xfrm>
            <a:custGeom>
              <a:rect b="b" l="l" r="r" t="t"/>
              <a:pathLst>
                <a:path extrusionOk="0" h="182" w="401">
                  <a:moveTo>
                    <a:pt x="0" y="0"/>
                  </a:moveTo>
                  <a:lnTo>
                    <a:pt x="400" y="0"/>
                  </a:lnTo>
                  <a:lnTo>
                    <a:pt x="201" y="181"/>
                  </a:lnTo>
                  <a:lnTo>
                    <a:pt x="0" y="0"/>
                  </a:lnTo>
                </a:path>
              </a:pathLst>
            </a:custGeom>
            <a:solidFill>
              <a:srgbClr val="614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883" name="Google Shape;883;p11"/>
            <p:cNvSpPr/>
            <p:nvPr/>
          </p:nvSpPr>
          <p:spPr>
            <a:xfrm>
              <a:off x="18248791" y="7375700"/>
              <a:ext cx="33611" cy="26888"/>
            </a:xfrm>
            <a:custGeom>
              <a:rect b="b" l="l" r="r" t="t"/>
              <a:pathLst>
                <a:path extrusionOk="0" h="24" w="27">
                  <a:moveTo>
                    <a:pt x="0" y="11"/>
                  </a:moveTo>
                  <a:lnTo>
                    <a:pt x="0" y="11"/>
                  </a:lnTo>
                  <a:cubicBezTo>
                    <a:pt x="0" y="17"/>
                    <a:pt x="6" y="23"/>
                    <a:pt x="12" y="23"/>
                  </a:cubicBezTo>
                  <a:cubicBezTo>
                    <a:pt x="21" y="23"/>
                    <a:pt x="26" y="17"/>
                    <a:pt x="26" y="11"/>
                  </a:cubicBezTo>
                  <a:cubicBezTo>
                    <a:pt x="26" y="6"/>
                    <a:pt x="21" y="0"/>
                    <a:pt x="12" y="0"/>
                  </a:cubicBezTo>
                  <a:cubicBezTo>
                    <a:pt x="6" y="0"/>
                    <a:pt x="0" y="6"/>
                    <a:pt x="0" y="11"/>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sp>
        <p:nvSpPr>
          <p:cNvPr id="884" name="Google Shape;884;p11"/>
          <p:cNvSpPr/>
          <p:nvPr/>
        </p:nvSpPr>
        <p:spPr>
          <a:xfrm rot="5400000">
            <a:off x="5788255" y="7985995"/>
            <a:ext cx="499934" cy="333376"/>
          </a:xfrm>
          <a:custGeom>
            <a:rect b="b" l="l" r="r" t="t"/>
            <a:pathLst>
              <a:path extrusionOk="0" h="21600" w="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3000">
              <a:solidFill>
                <a:schemeClr val="dk1"/>
              </a:solidFill>
              <a:latin typeface="Gill Sans"/>
              <a:ea typeface="Gill Sans"/>
              <a:cs typeface="Gill Sans"/>
              <a:sym typeface="Gill Sans"/>
            </a:endParaRPr>
          </a:p>
        </p:txBody>
      </p:sp>
      <p:sp>
        <p:nvSpPr>
          <p:cNvPr id="885" name="Google Shape;885;p11"/>
          <p:cNvSpPr txBox="1"/>
          <p:nvPr/>
        </p:nvSpPr>
        <p:spPr>
          <a:xfrm>
            <a:off x="5491135" y="10155147"/>
            <a:ext cx="4573896" cy="1169515"/>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lang="en-US" sz="3200">
                <a:solidFill>
                  <a:schemeClr val="dk2"/>
                </a:solidFill>
                <a:latin typeface="Lato"/>
                <a:ea typeface="Lato"/>
                <a:cs typeface="Lato"/>
                <a:sym typeface="Lato"/>
              </a:rPr>
              <a:t>Configuración de búsqueda</a:t>
            </a:r>
            <a:endParaRPr sz="3200">
              <a:solidFill>
                <a:schemeClr val="dk2"/>
              </a:solidFill>
              <a:latin typeface="Lato"/>
              <a:ea typeface="Lato"/>
              <a:cs typeface="Lato"/>
              <a:sym typeface="Lato"/>
            </a:endParaRPr>
          </a:p>
        </p:txBody>
      </p:sp>
      <p:grpSp>
        <p:nvGrpSpPr>
          <p:cNvPr id="886" name="Google Shape;886;p11"/>
          <p:cNvGrpSpPr/>
          <p:nvPr/>
        </p:nvGrpSpPr>
        <p:grpSpPr>
          <a:xfrm>
            <a:off x="9989883" y="3710753"/>
            <a:ext cx="3441762" cy="2719168"/>
            <a:chOff x="10074463" y="4072287"/>
            <a:chExt cx="3216683" cy="2436115"/>
          </a:xfrm>
        </p:grpSpPr>
        <p:grpSp>
          <p:nvGrpSpPr>
            <p:cNvPr id="887" name="Google Shape;887;p11"/>
            <p:cNvGrpSpPr/>
            <p:nvPr/>
          </p:nvGrpSpPr>
          <p:grpSpPr>
            <a:xfrm>
              <a:off x="10074463" y="4072287"/>
              <a:ext cx="3216683" cy="2436115"/>
              <a:chOff x="4300539" y="1984376"/>
              <a:chExt cx="3589338" cy="2890838"/>
            </a:xfrm>
          </p:grpSpPr>
          <p:sp>
            <p:nvSpPr>
              <p:cNvPr id="888" name="Google Shape;888;p11"/>
              <p:cNvSpPr/>
              <p:nvPr/>
            </p:nvSpPr>
            <p:spPr>
              <a:xfrm>
                <a:off x="4300539" y="1984376"/>
                <a:ext cx="3589338" cy="2170113"/>
              </a:xfrm>
              <a:custGeom>
                <a:rect b="b" l="l" r="r" t="t"/>
                <a:pathLst>
                  <a:path extrusionOk="0" h="1533" w="2537">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89" name="Google Shape;889;p11"/>
              <p:cNvSpPr/>
              <p:nvPr/>
            </p:nvSpPr>
            <p:spPr>
              <a:xfrm>
                <a:off x="4440239" y="2132014"/>
                <a:ext cx="3309938" cy="1873250"/>
              </a:xfrm>
              <a:custGeom>
                <a:rect b="b" l="l" r="r" t="t"/>
                <a:pathLst>
                  <a:path extrusionOk="0" h="1180" w="2085">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0" name="Google Shape;890;p11"/>
              <p:cNvSpPr/>
              <p:nvPr/>
            </p:nvSpPr>
            <p:spPr>
              <a:xfrm>
                <a:off x="4440239" y="2132014"/>
                <a:ext cx="3309938" cy="1873250"/>
              </a:xfrm>
              <a:custGeom>
                <a:rect b="b" l="l" r="r" t="t"/>
                <a:pathLst>
                  <a:path extrusionOk="0" h="1180" w="2085">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1" name="Google Shape;891;p11"/>
              <p:cNvSpPr/>
              <p:nvPr/>
            </p:nvSpPr>
            <p:spPr>
              <a:xfrm>
                <a:off x="4456114" y="2147889"/>
                <a:ext cx="3278188" cy="1841500"/>
              </a:xfrm>
              <a:prstGeom prst="rect">
                <a:avLst/>
              </a:prstGeom>
              <a:solidFill>
                <a:srgbClr val="EAEAEA"/>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2" name="Google Shape;892;p11"/>
              <p:cNvSpPr/>
              <p:nvPr/>
            </p:nvSpPr>
            <p:spPr>
              <a:xfrm>
                <a:off x="5484814" y="4826001"/>
                <a:ext cx="1208088" cy="49213"/>
              </a:xfrm>
              <a:custGeom>
                <a:rect b="b" l="l" r="r" t="t"/>
                <a:pathLst>
                  <a:path extrusionOk="0" h="35" w="854">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3" name="Google Shape;893;p11"/>
              <p:cNvSpPr/>
              <p:nvPr/>
            </p:nvSpPr>
            <p:spPr>
              <a:xfrm>
                <a:off x="5478464" y="4446589"/>
                <a:ext cx="1219200" cy="417513"/>
              </a:xfrm>
              <a:custGeom>
                <a:rect b="b" l="l" r="r" t="t"/>
                <a:pathLst>
                  <a:path extrusionOk="0" h="295" w="861">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4" name="Google Shape;894;p11"/>
              <p:cNvSpPr/>
              <p:nvPr/>
            </p:nvSpPr>
            <p:spPr>
              <a:xfrm>
                <a:off x="6070602" y="2044701"/>
                <a:ext cx="49213" cy="49213"/>
              </a:xfrm>
              <a:prstGeom prst="ellipse">
                <a:avLst/>
              </a:prstGeom>
              <a:solidFill>
                <a:srgbClr val="2C2C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5" name="Google Shape;895;p11"/>
              <p:cNvSpPr/>
              <p:nvPr/>
            </p:nvSpPr>
            <p:spPr>
              <a:xfrm>
                <a:off x="6070602" y="2041526"/>
                <a:ext cx="49213" cy="49213"/>
              </a:xfrm>
              <a:prstGeom prst="ellipse">
                <a:avLst/>
              </a:prstGeom>
              <a:solidFill>
                <a:srgbClr val="0A0A0A"/>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6" name="Google Shape;896;p11"/>
              <p:cNvSpPr/>
              <p:nvPr/>
            </p:nvSpPr>
            <p:spPr>
              <a:xfrm>
                <a:off x="6078539" y="2049464"/>
                <a:ext cx="33338" cy="31750"/>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7" name="Google Shape;897;p11"/>
              <p:cNvSpPr/>
              <p:nvPr/>
            </p:nvSpPr>
            <p:spPr>
              <a:xfrm>
                <a:off x="6088064" y="2055814"/>
                <a:ext cx="15875" cy="19050"/>
              </a:xfrm>
              <a:prstGeom prst="ellipse">
                <a:avLst/>
              </a:prstGeom>
              <a:solidFill>
                <a:srgbClr val="2C99B4"/>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8" name="Google Shape;898;p11"/>
              <p:cNvSpPr/>
              <p:nvPr/>
            </p:nvSpPr>
            <p:spPr>
              <a:xfrm>
                <a:off x="6092827" y="2063751"/>
                <a:ext cx="4763" cy="476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899" name="Google Shape;899;p11"/>
              <p:cNvSpPr/>
              <p:nvPr/>
            </p:nvSpPr>
            <p:spPr>
              <a:xfrm>
                <a:off x="5478464" y="4446589"/>
                <a:ext cx="985838" cy="417513"/>
              </a:xfrm>
              <a:custGeom>
                <a:rect b="b" l="l" r="r" t="t"/>
                <a:pathLst>
                  <a:path extrusionOk="0" h="295" w="696">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00" name="Google Shape;900;p11"/>
              <p:cNvSpPr/>
              <p:nvPr/>
            </p:nvSpPr>
            <p:spPr>
              <a:xfrm>
                <a:off x="4300539" y="4154489"/>
                <a:ext cx="3589338" cy="341313"/>
              </a:xfrm>
              <a:custGeom>
                <a:rect b="b" l="l" r="r" t="t"/>
                <a:pathLst>
                  <a:path extrusionOk="0" h="241" w="2537">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pic>
          <p:nvPicPr>
            <p:cNvPr id="901" name="Google Shape;901;p11"/>
            <p:cNvPicPr preferRelativeResize="0"/>
            <p:nvPr/>
          </p:nvPicPr>
          <p:blipFill rotWithShape="1">
            <a:blip r:embed="rId3">
              <a:alphaModFix/>
            </a:blip>
            <a:srcRect b="0" l="0" r="0" t="0"/>
            <a:stretch/>
          </p:blipFill>
          <p:spPr>
            <a:xfrm>
              <a:off x="11205549" y="4441932"/>
              <a:ext cx="950243" cy="1056327"/>
            </a:xfrm>
            <a:prstGeom prst="rect">
              <a:avLst/>
            </a:prstGeom>
            <a:noFill/>
            <a:ln>
              <a:noFill/>
            </a:ln>
          </p:spPr>
        </p:pic>
      </p:grpSp>
      <p:sp>
        <p:nvSpPr>
          <p:cNvPr id="902" name="Google Shape;902;p11"/>
          <p:cNvSpPr txBox="1"/>
          <p:nvPr/>
        </p:nvSpPr>
        <p:spPr>
          <a:xfrm>
            <a:off x="12897228" y="10162660"/>
            <a:ext cx="5564723" cy="1169515"/>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lang="en-US" sz="3200">
                <a:solidFill>
                  <a:schemeClr val="dk2"/>
                </a:solidFill>
                <a:latin typeface="Lato"/>
                <a:ea typeface="Lato"/>
                <a:cs typeface="Lato"/>
                <a:sym typeface="Lato"/>
              </a:rPr>
              <a:t>Información de calidad para la toma de decisiones</a:t>
            </a:r>
            <a:endParaRPr/>
          </a:p>
        </p:txBody>
      </p:sp>
      <p:sp>
        <p:nvSpPr>
          <p:cNvPr id="903" name="Google Shape;903;p11"/>
          <p:cNvSpPr/>
          <p:nvPr/>
        </p:nvSpPr>
        <p:spPr>
          <a:xfrm>
            <a:off x="15326394" y="7802160"/>
            <a:ext cx="669752" cy="669926"/>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1C50"/>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grpSp>
        <p:nvGrpSpPr>
          <p:cNvPr id="904" name="Google Shape;904;p11"/>
          <p:cNvGrpSpPr/>
          <p:nvPr/>
        </p:nvGrpSpPr>
        <p:grpSpPr>
          <a:xfrm>
            <a:off x="7238913" y="8944593"/>
            <a:ext cx="1097061" cy="1097061"/>
            <a:chOff x="2270125" y="3568701"/>
            <a:chExt cx="360363" cy="360363"/>
          </a:xfrm>
        </p:grpSpPr>
        <p:sp>
          <p:nvSpPr>
            <p:cNvPr id="905" name="Google Shape;905;p11"/>
            <p:cNvSpPr/>
            <p:nvPr/>
          </p:nvSpPr>
          <p:spPr>
            <a:xfrm>
              <a:off x="2270125" y="3568701"/>
              <a:ext cx="111125" cy="360363"/>
            </a:xfrm>
            <a:custGeom>
              <a:rect b="b" l="l" r="r" t="t"/>
              <a:pathLst>
                <a:path extrusionOk="0" h="123" w="38">
                  <a:moveTo>
                    <a:pt x="31" y="23"/>
                  </a:moveTo>
                  <a:cubicBezTo>
                    <a:pt x="31" y="11"/>
                    <a:pt x="31" y="11"/>
                    <a:pt x="31" y="11"/>
                  </a:cubicBezTo>
                  <a:cubicBezTo>
                    <a:pt x="31" y="5"/>
                    <a:pt x="25" y="0"/>
                    <a:pt x="19" y="0"/>
                  </a:cubicBezTo>
                  <a:cubicBezTo>
                    <a:pt x="13" y="0"/>
                    <a:pt x="8" y="5"/>
                    <a:pt x="8" y="11"/>
                  </a:cubicBezTo>
                  <a:cubicBezTo>
                    <a:pt x="8" y="23"/>
                    <a:pt x="8" y="23"/>
                    <a:pt x="8" y="23"/>
                  </a:cubicBezTo>
                  <a:cubicBezTo>
                    <a:pt x="3" y="27"/>
                    <a:pt x="0" y="32"/>
                    <a:pt x="0" y="38"/>
                  </a:cubicBezTo>
                  <a:cubicBezTo>
                    <a:pt x="0" y="45"/>
                    <a:pt x="3" y="50"/>
                    <a:pt x="8" y="54"/>
                  </a:cubicBezTo>
                  <a:cubicBezTo>
                    <a:pt x="8" y="111"/>
                    <a:pt x="8" y="111"/>
                    <a:pt x="8" y="111"/>
                  </a:cubicBezTo>
                  <a:cubicBezTo>
                    <a:pt x="8" y="118"/>
                    <a:pt x="13" y="123"/>
                    <a:pt x="19" y="123"/>
                  </a:cubicBezTo>
                  <a:cubicBezTo>
                    <a:pt x="25" y="123"/>
                    <a:pt x="31" y="118"/>
                    <a:pt x="31" y="111"/>
                  </a:cubicBezTo>
                  <a:cubicBezTo>
                    <a:pt x="31" y="54"/>
                    <a:pt x="31" y="54"/>
                    <a:pt x="31" y="54"/>
                  </a:cubicBezTo>
                  <a:cubicBezTo>
                    <a:pt x="35" y="50"/>
                    <a:pt x="38" y="45"/>
                    <a:pt x="38" y="38"/>
                  </a:cubicBezTo>
                  <a:cubicBezTo>
                    <a:pt x="38" y="32"/>
                    <a:pt x="35" y="27"/>
                    <a:pt x="31" y="23"/>
                  </a:cubicBezTo>
                  <a:close/>
                  <a:moveTo>
                    <a:pt x="15" y="11"/>
                  </a:moveTo>
                  <a:cubicBezTo>
                    <a:pt x="15" y="9"/>
                    <a:pt x="17" y="8"/>
                    <a:pt x="19" y="8"/>
                  </a:cubicBezTo>
                  <a:cubicBezTo>
                    <a:pt x="21" y="8"/>
                    <a:pt x="23" y="9"/>
                    <a:pt x="23" y="11"/>
                  </a:cubicBezTo>
                  <a:cubicBezTo>
                    <a:pt x="23" y="20"/>
                    <a:pt x="23" y="20"/>
                    <a:pt x="23" y="20"/>
                  </a:cubicBezTo>
                  <a:cubicBezTo>
                    <a:pt x="22" y="19"/>
                    <a:pt x="20" y="19"/>
                    <a:pt x="19" y="19"/>
                  </a:cubicBezTo>
                  <a:cubicBezTo>
                    <a:pt x="18" y="19"/>
                    <a:pt x="17" y="19"/>
                    <a:pt x="15" y="20"/>
                  </a:cubicBezTo>
                  <a:lnTo>
                    <a:pt x="15" y="11"/>
                  </a:lnTo>
                  <a:close/>
                  <a:moveTo>
                    <a:pt x="23" y="111"/>
                  </a:moveTo>
                  <a:cubicBezTo>
                    <a:pt x="23" y="113"/>
                    <a:pt x="21" y="115"/>
                    <a:pt x="19" y="115"/>
                  </a:cubicBezTo>
                  <a:cubicBezTo>
                    <a:pt x="17" y="115"/>
                    <a:pt x="15" y="113"/>
                    <a:pt x="15" y="111"/>
                  </a:cubicBezTo>
                  <a:cubicBezTo>
                    <a:pt x="15" y="57"/>
                    <a:pt x="15" y="57"/>
                    <a:pt x="15" y="57"/>
                  </a:cubicBezTo>
                  <a:cubicBezTo>
                    <a:pt x="17" y="57"/>
                    <a:pt x="18" y="58"/>
                    <a:pt x="19" y="58"/>
                  </a:cubicBezTo>
                  <a:cubicBezTo>
                    <a:pt x="20" y="58"/>
                    <a:pt x="22" y="57"/>
                    <a:pt x="23" y="57"/>
                  </a:cubicBezTo>
                  <a:lnTo>
                    <a:pt x="23" y="111"/>
                  </a:lnTo>
                  <a:close/>
                  <a:moveTo>
                    <a:pt x="30" y="42"/>
                  </a:moveTo>
                  <a:cubicBezTo>
                    <a:pt x="30" y="42"/>
                    <a:pt x="30" y="42"/>
                    <a:pt x="30" y="42"/>
                  </a:cubicBezTo>
                  <a:cubicBezTo>
                    <a:pt x="30" y="43"/>
                    <a:pt x="29" y="44"/>
                    <a:pt x="28" y="45"/>
                  </a:cubicBezTo>
                  <a:cubicBezTo>
                    <a:pt x="28" y="45"/>
                    <a:pt x="28" y="45"/>
                    <a:pt x="28" y="45"/>
                  </a:cubicBezTo>
                  <a:cubicBezTo>
                    <a:pt x="28" y="46"/>
                    <a:pt x="27" y="47"/>
                    <a:pt x="26" y="47"/>
                  </a:cubicBezTo>
                  <a:cubicBezTo>
                    <a:pt x="26" y="47"/>
                    <a:pt x="26" y="47"/>
                    <a:pt x="26" y="47"/>
                  </a:cubicBezTo>
                  <a:cubicBezTo>
                    <a:pt x="25" y="48"/>
                    <a:pt x="24" y="49"/>
                    <a:pt x="23" y="49"/>
                  </a:cubicBezTo>
                  <a:cubicBezTo>
                    <a:pt x="22" y="50"/>
                    <a:pt x="20" y="50"/>
                    <a:pt x="19" y="50"/>
                  </a:cubicBezTo>
                  <a:cubicBezTo>
                    <a:pt x="18" y="50"/>
                    <a:pt x="16" y="50"/>
                    <a:pt x="15" y="49"/>
                  </a:cubicBezTo>
                  <a:cubicBezTo>
                    <a:pt x="14" y="49"/>
                    <a:pt x="13" y="48"/>
                    <a:pt x="12" y="47"/>
                  </a:cubicBezTo>
                  <a:cubicBezTo>
                    <a:pt x="12" y="47"/>
                    <a:pt x="12" y="47"/>
                    <a:pt x="12" y="47"/>
                  </a:cubicBezTo>
                  <a:cubicBezTo>
                    <a:pt x="11" y="47"/>
                    <a:pt x="10" y="46"/>
                    <a:pt x="10" y="45"/>
                  </a:cubicBezTo>
                  <a:cubicBezTo>
                    <a:pt x="10" y="45"/>
                    <a:pt x="10" y="45"/>
                    <a:pt x="10" y="45"/>
                  </a:cubicBezTo>
                  <a:cubicBezTo>
                    <a:pt x="9" y="44"/>
                    <a:pt x="9" y="43"/>
                    <a:pt x="8" y="42"/>
                  </a:cubicBezTo>
                  <a:cubicBezTo>
                    <a:pt x="8" y="42"/>
                    <a:pt x="8" y="42"/>
                    <a:pt x="8" y="42"/>
                  </a:cubicBezTo>
                  <a:cubicBezTo>
                    <a:pt x="8" y="41"/>
                    <a:pt x="8" y="39"/>
                    <a:pt x="8" y="38"/>
                  </a:cubicBezTo>
                  <a:cubicBezTo>
                    <a:pt x="8" y="37"/>
                    <a:pt x="8" y="36"/>
                    <a:pt x="8" y="35"/>
                  </a:cubicBezTo>
                  <a:cubicBezTo>
                    <a:pt x="8" y="35"/>
                    <a:pt x="8" y="35"/>
                    <a:pt x="8" y="35"/>
                  </a:cubicBezTo>
                  <a:cubicBezTo>
                    <a:pt x="9" y="33"/>
                    <a:pt x="9" y="33"/>
                    <a:pt x="10" y="32"/>
                  </a:cubicBezTo>
                  <a:cubicBezTo>
                    <a:pt x="10" y="32"/>
                    <a:pt x="10" y="32"/>
                    <a:pt x="10" y="32"/>
                  </a:cubicBezTo>
                  <a:cubicBezTo>
                    <a:pt x="10" y="31"/>
                    <a:pt x="11" y="30"/>
                    <a:pt x="12" y="29"/>
                  </a:cubicBezTo>
                  <a:cubicBezTo>
                    <a:pt x="12" y="29"/>
                    <a:pt x="12" y="29"/>
                    <a:pt x="12" y="29"/>
                  </a:cubicBezTo>
                  <a:cubicBezTo>
                    <a:pt x="13" y="28"/>
                    <a:pt x="14" y="28"/>
                    <a:pt x="15" y="28"/>
                  </a:cubicBezTo>
                  <a:cubicBezTo>
                    <a:pt x="16" y="27"/>
                    <a:pt x="18" y="27"/>
                    <a:pt x="19" y="27"/>
                  </a:cubicBezTo>
                  <a:cubicBezTo>
                    <a:pt x="20" y="27"/>
                    <a:pt x="22" y="27"/>
                    <a:pt x="23" y="28"/>
                  </a:cubicBezTo>
                  <a:cubicBezTo>
                    <a:pt x="24" y="28"/>
                    <a:pt x="25" y="28"/>
                    <a:pt x="26" y="29"/>
                  </a:cubicBezTo>
                  <a:cubicBezTo>
                    <a:pt x="26" y="29"/>
                    <a:pt x="26" y="29"/>
                    <a:pt x="26" y="29"/>
                  </a:cubicBezTo>
                  <a:cubicBezTo>
                    <a:pt x="27" y="30"/>
                    <a:pt x="28" y="31"/>
                    <a:pt x="28" y="32"/>
                  </a:cubicBezTo>
                  <a:cubicBezTo>
                    <a:pt x="28" y="32"/>
                    <a:pt x="28" y="32"/>
                    <a:pt x="28" y="32"/>
                  </a:cubicBezTo>
                  <a:cubicBezTo>
                    <a:pt x="29" y="33"/>
                    <a:pt x="30" y="33"/>
                    <a:pt x="30" y="35"/>
                  </a:cubicBezTo>
                  <a:cubicBezTo>
                    <a:pt x="30" y="35"/>
                    <a:pt x="30" y="35"/>
                    <a:pt x="30" y="35"/>
                  </a:cubicBezTo>
                  <a:cubicBezTo>
                    <a:pt x="30" y="36"/>
                    <a:pt x="31" y="37"/>
                    <a:pt x="31" y="38"/>
                  </a:cubicBezTo>
                  <a:cubicBezTo>
                    <a:pt x="31" y="39"/>
                    <a:pt x="30" y="41"/>
                    <a:pt x="30" y="42"/>
                  </a:cubicBezTo>
                  <a:close/>
                  <a:moveTo>
                    <a:pt x="30" y="42"/>
                  </a:moveTo>
                  <a:cubicBezTo>
                    <a:pt x="30" y="42"/>
                    <a:pt x="30" y="42"/>
                    <a:pt x="30" y="42"/>
                  </a:cubicBezTo>
                </a:path>
              </a:pathLst>
            </a:custGeom>
            <a:solidFill>
              <a:srgbClr val="E654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11"/>
            <p:cNvSpPr/>
            <p:nvPr/>
          </p:nvSpPr>
          <p:spPr>
            <a:xfrm>
              <a:off x="2516188" y="3568701"/>
              <a:ext cx="114300" cy="360363"/>
            </a:xfrm>
            <a:custGeom>
              <a:rect b="b" l="l" r="r" t="t"/>
              <a:pathLst>
                <a:path extrusionOk="0" h="123" w="39">
                  <a:moveTo>
                    <a:pt x="31" y="23"/>
                  </a:moveTo>
                  <a:cubicBezTo>
                    <a:pt x="31" y="11"/>
                    <a:pt x="31" y="11"/>
                    <a:pt x="31" y="11"/>
                  </a:cubicBezTo>
                  <a:cubicBezTo>
                    <a:pt x="31" y="5"/>
                    <a:pt x="26" y="0"/>
                    <a:pt x="19" y="0"/>
                  </a:cubicBezTo>
                  <a:cubicBezTo>
                    <a:pt x="13" y="0"/>
                    <a:pt x="8" y="5"/>
                    <a:pt x="8" y="11"/>
                  </a:cubicBezTo>
                  <a:cubicBezTo>
                    <a:pt x="8" y="23"/>
                    <a:pt x="8" y="23"/>
                    <a:pt x="8" y="23"/>
                  </a:cubicBezTo>
                  <a:cubicBezTo>
                    <a:pt x="3" y="27"/>
                    <a:pt x="0" y="32"/>
                    <a:pt x="0" y="38"/>
                  </a:cubicBezTo>
                  <a:cubicBezTo>
                    <a:pt x="0" y="45"/>
                    <a:pt x="3" y="50"/>
                    <a:pt x="8" y="54"/>
                  </a:cubicBezTo>
                  <a:cubicBezTo>
                    <a:pt x="8" y="111"/>
                    <a:pt x="8" y="111"/>
                    <a:pt x="8" y="111"/>
                  </a:cubicBezTo>
                  <a:cubicBezTo>
                    <a:pt x="8" y="118"/>
                    <a:pt x="13" y="123"/>
                    <a:pt x="19" y="123"/>
                  </a:cubicBezTo>
                  <a:cubicBezTo>
                    <a:pt x="26" y="123"/>
                    <a:pt x="31" y="118"/>
                    <a:pt x="31" y="111"/>
                  </a:cubicBezTo>
                  <a:cubicBezTo>
                    <a:pt x="31" y="54"/>
                    <a:pt x="31" y="54"/>
                    <a:pt x="31" y="54"/>
                  </a:cubicBezTo>
                  <a:cubicBezTo>
                    <a:pt x="36" y="50"/>
                    <a:pt x="39" y="45"/>
                    <a:pt x="39" y="38"/>
                  </a:cubicBezTo>
                  <a:cubicBezTo>
                    <a:pt x="39" y="32"/>
                    <a:pt x="36" y="27"/>
                    <a:pt x="31" y="23"/>
                  </a:cubicBezTo>
                  <a:close/>
                  <a:moveTo>
                    <a:pt x="16" y="11"/>
                  </a:moveTo>
                  <a:cubicBezTo>
                    <a:pt x="16" y="9"/>
                    <a:pt x="17" y="8"/>
                    <a:pt x="19" y="8"/>
                  </a:cubicBezTo>
                  <a:cubicBezTo>
                    <a:pt x="22" y="8"/>
                    <a:pt x="23" y="9"/>
                    <a:pt x="23" y="11"/>
                  </a:cubicBezTo>
                  <a:cubicBezTo>
                    <a:pt x="23" y="20"/>
                    <a:pt x="23" y="20"/>
                    <a:pt x="23" y="20"/>
                  </a:cubicBezTo>
                  <a:cubicBezTo>
                    <a:pt x="22" y="19"/>
                    <a:pt x="21" y="19"/>
                    <a:pt x="19" y="19"/>
                  </a:cubicBezTo>
                  <a:cubicBezTo>
                    <a:pt x="18" y="19"/>
                    <a:pt x="17" y="19"/>
                    <a:pt x="16" y="20"/>
                  </a:cubicBezTo>
                  <a:lnTo>
                    <a:pt x="16" y="11"/>
                  </a:lnTo>
                  <a:close/>
                  <a:moveTo>
                    <a:pt x="23" y="111"/>
                  </a:moveTo>
                  <a:cubicBezTo>
                    <a:pt x="23" y="113"/>
                    <a:pt x="22" y="115"/>
                    <a:pt x="19" y="115"/>
                  </a:cubicBezTo>
                  <a:cubicBezTo>
                    <a:pt x="17" y="115"/>
                    <a:pt x="16" y="113"/>
                    <a:pt x="16" y="111"/>
                  </a:cubicBezTo>
                  <a:cubicBezTo>
                    <a:pt x="16" y="57"/>
                    <a:pt x="16" y="57"/>
                    <a:pt x="16" y="57"/>
                  </a:cubicBezTo>
                  <a:cubicBezTo>
                    <a:pt x="17" y="57"/>
                    <a:pt x="18" y="58"/>
                    <a:pt x="19" y="58"/>
                  </a:cubicBezTo>
                  <a:cubicBezTo>
                    <a:pt x="21" y="58"/>
                    <a:pt x="22" y="57"/>
                    <a:pt x="23" y="57"/>
                  </a:cubicBezTo>
                  <a:lnTo>
                    <a:pt x="23" y="111"/>
                  </a:lnTo>
                  <a:close/>
                  <a:moveTo>
                    <a:pt x="30" y="42"/>
                  </a:moveTo>
                  <a:cubicBezTo>
                    <a:pt x="30" y="42"/>
                    <a:pt x="30" y="42"/>
                    <a:pt x="30" y="42"/>
                  </a:cubicBezTo>
                  <a:cubicBezTo>
                    <a:pt x="30" y="43"/>
                    <a:pt x="29" y="44"/>
                    <a:pt x="29" y="45"/>
                  </a:cubicBezTo>
                  <a:cubicBezTo>
                    <a:pt x="29" y="45"/>
                    <a:pt x="29" y="45"/>
                    <a:pt x="29" y="45"/>
                  </a:cubicBezTo>
                  <a:cubicBezTo>
                    <a:pt x="28" y="46"/>
                    <a:pt x="27" y="47"/>
                    <a:pt x="26" y="47"/>
                  </a:cubicBezTo>
                  <a:cubicBezTo>
                    <a:pt x="26" y="47"/>
                    <a:pt x="26" y="47"/>
                    <a:pt x="26" y="47"/>
                  </a:cubicBezTo>
                  <a:cubicBezTo>
                    <a:pt x="25" y="48"/>
                    <a:pt x="24" y="49"/>
                    <a:pt x="23" y="49"/>
                  </a:cubicBezTo>
                  <a:cubicBezTo>
                    <a:pt x="22" y="50"/>
                    <a:pt x="21" y="50"/>
                    <a:pt x="19" y="50"/>
                  </a:cubicBezTo>
                  <a:cubicBezTo>
                    <a:pt x="18" y="50"/>
                    <a:pt x="17" y="50"/>
                    <a:pt x="16" y="49"/>
                  </a:cubicBezTo>
                  <a:cubicBezTo>
                    <a:pt x="15" y="49"/>
                    <a:pt x="14" y="48"/>
                    <a:pt x="13" y="47"/>
                  </a:cubicBezTo>
                  <a:cubicBezTo>
                    <a:pt x="13" y="47"/>
                    <a:pt x="13" y="47"/>
                    <a:pt x="13" y="47"/>
                  </a:cubicBezTo>
                  <a:cubicBezTo>
                    <a:pt x="12" y="47"/>
                    <a:pt x="11" y="46"/>
                    <a:pt x="10" y="45"/>
                  </a:cubicBezTo>
                  <a:cubicBezTo>
                    <a:pt x="10" y="45"/>
                    <a:pt x="10" y="45"/>
                    <a:pt x="10" y="45"/>
                  </a:cubicBezTo>
                  <a:cubicBezTo>
                    <a:pt x="10" y="44"/>
                    <a:pt x="9" y="43"/>
                    <a:pt x="9" y="42"/>
                  </a:cubicBezTo>
                  <a:cubicBezTo>
                    <a:pt x="9" y="42"/>
                    <a:pt x="9" y="42"/>
                    <a:pt x="9" y="42"/>
                  </a:cubicBezTo>
                  <a:cubicBezTo>
                    <a:pt x="8" y="41"/>
                    <a:pt x="8" y="39"/>
                    <a:pt x="8" y="38"/>
                  </a:cubicBezTo>
                  <a:cubicBezTo>
                    <a:pt x="8" y="37"/>
                    <a:pt x="8" y="36"/>
                    <a:pt x="9" y="35"/>
                  </a:cubicBezTo>
                  <a:cubicBezTo>
                    <a:pt x="9" y="35"/>
                    <a:pt x="9" y="35"/>
                    <a:pt x="9" y="35"/>
                  </a:cubicBezTo>
                  <a:cubicBezTo>
                    <a:pt x="9" y="33"/>
                    <a:pt x="10" y="33"/>
                    <a:pt x="10" y="32"/>
                  </a:cubicBezTo>
                  <a:cubicBezTo>
                    <a:pt x="10" y="32"/>
                    <a:pt x="10" y="32"/>
                    <a:pt x="10" y="32"/>
                  </a:cubicBezTo>
                  <a:cubicBezTo>
                    <a:pt x="11" y="31"/>
                    <a:pt x="12" y="30"/>
                    <a:pt x="13" y="29"/>
                  </a:cubicBezTo>
                  <a:cubicBezTo>
                    <a:pt x="13" y="29"/>
                    <a:pt x="13" y="29"/>
                    <a:pt x="13" y="29"/>
                  </a:cubicBezTo>
                  <a:cubicBezTo>
                    <a:pt x="14" y="28"/>
                    <a:pt x="15" y="28"/>
                    <a:pt x="16" y="28"/>
                  </a:cubicBezTo>
                  <a:cubicBezTo>
                    <a:pt x="17" y="27"/>
                    <a:pt x="18" y="27"/>
                    <a:pt x="19" y="27"/>
                  </a:cubicBezTo>
                  <a:cubicBezTo>
                    <a:pt x="21" y="27"/>
                    <a:pt x="22" y="27"/>
                    <a:pt x="23" y="28"/>
                  </a:cubicBezTo>
                  <a:cubicBezTo>
                    <a:pt x="24" y="28"/>
                    <a:pt x="25" y="28"/>
                    <a:pt x="26" y="29"/>
                  </a:cubicBezTo>
                  <a:cubicBezTo>
                    <a:pt x="26" y="29"/>
                    <a:pt x="26" y="29"/>
                    <a:pt x="26" y="29"/>
                  </a:cubicBezTo>
                  <a:cubicBezTo>
                    <a:pt x="27" y="30"/>
                    <a:pt x="28" y="31"/>
                    <a:pt x="29" y="32"/>
                  </a:cubicBezTo>
                  <a:cubicBezTo>
                    <a:pt x="29" y="32"/>
                    <a:pt x="29" y="32"/>
                    <a:pt x="29" y="32"/>
                  </a:cubicBezTo>
                  <a:cubicBezTo>
                    <a:pt x="29" y="33"/>
                    <a:pt x="30" y="33"/>
                    <a:pt x="30" y="35"/>
                  </a:cubicBezTo>
                  <a:cubicBezTo>
                    <a:pt x="30" y="35"/>
                    <a:pt x="30" y="35"/>
                    <a:pt x="30" y="35"/>
                  </a:cubicBezTo>
                  <a:cubicBezTo>
                    <a:pt x="31" y="36"/>
                    <a:pt x="31" y="37"/>
                    <a:pt x="31" y="38"/>
                  </a:cubicBezTo>
                  <a:cubicBezTo>
                    <a:pt x="31" y="39"/>
                    <a:pt x="31" y="41"/>
                    <a:pt x="30" y="42"/>
                  </a:cubicBezTo>
                  <a:close/>
                  <a:moveTo>
                    <a:pt x="30" y="42"/>
                  </a:moveTo>
                  <a:cubicBezTo>
                    <a:pt x="30" y="42"/>
                    <a:pt x="30" y="42"/>
                    <a:pt x="30" y="42"/>
                  </a:cubicBezTo>
                </a:path>
              </a:pathLst>
            </a:custGeom>
            <a:solidFill>
              <a:srgbClr val="E654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11"/>
            <p:cNvSpPr/>
            <p:nvPr/>
          </p:nvSpPr>
          <p:spPr>
            <a:xfrm>
              <a:off x="2392363" y="3568701"/>
              <a:ext cx="111125" cy="360363"/>
            </a:xfrm>
            <a:custGeom>
              <a:rect b="b" l="l" r="r" t="t"/>
              <a:pathLst>
                <a:path extrusionOk="0" h="123" w="38">
                  <a:moveTo>
                    <a:pt x="31" y="69"/>
                  </a:moveTo>
                  <a:cubicBezTo>
                    <a:pt x="31" y="11"/>
                    <a:pt x="31" y="11"/>
                    <a:pt x="31" y="11"/>
                  </a:cubicBezTo>
                  <a:cubicBezTo>
                    <a:pt x="31" y="5"/>
                    <a:pt x="26" y="0"/>
                    <a:pt x="19" y="0"/>
                  </a:cubicBezTo>
                  <a:cubicBezTo>
                    <a:pt x="13" y="0"/>
                    <a:pt x="8" y="5"/>
                    <a:pt x="8" y="11"/>
                  </a:cubicBezTo>
                  <a:cubicBezTo>
                    <a:pt x="8" y="69"/>
                    <a:pt x="8" y="69"/>
                    <a:pt x="8" y="69"/>
                  </a:cubicBezTo>
                  <a:cubicBezTo>
                    <a:pt x="3" y="73"/>
                    <a:pt x="0" y="78"/>
                    <a:pt x="0" y="84"/>
                  </a:cubicBezTo>
                  <a:cubicBezTo>
                    <a:pt x="0" y="91"/>
                    <a:pt x="3" y="96"/>
                    <a:pt x="8" y="100"/>
                  </a:cubicBezTo>
                  <a:cubicBezTo>
                    <a:pt x="8" y="111"/>
                    <a:pt x="8" y="111"/>
                    <a:pt x="8" y="111"/>
                  </a:cubicBezTo>
                  <a:cubicBezTo>
                    <a:pt x="8" y="118"/>
                    <a:pt x="13" y="123"/>
                    <a:pt x="19" y="123"/>
                  </a:cubicBezTo>
                  <a:cubicBezTo>
                    <a:pt x="26" y="123"/>
                    <a:pt x="31" y="118"/>
                    <a:pt x="31" y="111"/>
                  </a:cubicBezTo>
                  <a:cubicBezTo>
                    <a:pt x="31" y="100"/>
                    <a:pt x="31" y="100"/>
                    <a:pt x="31" y="100"/>
                  </a:cubicBezTo>
                  <a:cubicBezTo>
                    <a:pt x="35" y="96"/>
                    <a:pt x="38" y="91"/>
                    <a:pt x="38" y="84"/>
                  </a:cubicBezTo>
                  <a:cubicBezTo>
                    <a:pt x="38" y="78"/>
                    <a:pt x="35" y="73"/>
                    <a:pt x="31" y="69"/>
                  </a:cubicBezTo>
                  <a:close/>
                  <a:moveTo>
                    <a:pt x="15" y="11"/>
                  </a:moveTo>
                  <a:cubicBezTo>
                    <a:pt x="15" y="9"/>
                    <a:pt x="17" y="8"/>
                    <a:pt x="19" y="8"/>
                  </a:cubicBezTo>
                  <a:cubicBezTo>
                    <a:pt x="21" y="8"/>
                    <a:pt x="23" y="9"/>
                    <a:pt x="23" y="11"/>
                  </a:cubicBezTo>
                  <a:cubicBezTo>
                    <a:pt x="23" y="66"/>
                    <a:pt x="23" y="66"/>
                    <a:pt x="23" y="66"/>
                  </a:cubicBezTo>
                  <a:cubicBezTo>
                    <a:pt x="22" y="65"/>
                    <a:pt x="21" y="65"/>
                    <a:pt x="19" y="65"/>
                  </a:cubicBezTo>
                  <a:cubicBezTo>
                    <a:pt x="18" y="65"/>
                    <a:pt x="17" y="65"/>
                    <a:pt x="15" y="66"/>
                  </a:cubicBezTo>
                  <a:lnTo>
                    <a:pt x="15" y="11"/>
                  </a:lnTo>
                  <a:close/>
                  <a:moveTo>
                    <a:pt x="23" y="111"/>
                  </a:moveTo>
                  <a:cubicBezTo>
                    <a:pt x="23" y="113"/>
                    <a:pt x="21" y="115"/>
                    <a:pt x="19" y="115"/>
                  </a:cubicBezTo>
                  <a:cubicBezTo>
                    <a:pt x="17" y="115"/>
                    <a:pt x="15" y="113"/>
                    <a:pt x="15" y="111"/>
                  </a:cubicBezTo>
                  <a:cubicBezTo>
                    <a:pt x="15" y="103"/>
                    <a:pt x="15" y="103"/>
                    <a:pt x="15" y="103"/>
                  </a:cubicBezTo>
                  <a:cubicBezTo>
                    <a:pt x="17" y="103"/>
                    <a:pt x="18" y="104"/>
                    <a:pt x="19" y="104"/>
                  </a:cubicBezTo>
                  <a:cubicBezTo>
                    <a:pt x="21" y="104"/>
                    <a:pt x="22" y="103"/>
                    <a:pt x="23" y="103"/>
                  </a:cubicBezTo>
                  <a:lnTo>
                    <a:pt x="23" y="111"/>
                  </a:lnTo>
                  <a:close/>
                  <a:moveTo>
                    <a:pt x="30" y="88"/>
                  </a:moveTo>
                  <a:cubicBezTo>
                    <a:pt x="30" y="88"/>
                    <a:pt x="30" y="88"/>
                    <a:pt x="30" y="88"/>
                  </a:cubicBezTo>
                  <a:cubicBezTo>
                    <a:pt x="30" y="89"/>
                    <a:pt x="29" y="90"/>
                    <a:pt x="29" y="91"/>
                  </a:cubicBezTo>
                  <a:cubicBezTo>
                    <a:pt x="29" y="91"/>
                    <a:pt x="29" y="91"/>
                    <a:pt x="29" y="91"/>
                  </a:cubicBezTo>
                  <a:cubicBezTo>
                    <a:pt x="28" y="92"/>
                    <a:pt x="27" y="93"/>
                    <a:pt x="26" y="93"/>
                  </a:cubicBezTo>
                  <a:cubicBezTo>
                    <a:pt x="26" y="93"/>
                    <a:pt x="26" y="93"/>
                    <a:pt x="26" y="93"/>
                  </a:cubicBezTo>
                  <a:cubicBezTo>
                    <a:pt x="25" y="94"/>
                    <a:pt x="24" y="95"/>
                    <a:pt x="23" y="95"/>
                  </a:cubicBezTo>
                  <a:cubicBezTo>
                    <a:pt x="22" y="96"/>
                    <a:pt x="21" y="96"/>
                    <a:pt x="19" y="96"/>
                  </a:cubicBezTo>
                  <a:cubicBezTo>
                    <a:pt x="18" y="96"/>
                    <a:pt x="17" y="96"/>
                    <a:pt x="15" y="95"/>
                  </a:cubicBezTo>
                  <a:cubicBezTo>
                    <a:pt x="14" y="95"/>
                    <a:pt x="13" y="94"/>
                    <a:pt x="12" y="93"/>
                  </a:cubicBezTo>
                  <a:cubicBezTo>
                    <a:pt x="12" y="93"/>
                    <a:pt x="12" y="93"/>
                    <a:pt x="12" y="93"/>
                  </a:cubicBezTo>
                  <a:cubicBezTo>
                    <a:pt x="11" y="93"/>
                    <a:pt x="11" y="92"/>
                    <a:pt x="10" y="91"/>
                  </a:cubicBezTo>
                  <a:cubicBezTo>
                    <a:pt x="10" y="91"/>
                    <a:pt x="10" y="91"/>
                    <a:pt x="10" y="91"/>
                  </a:cubicBezTo>
                  <a:cubicBezTo>
                    <a:pt x="9" y="90"/>
                    <a:pt x="9" y="89"/>
                    <a:pt x="8" y="88"/>
                  </a:cubicBezTo>
                  <a:cubicBezTo>
                    <a:pt x="8" y="88"/>
                    <a:pt x="8" y="88"/>
                    <a:pt x="8" y="88"/>
                  </a:cubicBezTo>
                  <a:cubicBezTo>
                    <a:pt x="8" y="87"/>
                    <a:pt x="8" y="85"/>
                    <a:pt x="8" y="84"/>
                  </a:cubicBezTo>
                  <a:cubicBezTo>
                    <a:pt x="8" y="83"/>
                    <a:pt x="8" y="82"/>
                    <a:pt x="8" y="81"/>
                  </a:cubicBezTo>
                  <a:cubicBezTo>
                    <a:pt x="8" y="81"/>
                    <a:pt x="8" y="81"/>
                    <a:pt x="8" y="81"/>
                  </a:cubicBezTo>
                  <a:cubicBezTo>
                    <a:pt x="9" y="80"/>
                    <a:pt x="9" y="79"/>
                    <a:pt x="10" y="78"/>
                  </a:cubicBezTo>
                  <a:cubicBezTo>
                    <a:pt x="10" y="78"/>
                    <a:pt x="10" y="78"/>
                    <a:pt x="10" y="78"/>
                  </a:cubicBezTo>
                  <a:cubicBezTo>
                    <a:pt x="11" y="77"/>
                    <a:pt x="11" y="76"/>
                    <a:pt x="12" y="75"/>
                  </a:cubicBezTo>
                  <a:cubicBezTo>
                    <a:pt x="12" y="75"/>
                    <a:pt x="12" y="75"/>
                    <a:pt x="12" y="75"/>
                  </a:cubicBezTo>
                  <a:cubicBezTo>
                    <a:pt x="13" y="75"/>
                    <a:pt x="14" y="74"/>
                    <a:pt x="15" y="74"/>
                  </a:cubicBezTo>
                  <a:cubicBezTo>
                    <a:pt x="17" y="73"/>
                    <a:pt x="18" y="73"/>
                    <a:pt x="19" y="73"/>
                  </a:cubicBezTo>
                  <a:cubicBezTo>
                    <a:pt x="21" y="73"/>
                    <a:pt x="22" y="73"/>
                    <a:pt x="23" y="74"/>
                  </a:cubicBezTo>
                  <a:cubicBezTo>
                    <a:pt x="24" y="74"/>
                    <a:pt x="25" y="75"/>
                    <a:pt x="26" y="75"/>
                  </a:cubicBezTo>
                  <a:cubicBezTo>
                    <a:pt x="26" y="75"/>
                    <a:pt x="26" y="75"/>
                    <a:pt x="26" y="75"/>
                  </a:cubicBezTo>
                  <a:cubicBezTo>
                    <a:pt x="27" y="76"/>
                    <a:pt x="28" y="77"/>
                    <a:pt x="29" y="78"/>
                  </a:cubicBezTo>
                  <a:cubicBezTo>
                    <a:pt x="29" y="78"/>
                    <a:pt x="29" y="78"/>
                    <a:pt x="29" y="78"/>
                  </a:cubicBezTo>
                  <a:cubicBezTo>
                    <a:pt x="29" y="79"/>
                    <a:pt x="30" y="80"/>
                    <a:pt x="30" y="81"/>
                  </a:cubicBezTo>
                  <a:cubicBezTo>
                    <a:pt x="30" y="81"/>
                    <a:pt x="30" y="81"/>
                    <a:pt x="30" y="81"/>
                  </a:cubicBezTo>
                  <a:cubicBezTo>
                    <a:pt x="31" y="82"/>
                    <a:pt x="31" y="83"/>
                    <a:pt x="31" y="84"/>
                  </a:cubicBezTo>
                  <a:cubicBezTo>
                    <a:pt x="31" y="85"/>
                    <a:pt x="31" y="87"/>
                    <a:pt x="30" y="88"/>
                  </a:cubicBezTo>
                  <a:close/>
                  <a:moveTo>
                    <a:pt x="30" y="88"/>
                  </a:moveTo>
                  <a:cubicBezTo>
                    <a:pt x="30" y="88"/>
                    <a:pt x="30" y="88"/>
                    <a:pt x="30" y="88"/>
                  </a:cubicBezTo>
                </a:path>
              </a:pathLst>
            </a:custGeom>
            <a:solidFill>
              <a:srgbClr val="E654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8" name="Google Shape;908;p11"/>
          <p:cNvSpPr/>
          <p:nvPr/>
        </p:nvSpPr>
        <p:spPr>
          <a:xfrm>
            <a:off x="15002948" y="8850958"/>
            <a:ext cx="1316639" cy="1114816"/>
          </a:xfrm>
          <a:custGeom>
            <a:rect b="b" l="l" r="r" t="t"/>
            <a:pathLst>
              <a:path extrusionOk="0" h="510" w="602">
                <a:moveTo>
                  <a:pt x="579" y="509"/>
                </a:moveTo>
                <a:lnTo>
                  <a:pt x="579" y="509"/>
                </a:lnTo>
                <a:cubicBezTo>
                  <a:pt x="21" y="509"/>
                  <a:pt x="21" y="509"/>
                  <a:pt x="21" y="509"/>
                </a:cubicBezTo>
                <a:cubicBezTo>
                  <a:pt x="7" y="509"/>
                  <a:pt x="0" y="502"/>
                  <a:pt x="0" y="488"/>
                </a:cubicBezTo>
                <a:cubicBezTo>
                  <a:pt x="0" y="481"/>
                  <a:pt x="0" y="481"/>
                  <a:pt x="0" y="481"/>
                </a:cubicBezTo>
                <a:cubicBezTo>
                  <a:pt x="0" y="467"/>
                  <a:pt x="7" y="452"/>
                  <a:pt x="21" y="452"/>
                </a:cubicBezTo>
                <a:cubicBezTo>
                  <a:pt x="579" y="452"/>
                  <a:pt x="579" y="452"/>
                  <a:pt x="579" y="452"/>
                </a:cubicBezTo>
                <a:cubicBezTo>
                  <a:pt x="594" y="452"/>
                  <a:pt x="601" y="467"/>
                  <a:pt x="601" y="481"/>
                </a:cubicBezTo>
                <a:cubicBezTo>
                  <a:pt x="601" y="488"/>
                  <a:pt x="601" y="488"/>
                  <a:pt x="601" y="488"/>
                </a:cubicBezTo>
                <a:cubicBezTo>
                  <a:pt x="601" y="502"/>
                  <a:pt x="594" y="509"/>
                  <a:pt x="579" y="509"/>
                </a:cubicBezTo>
                <a:close/>
                <a:moveTo>
                  <a:pt x="487" y="424"/>
                </a:moveTo>
                <a:lnTo>
                  <a:pt x="487" y="424"/>
                </a:lnTo>
                <a:cubicBezTo>
                  <a:pt x="431" y="424"/>
                  <a:pt x="431" y="424"/>
                  <a:pt x="431" y="424"/>
                </a:cubicBezTo>
                <a:cubicBezTo>
                  <a:pt x="417" y="424"/>
                  <a:pt x="403" y="417"/>
                  <a:pt x="403" y="396"/>
                </a:cubicBezTo>
                <a:cubicBezTo>
                  <a:pt x="403" y="28"/>
                  <a:pt x="403" y="28"/>
                  <a:pt x="403" y="28"/>
                </a:cubicBezTo>
                <a:cubicBezTo>
                  <a:pt x="403" y="14"/>
                  <a:pt x="417" y="0"/>
                  <a:pt x="431" y="0"/>
                </a:cubicBezTo>
                <a:cubicBezTo>
                  <a:pt x="487" y="0"/>
                  <a:pt x="487" y="0"/>
                  <a:pt x="487" y="0"/>
                </a:cubicBezTo>
                <a:cubicBezTo>
                  <a:pt x="509" y="0"/>
                  <a:pt x="516" y="14"/>
                  <a:pt x="516" y="28"/>
                </a:cubicBezTo>
                <a:cubicBezTo>
                  <a:pt x="516" y="396"/>
                  <a:pt x="516" y="396"/>
                  <a:pt x="516" y="396"/>
                </a:cubicBezTo>
                <a:cubicBezTo>
                  <a:pt x="516" y="417"/>
                  <a:pt x="509" y="424"/>
                  <a:pt x="487" y="424"/>
                </a:cubicBezTo>
                <a:close/>
                <a:moveTo>
                  <a:pt x="332" y="424"/>
                </a:moveTo>
                <a:lnTo>
                  <a:pt x="332" y="424"/>
                </a:lnTo>
                <a:cubicBezTo>
                  <a:pt x="276" y="424"/>
                  <a:pt x="276" y="424"/>
                  <a:pt x="276" y="424"/>
                </a:cubicBezTo>
                <a:cubicBezTo>
                  <a:pt x="254" y="424"/>
                  <a:pt x="247" y="417"/>
                  <a:pt x="247" y="396"/>
                </a:cubicBezTo>
                <a:cubicBezTo>
                  <a:pt x="247" y="163"/>
                  <a:pt x="247" y="163"/>
                  <a:pt x="247" y="163"/>
                </a:cubicBezTo>
                <a:cubicBezTo>
                  <a:pt x="247" y="149"/>
                  <a:pt x="254" y="134"/>
                  <a:pt x="276" y="134"/>
                </a:cubicBezTo>
                <a:cubicBezTo>
                  <a:pt x="332" y="134"/>
                  <a:pt x="332" y="134"/>
                  <a:pt x="332" y="134"/>
                </a:cubicBezTo>
                <a:cubicBezTo>
                  <a:pt x="346" y="134"/>
                  <a:pt x="360" y="149"/>
                  <a:pt x="360" y="163"/>
                </a:cubicBezTo>
                <a:cubicBezTo>
                  <a:pt x="360" y="396"/>
                  <a:pt x="360" y="396"/>
                  <a:pt x="360" y="396"/>
                </a:cubicBezTo>
                <a:cubicBezTo>
                  <a:pt x="360" y="417"/>
                  <a:pt x="346" y="424"/>
                  <a:pt x="332" y="424"/>
                </a:cubicBezTo>
                <a:close/>
                <a:moveTo>
                  <a:pt x="169" y="424"/>
                </a:moveTo>
                <a:lnTo>
                  <a:pt x="169" y="424"/>
                </a:lnTo>
                <a:cubicBezTo>
                  <a:pt x="113" y="424"/>
                  <a:pt x="113" y="424"/>
                  <a:pt x="113" y="424"/>
                </a:cubicBezTo>
                <a:cubicBezTo>
                  <a:pt x="99" y="424"/>
                  <a:pt x="85" y="417"/>
                  <a:pt x="85" y="396"/>
                </a:cubicBezTo>
                <a:cubicBezTo>
                  <a:pt x="85" y="297"/>
                  <a:pt x="85" y="297"/>
                  <a:pt x="85" y="297"/>
                </a:cubicBezTo>
                <a:cubicBezTo>
                  <a:pt x="85" y="276"/>
                  <a:pt x="99" y="269"/>
                  <a:pt x="113" y="269"/>
                </a:cubicBezTo>
                <a:cubicBezTo>
                  <a:pt x="169" y="269"/>
                  <a:pt x="169" y="269"/>
                  <a:pt x="169" y="269"/>
                </a:cubicBezTo>
                <a:cubicBezTo>
                  <a:pt x="184" y="269"/>
                  <a:pt x="198" y="276"/>
                  <a:pt x="198" y="297"/>
                </a:cubicBezTo>
                <a:cubicBezTo>
                  <a:pt x="198" y="396"/>
                  <a:pt x="198" y="396"/>
                  <a:pt x="198" y="396"/>
                </a:cubicBezTo>
                <a:cubicBezTo>
                  <a:pt x="198" y="417"/>
                  <a:pt x="184" y="424"/>
                  <a:pt x="169" y="424"/>
                </a:cubicBezTo>
                <a:close/>
              </a:path>
            </a:pathLst>
          </a:custGeom>
          <a:solidFill>
            <a:srgbClr val="E6547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11"/>
          <p:cNvSpPr/>
          <p:nvPr/>
        </p:nvSpPr>
        <p:spPr>
          <a:xfrm>
            <a:off x="18693995" y="6689563"/>
            <a:ext cx="921564" cy="616494"/>
          </a:xfrm>
          <a:custGeom>
            <a:rect b="b" l="l" r="r" t="t"/>
            <a:pathLst>
              <a:path extrusionOk="0" h="21600" w="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3000">
              <a:solidFill>
                <a:schemeClr val="dk1"/>
              </a:solidFill>
              <a:latin typeface="Gill Sans"/>
              <a:ea typeface="Gill Sans"/>
              <a:cs typeface="Gill Sans"/>
              <a:sym typeface="Gill Sans"/>
            </a:endParaRPr>
          </a:p>
        </p:txBody>
      </p:sp>
      <p:sp>
        <p:nvSpPr>
          <p:cNvPr id="910" name="Google Shape;910;p11"/>
          <p:cNvSpPr/>
          <p:nvPr/>
        </p:nvSpPr>
        <p:spPr>
          <a:xfrm rot="5400000">
            <a:off x="13557582" y="7985995"/>
            <a:ext cx="499934" cy="333376"/>
          </a:xfrm>
          <a:custGeom>
            <a:rect b="b" l="l" r="r" t="t"/>
            <a:pathLst>
              <a:path extrusionOk="0" h="21600" w="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3"/>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3000">
              <a:solidFill>
                <a:schemeClr val="dk1"/>
              </a:solidFill>
              <a:latin typeface="Gill Sans"/>
              <a:ea typeface="Gill Sans"/>
              <a:cs typeface="Gill Sans"/>
              <a:sym typeface="Gill Sans"/>
            </a:endParaRPr>
          </a:p>
        </p:txBody>
      </p:sp>
      <p:sp>
        <p:nvSpPr>
          <p:cNvPr id="911" name="Google Shape;911;p11"/>
          <p:cNvSpPr/>
          <p:nvPr/>
        </p:nvSpPr>
        <p:spPr>
          <a:xfrm rot="5400000">
            <a:off x="9402859" y="7985995"/>
            <a:ext cx="499934" cy="333376"/>
          </a:xfrm>
          <a:custGeom>
            <a:rect b="b" l="l" r="r" t="t"/>
            <a:pathLst>
              <a:path extrusionOk="0" h="21600" w="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CC1C50"/>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3000">
              <a:solidFill>
                <a:schemeClr val="dk1"/>
              </a:solidFill>
              <a:latin typeface="Gill Sans"/>
              <a:ea typeface="Gill Sans"/>
              <a:cs typeface="Gill Sans"/>
              <a:sym typeface="Gill Sans"/>
            </a:endParaRPr>
          </a:p>
        </p:txBody>
      </p:sp>
      <p:sp>
        <p:nvSpPr>
          <p:cNvPr id="912" name="Google Shape;912;p11"/>
          <p:cNvSpPr/>
          <p:nvPr/>
        </p:nvSpPr>
        <p:spPr>
          <a:xfrm rot="5400000">
            <a:off x="17010732" y="7985995"/>
            <a:ext cx="499934" cy="333376"/>
          </a:xfrm>
          <a:custGeom>
            <a:rect b="b" l="l" r="r" t="t"/>
            <a:pathLst>
              <a:path extrusionOk="0" h="21600" w="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CC1C50"/>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3000">
              <a:solidFill>
                <a:schemeClr val="dk1"/>
              </a:solidFill>
              <a:latin typeface="Gill Sans"/>
              <a:ea typeface="Gill Sans"/>
              <a:cs typeface="Gill Sans"/>
              <a:sym typeface="Gill Sans"/>
            </a:endParaRPr>
          </a:p>
        </p:txBody>
      </p:sp>
      <p:grpSp>
        <p:nvGrpSpPr>
          <p:cNvPr id="913" name="Google Shape;913;p11"/>
          <p:cNvGrpSpPr/>
          <p:nvPr/>
        </p:nvGrpSpPr>
        <p:grpSpPr>
          <a:xfrm>
            <a:off x="17425526" y="3729921"/>
            <a:ext cx="3441763" cy="2700000"/>
            <a:chOff x="5560711" y="8398633"/>
            <a:chExt cx="3216683" cy="2436115"/>
          </a:xfrm>
        </p:grpSpPr>
        <p:sp>
          <p:nvSpPr>
            <p:cNvPr id="914" name="Google Shape;914;p11"/>
            <p:cNvSpPr/>
            <p:nvPr/>
          </p:nvSpPr>
          <p:spPr>
            <a:xfrm>
              <a:off x="5560711" y="8398633"/>
              <a:ext cx="3216683" cy="1828759"/>
            </a:xfrm>
            <a:custGeom>
              <a:rect b="b" l="l" r="r" t="t"/>
              <a:pathLst>
                <a:path extrusionOk="0" h="1533" w="2537">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15" name="Google Shape;915;p11"/>
            <p:cNvSpPr/>
            <p:nvPr/>
          </p:nvSpPr>
          <p:spPr>
            <a:xfrm>
              <a:off x="5685907" y="8523048"/>
              <a:ext cx="2966291" cy="1578592"/>
            </a:xfrm>
            <a:custGeom>
              <a:rect b="b" l="l" r="r" t="t"/>
              <a:pathLst>
                <a:path extrusionOk="0" h="1180" w="2085">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16" name="Google Shape;916;p11"/>
            <p:cNvSpPr/>
            <p:nvPr/>
          </p:nvSpPr>
          <p:spPr>
            <a:xfrm>
              <a:off x="5685907" y="8523048"/>
              <a:ext cx="2966291" cy="1578592"/>
            </a:xfrm>
            <a:custGeom>
              <a:rect b="b" l="l" r="r" t="t"/>
              <a:pathLst>
                <a:path extrusionOk="0" h="1180" w="2085">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17" name="Google Shape;917;p11"/>
            <p:cNvSpPr/>
            <p:nvPr/>
          </p:nvSpPr>
          <p:spPr>
            <a:xfrm>
              <a:off x="5700134" y="8536426"/>
              <a:ext cx="2937837" cy="1551836"/>
            </a:xfrm>
            <a:prstGeom prst="rect">
              <a:avLst/>
            </a:prstGeom>
            <a:solidFill>
              <a:srgbClr val="EAEAEA"/>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18" name="Google Shape;918;p11"/>
            <p:cNvSpPr/>
            <p:nvPr/>
          </p:nvSpPr>
          <p:spPr>
            <a:xfrm>
              <a:off x="6622031" y="10793276"/>
              <a:ext cx="1082661" cy="41472"/>
            </a:xfrm>
            <a:custGeom>
              <a:rect b="b" l="l" r="r" t="t"/>
              <a:pathLst>
                <a:path extrusionOk="0" h="35" w="854">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19" name="Google Shape;919;p11"/>
            <p:cNvSpPr/>
            <p:nvPr/>
          </p:nvSpPr>
          <p:spPr>
            <a:xfrm>
              <a:off x="6616341" y="10473545"/>
              <a:ext cx="1092619" cy="351839"/>
            </a:xfrm>
            <a:custGeom>
              <a:rect b="b" l="l" r="r" t="t"/>
              <a:pathLst>
                <a:path extrusionOk="0" h="295" w="861">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20" name="Google Shape;920;p11"/>
            <p:cNvSpPr/>
            <p:nvPr/>
          </p:nvSpPr>
          <p:spPr>
            <a:xfrm>
              <a:off x="7147001" y="8449469"/>
              <a:ext cx="44104" cy="41472"/>
            </a:xfrm>
            <a:prstGeom prst="ellipse">
              <a:avLst/>
            </a:prstGeom>
            <a:solidFill>
              <a:srgbClr val="2C2C2C"/>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21" name="Google Shape;921;p11"/>
            <p:cNvSpPr/>
            <p:nvPr/>
          </p:nvSpPr>
          <p:spPr>
            <a:xfrm>
              <a:off x="7147001" y="8446793"/>
              <a:ext cx="44104" cy="41472"/>
            </a:xfrm>
            <a:prstGeom prst="ellipse">
              <a:avLst/>
            </a:prstGeom>
            <a:solidFill>
              <a:srgbClr val="0A0A0A"/>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22" name="Google Shape;922;p11"/>
            <p:cNvSpPr/>
            <p:nvPr/>
          </p:nvSpPr>
          <p:spPr>
            <a:xfrm>
              <a:off x="7154114" y="8453483"/>
              <a:ext cx="29877" cy="26756"/>
            </a:xfrm>
            <a:prstGeom prst="ellipse">
              <a:avLst/>
            </a:prstGeom>
            <a:solidFill>
              <a:srgbClr val="000000"/>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23" name="Google Shape;923;p11"/>
            <p:cNvSpPr/>
            <p:nvPr/>
          </p:nvSpPr>
          <p:spPr>
            <a:xfrm>
              <a:off x="7162650" y="8458834"/>
              <a:ext cx="14227" cy="16053"/>
            </a:xfrm>
            <a:prstGeom prst="ellipse">
              <a:avLst/>
            </a:prstGeom>
            <a:solidFill>
              <a:srgbClr val="2C99B4"/>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24" name="Google Shape;924;p11"/>
            <p:cNvSpPr/>
            <p:nvPr/>
          </p:nvSpPr>
          <p:spPr>
            <a:xfrm>
              <a:off x="7166919" y="8465522"/>
              <a:ext cx="4268" cy="4014"/>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25" name="Google Shape;925;p11"/>
            <p:cNvSpPr/>
            <p:nvPr/>
          </p:nvSpPr>
          <p:spPr>
            <a:xfrm>
              <a:off x="6616341" y="10473545"/>
              <a:ext cx="883486" cy="351839"/>
            </a:xfrm>
            <a:custGeom>
              <a:rect b="b" l="l" r="r" t="t"/>
              <a:pathLst>
                <a:path extrusionOk="0" h="295" w="696">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26" name="Google Shape;926;p11"/>
            <p:cNvSpPr/>
            <p:nvPr/>
          </p:nvSpPr>
          <p:spPr>
            <a:xfrm>
              <a:off x="5560711" y="10227392"/>
              <a:ext cx="3216683" cy="287625"/>
            </a:xfrm>
            <a:custGeom>
              <a:rect b="b" l="l" r="r" t="t"/>
              <a:pathLst>
                <a:path extrusionOk="0" h="241" w="2537">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nvGrpSpPr>
            <p:cNvPr id="927" name="Google Shape;927;p11"/>
            <p:cNvGrpSpPr/>
            <p:nvPr/>
          </p:nvGrpSpPr>
          <p:grpSpPr>
            <a:xfrm>
              <a:off x="5758263" y="8795669"/>
              <a:ext cx="2786486" cy="911549"/>
              <a:chOff x="5758263" y="8675894"/>
              <a:chExt cx="2968968" cy="1031324"/>
            </a:xfrm>
          </p:grpSpPr>
          <p:sp>
            <p:nvSpPr>
              <p:cNvPr id="928" name="Google Shape;928;p11"/>
              <p:cNvSpPr/>
              <p:nvPr/>
            </p:nvSpPr>
            <p:spPr>
              <a:xfrm>
                <a:off x="5758263" y="8675894"/>
                <a:ext cx="969045" cy="1019783"/>
              </a:xfrm>
              <a:custGeom>
                <a:rect b="b" l="l" r="r" t="t"/>
                <a:pathLst>
                  <a:path extrusionOk="0" h="6880" w="6115">
                    <a:moveTo>
                      <a:pt x="6114" y="6879"/>
                    </a:moveTo>
                    <a:lnTo>
                      <a:pt x="6114" y="6879"/>
                    </a:lnTo>
                    <a:cubicBezTo>
                      <a:pt x="0" y="6879"/>
                      <a:pt x="0" y="6879"/>
                      <a:pt x="0" y="6879"/>
                    </a:cubicBezTo>
                    <a:cubicBezTo>
                      <a:pt x="0" y="640"/>
                      <a:pt x="0" y="640"/>
                      <a:pt x="0" y="640"/>
                    </a:cubicBezTo>
                    <a:cubicBezTo>
                      <a:pt x="0" y="285"/>
                      <a:pt x="290" y="0"/>
                      <a:pt x="646" y="0"/>
                    </a:cubicBezTo>
                    <a:cubicBezTo>
                      <a:pt x="5468" y="0"/>
                      <a:pt x="5468" y="0"/>
                      <a:pt x="5468" y="0"/>
                    </a:cubicBezTo>
                    <a:cubicBezTo>
                      <a:pt x="5824" y="0"/>
                      <a:pt x="6114" y="285"/>
                      <a:pt x="6114" y="640"/>
                    </a:cubicBezTo>
                    <a:lnTo>
                      <a:pt x="6114" y="6879"/>
                    </a:lnTo>
                  </a:path>
                </a:pathLst>
              </a:custGeom>
              <a:solidFill>
                <a:srgbClr val="334A5C"/>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29" name="Google Shape;929;p11"/>
              <p:cNvSpPr/>
              <p:nvPr/>
            </p:nvSpPr>
            <p:spPr>
              <a:xfrm>
                <a:off x="5786230" y="8840734"/>
                <a:ext cx="912413" cy="824853"/>
              </a:xfrm>
              <a:custGeom>
                <a:rect b="b" l="l" r="r" t="t"/>
                <a:pathLst>
                  <a:path extrusionOk="0" h="5567" w="5759">
                    <a:moveTo>
                      <a:pt x="5758" y="5566"/>
                    </a:moveTo>
                    <a:lnTo>
                      <a:pt x="0" y="5566"/>
                    </a:lnTo>
                    <a:lnTo>
                      <a:pt x="0" y="0"/>
                    </a:lnTo>
                    <a:lnTo>
                      <a:pt x="5758" y="0"/>
                    </a:lnTo>
                    <a:lnTo>
                      <a:pt x="5758" y="5566"/>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0" name="Google Shape;930;p11"/>
              <p:cNvSpPr/>
              <p:nvPr/>
            </p:nvSpPr>
            <p:spPr>
              <a:xfrm>
                <a:off x="5853350" y="8717104"/>
                <a:ext cx="55934" cy="52984"/>
              </a:xfrm>
              <a:custGeom>
                <a:rect b="b" l="l" r="r" t="t"/>
                <a:pathLst>
                  <a:path extrusionOk="0" h="362" w="357">
                    <a:moveTo>
                      <a:pt x="263" y="93"/>
                    </a:moveTo>
                    <a:lnTo>
                      <a:pt x="263" y="93"/>
                    </a:lnTo>
                    <a:cubicBezTo>
                      <a:pt x="356" y="219"/>
                      <a:pt x="219" y="361"/>
                      <a:pt x="93" y="263"/>
                    </a:cubicBezTo>
                    <a:cubicBezTo>
                      <a:pt x="0" y="142"/>
                      <a:pt x="137" y="0"/>
                      <a:pt x="263" y="93"/>
                    </a:cubicBezTo>
                  </a:path>
                </a:pathLst>
              </a:custGeom>
              <a:solidFill>
                <a:srgbClr val="FFD36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1" name="Google Shape;931;p11"/>
              <p:cNvSpPr/>
              <p:nvPr/>
            </p:nvSpPr>
            <p:spPr>
              <a:xfrm>
                <a:off x="5807904" y="8726915"/>
                <a:ext cx="37056" cy="33360"/>
              </a:xfrm>
              <a:custGeom>
                <a:rect b="b" l="l" r="r" t="t"/>
                <a:pathLst>
                  <a:path extrusionOk="0" h="231" w="236">
                    <a:moveTo>
                      <a:pt x="235" y="115"/>
                    </a:moveTo>
                    <a:lnTo>
                      <a:pt x="235" y="115"/>
                    </a:lnTo>
                    <a:cubicBezTo>
                      <a:pt x="235" y="180"/>
                      <a:pt x="181" y="230"/>
                      <a:pt x="115" y="230"/>
                    </a:cubicBezTo>
                    <a:cubicBezTo>
                      <a:pt x="55" y="230"/>
                      <a:pt x="0" y="180"/>
                      <a:pt x="0" y="115"/>
                    </a:cubicBezTo>
                    <a:cubicBezTo>
                      <a:pt x="0" y="49"/>
                      <a:pt x="55" y="0"/>
                      <a:pt x="115" y="0"/>
                    </a:cubicBezTo>
                    <a:cubicBezTo>
                      <a:pt x="181" y="0"/>
                      <a:pt x="235" y="49"/>
                      <a:pt x="235" y="115"/>
                    </a:cubicBezTo>
                  </a:path>
                </a:pathLst>
              </a:custGeom>
              <a:solidFill>
                <a:srgbClr val="F1554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2" name="Google Shape;932;p11"/>
              <p:cNvSpPr/>
              <p:nvPr/>
            </p:nvSpPr>
            <p:spPr>
              <a:xfrm>
                <a:off x="5909283" y="8717104"/>
                <a:ext cx="55934" cy="52984"/>
              </a:xfrm>
              <a:custGeom>
                <a:rect b="b" l="l" r="r" t="t"/>
                <a:pathLst>
                  <a:path extrusionOk="0" h="362" w="357">
                    <a:moveTo>
                      <a:pt x="263" y="93"/>
                    </a:moveTo>
                    <a:lnTo>
                      <a:pt x="263" y="93"/>
                    </a:lnTo>
                    <a:cubicBezTo>
                      <a:pt x="356" y="219"/>
                      <a:pt x="219" y="361"/>
                      <a:pt x="93" y="263"/>
                    </a:cubicBezTo>
                    <a:cubicBezTo>
                      <a:pt x="0" y="142"/>
                      <a:pt x="137" y="0"/>
                      <a:pt x="263" y="93"/>
                    </a:cubicBezTo>
                  </a:path>
                </a:pathLst>
              </a:custGeom>
              <a:solidFill>
                <a:srgbClr val="61C5B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3" name="Google Shape;933;p11"/>
              <p:cNvSpPr/>
              <p:nvPr/>
            </p:nvSpPr>
            <p:spPr>
              <a:xfrm>
                <a:off x="6002972" y="8719720"/>
                <a:ext cx="662111" cy="48405"/>
              </a:xfrm>
              <a:custGeom>
                <a:rect b="b" l="l" r="r" t="t"/>
                <a:pathLst>
                  <a:path extrusionOk="0" h="330" w="4182">
                    <a:moveTo>
                      <a:pt x="4017" y="329"/>
                    </a:moveTo>
                    <a:lnTo>
                      <a:pt x="4017" y="329"/>
                    </a:lnTo>
                    <a:cubicBezTo>
                      <a:pt x="158" y="329"/>
                      <a:pt x="158" y="329"/>
                      <a:pt x="158" y="329"/>
                    </a:cubicBezTo>
                    <a:cubicBezTo>
                      <a:pt x="71" y="329"/>
                      <a:pt x="0" y="252"/>
                      <a:pt x="0" y="165"/>
                    </a:cubicBezTo>
                    <a:lnTo>
                      <a:pt x="0" y="165"/>
                    </a:lnTo>
                    <a:cubicBezTo>
                      <a:pt x="0" y="77"/>
                      <a:pt x="71" y="0"/>
                      <a:pt x="158" y="0"/>
                    </a:cubicBezTo>
                    <a:cubicBezTo>
                      <a:pt x="4017" y="0"/>
                      <a:pt x="4017" y="0"/>
                      <a:pt x="4017" y="0"/>
                    </a:cubicBezTo>
                    <a:cubicBezTo>
                      <a:pt x="4110" y="0"/>
                      <a:pt x="4181" y="77"/>
                      <a:pt x="4181" y="165"/>
                    </a:cubicBezTo>
                    <a:lnTo>
                      <a:pt x="4181" y="165"/>
                    </a:lnTo>
                    <a:cubicBezTo>
                      <a:pt x="4181" y="252"/>
                      <a:pt x="4110" y="329"/>
                      <a:pt x="4017" y="329"/>
                    </a:cubicBezTo>
                  </a:path>
                </a:pathLst>
              </a:custGeom>
              <a:solidFill>
                <a:srgbClr val="425C6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4" name="Google Shape;934;p11"/>
              <p:cNvSpPr/>
              <p:nvPr/>
            </p:nvSpPr>
            <p:spPr>
              <a:xfrm>
                <a:off x="6501478" y="9053324"/>
                <a:ext cx="40552" cy="173344"/>
              </a:xfrm>
              <a:custGeom>
                <a:rect b="b" l="l" r="r" t="t"/>
                <a:pathLst>
                  <a:path extrusionOk="0" h="1174" w="260">
                    <a:moveTo>
                      <a:pt x="172" y="1173"/>
                    </a:moveTo>
                    <a:lnTo>
                      <a:pt x="172" y="1173"/>
                    </a:lnTo>
                    <a:cubicBezTo>
                      <a:pt x="87" y="1173"/>
                      <a:pt x="87" y="1173"/>
                      <a:pt x="87" y="1173"/>
                    </a:cubicBezTo>
                    <a:cubicBezTo>
                      <a:pt x="38" y="1173"/>
                      <a:pt x="0" y="1133"/>
                      <a:pt x="0" y="1086"/>
                    </a:cubicBezTo>
                    <a:cubicBezTo>
                      <a:pt x="0" y="87"/>
                      <a:pt x="0" y="87"/>
                      <a:pt x="0" y="87"/>
                    </a:cubicBezTo>
                    <a:cubicBezTo>
                      <a:pt x="0" y="38"/>
                      <a:pt x="38" y="0"/>
                      <a:pt x="87" y="0"/>
                    </a:cubicBezTo>
                    <a:cubicBezTo>
                      <a:pt x="172" y="0"/>
                      <a:pt x="172" y="0"/>
                      <a:pt x="172" y="0"/>
                    </a:cubicBezTo>
                    <a:cubicBezTo>
                      <a:pt x="221" y="0"/>
                      <a:pt x="259" y="38"/>
                      <a:pt x="259" y="87"/>
                    </a:cubicBezTo>
                    <a:cubicBezTo>
                      <a:pt x="259" y="1086"/>
                      <a:pt x="259" y="1086"/>
                      <a:pt x="259" y="1086"/>
                    </a:cubicBezTo>
                    <a:cubicBezTo>
                      <a:pt x="259" y="1133"/>
                      <a:pt x="221" y="1173"/>
                      <a:pt x="172" y="1173"/>
                    </a:cubicBezTo>
                  </a:path>
                </a:pathLst>
              </a:custGeom>
              <a:solidFill>
                <a:srgbClr val="9A909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5" name="Google Shape;935;p11"/>
              <p:cNvSpPr/>
              <p:nvPr/>
            </p:nvSpPr>
            <p:spPr>
              <a:xfrm>
                <a:off x="6435756" y="9080798"/>
                <a:ext cx="40552" cy="145870"/>
              </a:xfrm>
              <a:custGeom>
                <a:rect b="b" l="l" r="r" t="t"/>
                <a:pathLst>
                  <a:path extrusionOk="0" h="988" w="262">
                    <a:moveTo>
                      <a:pt x="174" y="987"/>
                    </a:moveTo>
                    <a:lnTo>
                      <a:pt x="174" y="987"/>
                    </a:lnTo>
                    <a:cubicBezTo>
                      <a:pt x="87" y="987"/>
                      <a:pt x="87" y="987"/>
                      <a:pt x="87" y="987"/>
                    </a:cubicBezTo>
                    <a:cubicBezTo>
                      <a:pt x="40" y="987"/>
                      <a:pt x="0" y="947"/>
                      <a:pt x="0" y="900"/>
                    </a:cubicBezTo>
                    <a:cubicBezTo>
                      <a:pt x="0" y="88"/>
                      <a:pt x="0" y="88"/>
                      <a:pt x="0" y="88"/>
                    </a:cubicBezTo>
                    <a:cubicBezTo>
                      <a:pt x="0" y="39"/>
                      <a:pt x="40" y="0"/>
                      <a:pt x="87" y="0"/>
                    </a:cubicBezTo>
                    <a:cubicBezTo>
                      <a:pt x="174" y="0"/>
                      <a:pt x="174" y="0"/>
                      <a:pt x="174" y="0"/>
                    </a:cubicBezTo>
                    <a:cubicBezTo>
                      <a:pt x="221" y="0"/>
                      <a:pt x="261" y="39"/>
                      <a:pt x="261" y="88"/>
                    </a:cubicBezTo>
                    <a:cubicBezTo>
                      <a:pt x="261" y="900"/>
                      <a:pt x="261" y="900"/>
                      <a:pt x="261" y="900"/>
                    </a:cubicBezTo>
                    <a:cubicBezTo>
                      <a:pt x="261" y="947"/>
                      <a:pt x="221" y="987"/>
                      <a:pt x="174" y="987"/>
                    </a:cubicBezTo>
                  </a:path>
                </a:pathLst>
              </a:custGeom>
              <a:solidFill>
                <a:srgbClr val="9A909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6" name="Google Shape;936;p11"/>
              <p:cNvSpPr/>
              <p:nvPr/>
            </p:nvSpPr>
            <p:spPr>
              <a:xfrm>
                <a:off x="6567199" y="9020618"/>
                <a:ext cx="40552" cy="206050"/>
              </a:xfrm>
              <a:custGeom>
                <a:rect b="b" l="l" r="r" t="t"/>
                <a:pathLst>
                  <a:path extrusionOk="0" h="1395" w="262">
                    <a:moveTo>
                      <a:pt x="174" y="1394"/>
                    </a:moveTo>
                    <a:lnTo>
                      <a:pt x="174" y="1394"/>
                    </a:lnTo>
                    <a:cubicBezTo>
                      <a:pt x="87" y="1394"/>
                      <a:pt x="87" y="1394"/>
                      <a:pt x="87" y="1394"/>
                    </a:cubicBezTo>
                    <a:cubicBezTo>
                      <a:pt x="40" y="1394"/>
                      <a:pt x="0" y="1354"/>
                      <a:pt x="0" y="1307"/>
                    </a:cubicBezTo>
                    <a:cubicBezTo>
                      <a:pt x="0" y="85"/>
                      <a:pt x="0" y="85"/>
                      <a:pt x="0" y="85"/>
                    </a:cubicBezTo>
                    <a:cubicBezTo>
                      <a:pt x="0" y="38"/>
                      <a:pt x="40" y="0"/>
                      <a:pt x="87" y="0"/>
                    </a:cubicBezTo>
                    <a:cubicBezTo>
                      <a:pt x="174" y="0"/>
                      <a:pt x="174" y="0"/>
                      <a:pt x="174" y="0"/>
                    </a:cubicBezTo>
                    <a:cubicBezTo>
                      <a:pt x="221" y="0"/>
                      <a:pt x="261" y="38"/>
                      <a:pt x="261" y="85"/>
                    </a:cubicBezTo>
                    <a:cubicBezTo>
                      <a:pt x="261" y="1307"/>
                      <a:pt x="261" y="1307"/>
                      <a:pt x="261" y="1307"/>
                    </a:cubicBezTo>
                    <a:cubicBezTo>
                      <a:pt x="261" y="1354"/>
                      <a:pt x="221" y="1394"/>
                      <a:pt x="174" y="1394"/>
                    </a:cubicBezTo>
                  </a:path>
                </a:pathLst>
              </a:custGeom>
              <a:solidFill>
                <a:srgbClr val="9A909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7" name="Google Shape;937;p11"/>
              <p:cNvSpPr/>
              <p:nvPr/>
            </p:nvSpPr>
            <p:spPr>
              <a:xfrm>
                <a:off x="6345563" y="8888485"/>
                <a:ext cx="220238" cy="138675"/>
              </a:xfrm>
              <a:custGeom>
                <a:rect b="b" l="l" r="r" t="t"/>
                <a:pathLst>
                  <a:path extrusionOk="0" h="939" w="1394">
                    <a:moveTo>
                      <a:pt x="1309" y="0"/>
                    </a:moveTo>
                    <a:lnTo>
                      <a:pt x="1309" y="0"/>
                    </a:lnTo>
                    <a:cubicBezTo>
                      <a:pt x="86" y="0"/>
                      <a:pt x="86" y="0"/>
                      <a:pt x="86" y="0"/>
                    </a:cubicBezTo>
                    <a:cubicBezTo>
                      <a:pt x="38" y="0"/>
                      <a:pt x="0" y="38"/>
                      <a:pt x="0" y="85"/>
                    </a:cubicBezTo>
                    <a:cubicBezTo>
                      <a:pt x="0" y="533"/>
                      <a:pt x="0" y="533"/>
                      <a:pt x="0" y="533"/>
                    </a:cubicBezTo>
                    <a:cubicBezTo>
                      <a:pt x="0" y="580"/>
                      <a:pt x="38" y="617"/>
                      <a:pt x="86" y="617"/>
                    </a:cubicBezTo>
                    <a:cubicBezTo>
                      <a:pt x="952" y="617"/>
                      <a:pt x="952" y="617"/>
                      <a:pt x="952" y="617"/>
                    </a:cubicBezTo>
                    <a:cubicBezTo>
                      <a:pt x="1023" y="758"/>
                      <a:pt x="1121" y="938"/>
                      <a:pt x="1121" y="938"/>
                    </a:cubicBezTo>
                    <a:cubicBezTo>
                      <a:pt x="1121" y="617"/>
                      <a:pt x="1121" y="617"/>
                      <a:pt x="1121" y="617"/>
                    </a:cubicBezTo>
                    <a:cubicBezTo>
                      <a:pt x="1309" y="617"/>
                      <a:pt x="1309" y="617"/>
                      <a:pt x="1309" y="617"/>
                    </a:cubicBezTo>
                    <a:cubicBezTo>
                      <a:pt x="1356" y="617"/>
                      <a:pt x="1393" y="580"/>
                      <a:pt x="1393" y="533"/>
                    </a:cubicBezTo>
                    <a:cubicBezTo>
                      <a:pt x="1393" y="85"/>
                      <a:pt x="1393" y="85"/>
                      <a:pt x="1393" y="85"/>
                    </a:cubicBezTo>
                    <a:cubicBezTo>
                      <a:pt x="1393" y="38"/>
                      <a:pt x="1356" y="0"/>
                      <a:pt x="1309" y="0"/>
                    </a:cubicBezTo>
                  </a:path>
                </a:pathLst>
              </a:custGeom>
              <a:solidFill>
                <a:srgbClr val="844F07"/>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8" name="Google Shape;938;p11"/>
              <p:cNvSpPr/>
              <p:nvPr/>
            </p:nvSpPr>
            <p:spPr>
              <a:xfrm>
                <a:off x="6220412" y="9182188"/>
                <a:ext cx="174792" cy="14391"/>
              </a:xfrm>
              <a:custGeom>
                <a:rect b="b" l="l" r="r" t="t"/>
                <a:pathLst>
                  <a:path extrusionOk="0" h="102" w="1107">
                    <a:moveTo>
                      <a:pt x="1056" y="101"/>
                    </a:moveTo>
                    <a:lnTo>
                      <a:pt x="1056" y="101"/>
                    </a:lnTo>
                    <a:cubicBezTo>
                      <a:pt x="50" y="101"/>
                      <a:pt x="50" y="101"/>
                      <a:pt x="50" y="101"/>
                    </a:cubicBezTo>
                    <a:cubicBezTo>
                      <a:pt x="22" y="101"/>
                      <a:pt x="0" y="78"/>
                      <a:pt x="0" y="50"/>
                    </a:cubicBezTo>
                    <a:lnTo>
                      <a:pt x="0" y="50"/>
                    </a:lnTo>
                    <a:cubicBezTo>
                      <a:pt x="0" y="23"/>
                      <a:pt x="22" y="0"/>
                      <a:pt x="50" y="0"/>
                    </a:cubicBezTo>
                    <a:cubicBezTo>
                      <a:pt x="1056" y="0"/>
                      <a:pt x="1056" y="0"/>
                      <a:pt x="1056" y="0"/>
                    </a:cubicBezTo>
                    <a:cubicBezTo>
                      <a:pt x="1084" y="0"/>
                      <a:pt x="1106" y="23"/>
                      <a:pt x="1106" y="50"/>
                    </a:cubicBezTo>
                    <a:lnTo>
                      <a:pt x="1106" y="50"/>
                    </a:lnTo>
                    <a:cubicBezTo>
                      <a:pt x="1106" y="78"/>
                      <a:pt x="1084" y="101"/>
                      <a:pt x="1056" y="101"/>
                    </a:cubicBezTo>
                  </a:path>
                </a:pathLst>
              </a:custGeom>
              <a:solidFill>
                <a:srgbClr val="636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39" name="Google Shape;939;p11"/>
              <p:cNvSpPr/>
              <p:nvPr/>
            </p:nvSpPr>
            <p:spPr>
              <a:xfrm>
                <a:off x="6220412" y="9212277"/>
                <a:ext cx="174792" cy="14391"/>
              </a:xfrm>
              <a:custGeom>
                <a:rect b="b" l="l" r="r" t="t"/>
                <a:pathLst>
                  <a:path extrusionOk="0" h="102" w="1107">
                    <a:moveTo>
                      <a:pt x="1056" y="101"/>
                    </a:moveTo>
                    <a:lnTo>
                      <a:pt x="1056" y="101"/>
                    </a:lnTo>
                    <a:cubicBezTo>
                      <a:pt x="50" y="101"/>
                      <a:pt x="50" y="101"/>
                      <a:pt x="50" y="101"/>
                    </a:cubicBezTo>
                    <a:cubicBezTo>
                      <a:pt x="22" y="101"/>
                      <a:pt x="0" y="79"/>
                      <a:pt x="0" y="51"/>
                    </a:cubicBezTo>
                    <a:lnTo>
                      <a:pt x="0" y="51"/>
                    </a:lnTo>
                    <a:cubicBezTo>
                      <a:pt x="0" y="23"/>
                      <a:pt x="22" y="0"/>
                      <a:pt x="50" y="0"/>
                    </a:cubicBezTo>
                    <a:cubicBezTo>
                      <a:pt x="1056" y="0"/>
                      <a:pt x="1056" y="0"/>
                      <a:pt x="1056" y="0"/>
                    </a:cubicBezTo>
                    <a:cubicBezTo>
                      <a:pt x="1084" y="0"/>
                      <a:pt x="1106" y="23"/>
                      <a:pt x="1106" y="51"/>
                    </a:cubicBezTo>
                    <a:lnTo>
                      <a:pt x="1106" y="51"/>
                    </a:lnTo>
                    <a:cubicBezTo>
                      <a:pt x="1106" y="79"/>
                      <a:pt x="1084" y="101"/>
                      <a:pt x="1056" y="101"/>
                    </a:cubicBezTo>
                  </a:path>
                </a:pathLst>
              </a:custGeom>
              <a:solidFill>
                <a:srgbClr val="636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0" name="Google Shape;940;p11"/>
              <p:cNvSpPr/>
              <p:nvPr/>
            </p:nvSpPr>
            <p:spPr>
              <a:xfrm>
                <a:off x="6220412" y="9126587"/>
                <a:ext cx="174792" cy="14391"/>
              </a:xfrm>
              <a:custGeom>
                <a:rect b="b" l="l" r="r" t="t"/>
                <a:pathLst>
                  <a:path extrusionOk="0" h="102" w="1107">
                    <a:moveTo>
                      <a:pt x="1056" y="101"/>
                    </a:moveTo>
                    <a:lnTo>
                      <a:pt x="1056" y="101"/>
                    </a:lnTo>
                    <a:cubicBezTo>
                      <a:pt x="50" y="101"/>
                      <a:pt x="50" y="101"/>
                      <a:pt x="50" y="101"/>
                    </a:cubicBezTo>
                    <a:cubicBezTo>
                      <a:pt x="22" y="101"/>
                      <a:pt x="0" y="79"/>
                      <a:pt x="0" y="51"/>
                    </a:cubicBezTo>
                    <a:lnTo>
                      <a:pt x="0" y="51"/>
                    </a:lnTo>
                    <a:cubicBezTo>
                      <a:pt x="0" y="23"/>
                      <a:pt x="22" y="0"/>
                      <a:pt x="50" y="0"/>
                    </a:cubicBezTo>
                    <a:cubicBezTo>
                      <a:pt x="1056" y="0"/>
                      <a:pt x="1056" y="0"/>
                      <a:pt x="1056" y="0"/>
                    </a:cubicBezTo>
                    <a:cubicBezTo>
                      <a:pt x="1084" y="0"/>
                      <a:pt x="1106" y="23"/>
                      <a:pt x="1106" y="51"/>
                    </a:cubicBezTo>
                    <a:lnTo>
                      <a:pt x="1106" y="51"/>
                    </a:lnTo>
                    <a:cubicBezTo>
                      <a:pt x="1106" y="79"/>
                      <a:pt x="1084" y="101"/>
                      <a:pt x="1056" y="101"/>
                    </a:cubicBezTo>
                  </a:path>
                </a:pathLst>
              </a:custGeom>
              <a:solidFill>
                <a:srgbClr val="636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1" name="Google Shape;941;p11"/>
              <p:cNvSpPr/>
              <p:nvPr/>
            </p:nvSpPr>
            <p:spPr>
              <a:xfrm>
                <a:off x="6220412" y="9156676"/>
                <a:ext cx="174792" cy="14391"/>
              </a:xfrm>
              <a:custGeom>
                <a:rect b="b" l="l" r="r" t="t"/>
                <a:pathLst>
                  <a:path extrusionOk="0" h="102" w="1107">
                    <a:moveTo>
                      <a:pt x="1056" y="101"/>
                    </a:moveTo>
                    <a:lnTo>
                      <a:pt x="1056" y="101"/>
                    </a:lnTo>
                    <a:cubicBezTo>
                      <a:pt x="50" y="101"/>
                      <a:pt x="50" y="101"/>
                      <a:pt x="50" y="101"/>
                    </a:cubicBezTo>
                    <a:cubicBezTo>
                      <a:pt x="22" y="101"/>
                      <a:pt x="0" y="79"/>
                      <a:pt x="0" y="51"/>
                    </a:cubicBezTo>
                    <a:lnTo>
                      <a:pt x="0" y="51"/>
                    </a:lnTo>
                    <a:cubicBezTo>
                      <a:pt x="0" y="23"/>
                      <a:pt x="22" y="0"/>
                      <a:pt x="50" y="0"/>
                    </a:cubicBezTo>
                    <a:cubicBezTo>
                      <a:pt x="1056" y="0"/>
                      <a:pt x="1056" y="0"/>
                      <a:pt x="1056" y="0"/>
                    </a:cubicBezTo>
                    <a:cubicBezTo>
                      <a:pt x="1084" y="0"/>
                      <a:pt x="1106" y="23"/>
                      <a:pt x="1106" y="51"/>
                    </a:cubicBezTo>
                    <a:lnTo>
                      <a:pt x="1106" y="51"/>
                    </a:lnTo>
                    <a:cubicBezTo>
                      <a:pt x="1106" y="79"/>
                      <a:pt x="1084" y="101"/>
                      <a:pt x="1056" y="101"/>
                    </a:cubicBezTo>
                  </a:path>
                </a:pathLst>
              </a:custGeom>
              <a:solidFill>
                <a:srgbClr val="636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2" name="Google Shape;942;p11"/>
              <p:cNvSpPr/>
              <p:nvPr/>
            </p:nvSpPr>
            <p:spPr>
              <a:xfrm>
                <a:off x="5876422" y="9323479"/>
                <a:ext cx="38454" cy="36631"/>
              </a:xfrm>
              <a:custGeom>
                <a:rect b="b" l="l" r="r" t="t"/>
                <a:pathLst>
                  <a:path extrusionOk="0" h="251" w="249">
                    <a:moveTo>
                      <a:pt x="248" y="124"/>
                    </a:moveTo>
                    <a:lnTo>
                      <a:pt x="248" y="124"/>
                    </a:lnTo>
                    <a:cubicBezTo>
                      <a:pt x="248" y="194"/>
                      <a:pt x="194" y="250"/>
                      <a:pt x="124" y="250"/>
                    </a:cubicBezTo>
                    <a:cubicBezTo>
                      <a:pt x="56" y="250"/>
                      <a:pt x="0" y="194"/>
                      <a:pt x="0" y="124"/>
                    </a:cubicBezTo>
                    <a:cubicBezTo>
                      <a:pt x="0" y="56"/>
                      <a:pt x="56" y="0"/>
                      <a:pt x="124" y="0"/>
                    </a:cubicBezTo>
                    <a:cubicBezTo>
                      <a:pt x="194" y="0"/>
                      <a:pt x="248" y="56"/>
                      <a:pt x="248"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3" name="Google Shape;943;p11"/>
              <p:cNvSpPr/>
              <p:nvPr/>
            </p:nvSpPr>
            <p:spPr>
              <a:xfrm>
                <a:off x="5955428" y="9323479"/>
                <a:ext cx="38454" cy="36631"/>
              </a:xfrm>
              <a:custGeom>
                <a:rect b="b" l="l" r="r" t="t"/>
                <a:pathLst>
                  <a:path extrusionOk="0" h="251" w="248">
                    <a:moveTo>
                      <a:pt x="247" y="124"/>
                    </a:moveTo>
                    <a:lnTo>
                      <a:pt x="247" y="124"/>
                    </a:lnTo>
                    <a:cubicBezTo>
                      <a:pt x="247" y="194"/>
                      <a:pt x="191" y="250"/>
                      <a:pt x="124" y="250"/>
                    </a:cubicBezTo>
                    <a:cubicBezTo>
                      <a:pt x="56" y="250"/>
                      <a:pt x="0" y="194"/>
                      <a:pt x="0" y="124"/>
                    </a:cubicBezTo>
                    <a:cubicBezTo>
                      <a:pt x="0" y="56"/>
                      <a:pt x="56" y="0"/>
                      <a:pt x="124" y="0"/>
                    </a:cubicBezTo>
                    <a:cubicBezTo>
                      <a:pt x="191" y="0"/>
                      <a:pt x="247" y="56"/>
                      <a:pt x="247"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4" name="Google Shape;944;p11"/>
              <p:cNvSpPr/>
              <p:nvPr/>
            </p:nvSpPr>
            <p:spPr>
              <a:xfrm>
                <a:off x="6033735" y="9323479"/>
                <a:ext cx="39154" cy="36631"/>
              </a:xfrm>
              <a:custGeom>
                <a:rect b="b" l="l" r="r" t="t"/>
                <a:pathLst>
                  <a:path extrusionOk="0" h="251" w="250">
                    <a:moveTo>
                      <a:pt x="249" y="124"/>
                    </a:moveTo>
                    <a:lnTo>
                      <a:pt x="249" y="124"/>
                    </a:lnTo>
                    <a:cubicBezTo>
                      <a:pt x="249" y="194"/>
                      <a:pt x="193" y="250"/>
                      <a:pt x="123" y="250"/>
                    </a:cubicBezTo>
                    <a:cubicBezTo>
                      <a:pt x="56" y="250"/>
                      <a:pt x="0" y="194"/>
                      <a:pt x="0" y="124"/>
                    </a:cubicBezTo>
                    <a:cubicBezTo>
                      <a:pt x="0" y="56"/>
                      <a:pt x="56" y="0"/>
                      <a:pt x="123" y="0"/>
                    </a:cubicBezTo>
                    <a:cubicBezTo>
                      <a:pt x="193" y="0"/>
                      <a:pt x="249" y="56"/>
                      <a:pt x="249"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5" name="Google Shape;945;p11"/>
              <p:cNvSpPr/>
              <p:nvPr/>
            </p:nvSpPr>
            <p:spPr>
              <a:xfrm>
                <a:off x="6112740" y="9323479"/>
                <a:ext cx="38454" cy="36631"/>
              </a:xfrm>
              <a:custGeom>
                <a:rect b="b" l="l" r="r" t="t"/>
                <a:pathLst>
                  <a:path extrusionOk="0" h="251" w="248">
                    <a:moveTo>
                      <a:pt x="247" y="124"/>
                    </a:moveTo>
                    <a:lnTo>
                      <a:pt x="247" y="124"/>
                    </a:lnTo>
                    <a:cubicBezTo>
                      <a:pt x="247" y="194"/>
                      <a:pt x="191" y="250"/>
                      <a:pt x="123" y="250"/>
                    </a:cubicBezTo>
                    <a:cubicBezTo>
                      <a:pt x="55" y="250"/>
                      <a:pt x="0" y="194"/>
                      <a:pt x="0" y="124"/>
                    </a:cubicBezTo>
                    <a:cubicBezTo>
                      <a:pt x="0" y="56"/>
                      <a:pt x="55" y="0"/>
                      <a:pt x="123" y="0"/>
                    </a:cubicBezTo>
                    <a:cubicBezTo>
                      <a:pt x="191" y="0"/>
                      <a:pt x="247" y="56"/>
                      <a:pt x="247"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6" name="Google Shape;946;p11"/>
              <p:cNvSpPr/>
              <p:nvPr/>
            </p:nvSpPr>
            <p:spPr>
              <a:xfrm>
                <a:off x="6191047" y="9323479"/>
                <a:ext cx="39154" cy="36631"/>
              </a:xfrm>
              <a:custGeom>
                <a:rect b="b" l="l" r="r" t="t"/>
                <a:pathLst>
                  <a:path extrusionOk="0" h="251" w="250">
                    <a:moveTo>
                      <a:pt x="249" y="124"/>
                    </a:moveTo>
                    <a:lnTo>
                      <a:pt x="249" y="124"/>
                    </a:lnTo>
                    <a:cubicBezTo>
                      <a:pt x="249" y="194"/>
                      <a:pt x="193" y="250"/>
                      <a:pt x="125" y="250"/>
                    </a:cubicBezTo>
                    <a:cubicBezTo>
                      <a:pt x="55" y="250"/>
                      <a:pt x="0" y="194"/>
                      <a:pt x="0" y="124"/>
                    </a:cubicBezTo>
                    <a:cubicBezTo>
                      <a:pt x="0" y="56"/>
                      <a:pt x="55" y="0"/>
                      <a:pt x="125" y="0"/>
                    </a:cubicBezTo>
                    <a:cubicBezTo>
                      <a:pt x="193" y="0"/>
                      <a:pt x="249" y="56"/>
                      <a:pt x="249"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7" name="Google Shape;947;p11"/>
              <p:cNvSpPr/>
              <p:nvPr/>
            </p:nvSpPr>
            <p:spPr>
              <a:xfrm>
                <a:off x="6270053" y="9323479"/>
                <a:ext cx="38454" cy="36631"/>
              </a:xfrm>
              <a:custGeom>
                <a:rect b="b" l="l" r="r" t="t"/>
                <a:pathLst>
                  <a:path extrusionOk="0" h="251" w="249">
                    <a:moveTo>
                      <a:pt x="248" y="124"/>
                    </a:moveTo>
                    <a:lnTo>
                      <a:pt x="248" y="124"/>
                    </a:lnTo>
                    <a:cubicBezTo>
                      <a:pt x="248" y="194"/>
                      <a:pt x="192" y="250"/>
                      <a:pt x="124" y="250"/>
                    </a:cubicBezTo>
                    <a:cubicBezTo>
                      <a:pt x="56" y="250"/>
                      <a:pt x="0" y="194"/>
                      <a:pt x="0" y="124"/>
                    </a:cubicBezTo>
                    <a:cubicBezTo>
                      <a:pt x="0" y="56"/>
                      <a:pt x="56" y="0"/>
                      <a:pt x="124" y="0"/>
                    </a:cubicBezTo>
                    <a:cubicBezTo>
                      <a:pt x="192" y="0"/>
                      <a:pt x="248" y="56"/>
                      <a:pt x="248"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8" name="Google Shape;948;p11"/>
              <p:cNvSpPr/>
              <p:nvPr/>
            </p:nvSpPr>
            <p:spPr>
              <a:xfrm>
                <a:off x="6348360" y="9323479"/>
                <a:ext cx="39154" cy="36631"/>
              </a:xfrm>
              <a:custGeom>
                <a:rect b="b" l="l" r="r" t="t"/>
                <a:pathLst>
                  <a:path extrusionOk="0" h="251" w="251">
                    <a:moveTo>
                      <a:pt x="250" y="124"/>
                    </a:moveTo>
                    <a:lnTo>
                      <a:pt x="250" y="124"/>
                    </a:lnTo>
                    <a:cubicBezTo>
                      <a:pt x="250" y="194"/>
                      <a:pt x="194" y="250"/>
                      <a:pt x="126" y="250"/>
                    </a:cubicBezTo>
                    <a:cubicBezTo>
                      <a:pt x="56" y="250"/>
                      <a:pt x="0" y="194"/>
                      <a:pt x="0" y="124"/>
                    </a:cubicBezTo>
                    <a:cubicBezTo>
                      <a:pt x="0" y="56"/>
                      <a:pt x="56" y="0"/>
                      <a:pt x="126" y="0"/>
                    </a:cubicBezTo>
                    <a:cubicBezTo>
                      <a:pt x="194" y="0"/>
                      <a:pt x="250" y="56"/>
                      <a:pt x="250"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49" name="Google Shape;949;p11"/>
              <p:cNvSpPr/>
              <p:nvPr/>
            </p:nvSpPr>
            <p:spPr>
              <a:xfrm>
                <a:off x="6427366" y="9323479"/>
                <a:ext cx="38454" cy="36631"/>
              </a:xfrm>
              <a:custGeom>
                <a:rect b="b" l="l" r="r" t="t"/>
                <a:pathLst>
                  <a:path extrusionOk="0" h="251" w="249">
                    <a:moveTo>
                      <a:pt x="248" y="124"/>
                    </a:moveTo>
                    <a:lnTo>
                      <a:pt x="248" y="124"/>
                    </a:lnTo>
                    <a:cubicBezTo>
                      <a:pt x="248" y="194"/>
                      <a:pt x="192" y="250"/>
                      <a:pt x="124" y="250"/>
                    </a:cubicBezTo>
                    <a:cubicBezTo>
                      <a:pt x="56" y="250"/>
                      <a:pt x="0" y="194"/>
                      <a:pt x="0" y="124"/>
                    </a:cubicBezTo>
                    <a:cubicBezTo>
                      <a:pt x="0" y="56"/>
                      <a:pt x="56" y="0"/>
                      <a:pt x="124" y="0"/>
                    </a:cubicBezTo>
                    <a:cubicBezTo>
                      <a:pt x="192" y="0"/>
                      <a:pt x="248" y="56"/>
                      <a:pt x="248"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0" name="Google Shape;950;p11"/>
              <p:cNvSpPr/>
              <p:nvPr/>
            </p:nvSpPr>
            <p:spPr>
              <a:xfrm>
                <a:off x="6505672" y="9323479"/>
                <a:ext cx="38454" cy="36631"/>
              </a:xfrm>
              <a:custGeom>
                <a:rect b="b" l="l" r="r" t="t"/>
                <a:pathLst>
                  <a:path extrusionOk="0" h="251" w="249">
                    <a:moveTo>
                      <a:pt x="248" y="124"/>
                    </a:moveTo>
                    <a:lnTo>
                      <a:pt x="248" y="124"/>
                    </a:lnTo>
                    <a:cubicBezTo>
                      <a:pt x="248" y="194"/>
                      <a:pt x="192" y="250"/>
                      <a:pt x="124" y="250"/>
                    </a:cubicBezTo>
                    <a:cubicBezTo>
                      <a:pt x="54" y="250"/>
                      <a:pt x="0" y="194"/>
                      <a:pt x="0" y="124"/>
                    </a:cubicBezTo>
                    <a:cubicBezTo>
                      <a:pt x="0" y="56"/>
                      <a:pt x="54" y="0"/>
                      <a:pt x="124" y="0"/>
                    </a:cubicBezTo>
                    <a:cubicBezTo>
                      <a:pt x="192" y="0"/>
                      <a:pt x="248" y="56"/>
                      <a:pt x="248"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1" name="Google Shape;951;p11"/>
              <p:cNvSpPr/>
              <p:nvPr/>
            </p:nvSpPr>
            <p:spPr>
              <a:xfrm>
                <a:off x="5876422" y="9398049"/>
                <a:ext cx="38454" cy="35977"/>
              </a:xfrm>
              <a:custGeom>
                <a:rect b="b" l="l" r="r" t="t"/>
                <a:pathLst>
                  <a:path extrusionOk="0" h="249" w="249">
                    <a:moveTo>
                      <a:pt x="248" y="124"/>
                    </a:moveTo>
                    <a:lnTo>
                      <a:pt x="248" y="124"/>
                    </a:lnTo>
                    <a:cubicBezTo>
                      <a:pt x="248" y="192"/>
                      <a:pt x="194" y="248"/>
                      <a:pt x="124" y="248"/>
                    </a:cubicBezTo>
                    <a:cubicBezTo>
                      <a:pt x="56" y="248"/>
                      <a:pt x="0" y="192"/>
                      <a:pt x="0" y="124"/>
                    </a:cubicBezTo>
                    <a:cubicBezTo>
                      <a:pt x="0" y="56"/>
                      <a:pt x="56" y="0"/>
                      <a:pt x="124" y="0"/>
                    </a:cubicBezTo>
                    <a:cubicBezTo>
                      <a:pt x="194" y="0"/>
                      <a:pt x="248" y="56"/>
                      <a:pt x="248"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2" name="Google Shape;952;p11"/>
              <p:cNvSpPr/>
              <p:nvPr/>
            </p:nvSpPr>
            <p:spPr>
              <a:xfrm>
                <a:off x="5955428" y="9398049"/>
                <a:ext cx="38454" cy="35977"/>
              </a:xfrm>
              <a:custGeom>
                <a:rect b="b" l="l" r="r" t="t"/>
                <a:pathLst>
                  <a:path extrusionOk="0" h="249" w="248">
                    <a:moveTo>
                      <a:pt x="247" y="124"/>
                    </a:moveTo>
                    <a:lnTo>
                      <a:pt x="247" y="124"/>
                    </a:lnTo>
                    <a:cubicBezTo>
                      <a:pt x="247" y="192"/>
                      <a:pt x="191" y="248"/>
                      <a:pt x="124" y="248"/>
                    </a:cubicBezTo>
                    <a:cubicBezTo>
                      <a:pt x="56" y="248"/>
                      <a:pt x="0" y="192"/>
                      <a:pt x="0" y="124"/>
                    </a:cubicBezTo>
                    <a:cubicBezTo>
                      <a:pt x="0" y="56"/>
                      <a:pt x="56" y="0"/>
                      <a:pt x="124" y="0"/>
                    </a:cubicBezTo>
                    <a:cubicBezTo>
                      <a:pt x="191" y="0"/>
                      <a:pt x="247" y="56"/>
                      <a:pt x="247"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3" name="Google Shape;953;p11"/>
              <p:cNvSpPr/>
              <p:nvPr/>
            </p:nvSpPr>
            <p:spPr>
              <a:xfrm>
                <a:off x="6033735" y="9398049"/>
                <a:ext cx="39154" cy="35977"/>
              </a:xfrm>
              <a:custGeom>
                <a:rect b="b" l="l" r="r" t="t"/>
                <a:pathLst>
                  <a:path extrusionOk="0" h="249" w="250">
                    <a:moveTo>
                      <a:pt x="249" y="124"/>
                    </a:moveTo>
                    <a:lnTo>
                      <a:pt x="249" y="124"/>
                    </a:lnTo>
                    <a:cubicBezTo>
                      <a:pt x="249" y="192"/>
                      <a:pt x="193" y="248"/>
                      <a:pt x="123" y="248"/>
                    </a:cubicBezTo>
                    <a:cubicBezTo>
                      <a:pt x="56" y="248"/>
                      <a:pt x="0" y="192"/>
                      <a:pt x="0" y="124"/>
                    </a:cubicBezTo>
                    <a:cubicBezTo>
                      <a:pt x="0" y="56"/>
                      <a:pt x="56" y="0"/>
                      <a:pt x="123" y="0"/>
                    </a:cubicBezTo>
                    <a:cubicBezTo>
                      <a:pt x="193" y="0"/>
                      <a:pt x="249" y="56"/>
                      <a:pt x="249"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4" name="Google Shape;954;p11"/>
              <p:cNvSpPr/>
              <p:nvPr/>
            </p:nvSpPr>
            <p:spPr>
              <a:xfrm>
                <a:off x="6112740" y="9398049"/>
                <a:ext cx="38454" cy="35977"/>
              </a:xfrm>
              <a:custGeom>
                <a:rect b="b" l="l" r="r" t="t"/>
                <a:pathLst>
                  <a:path extrusionOk="0" h="249" w="248">
                    <a:moveTo>
                      <a:pt x="247" y="124"/>
                    </a:moveTo>
                    <a:lnTo>
                      <a:pt x="247" y="124"/>
                    </a:lnTo>
                    <a:cubicBezTo>
                      <a:pt x="247" y="192"/>
                      <a:pt x="191" y="248"/>
                      <a:pt x="123" y="248"/>
                    </a:cubicBezTo>
                    <a:cubicBezTo>
                      <a:pt x="55" y="248"/>
                      <a:pt x="0" y="192"/>
                      <a:pt x="0" y="124"/>
                    </a:cubicBezTo>
                    <a:cubicBezTo>
                      <a:pt x="0" y="56"/>
                      <a:pt x="55" y="0"/>
                      <a:pt x="123" y="0"/>
                    </a:cubicBezTo>
                    <a:cubicBezTo>
                      <a:pt x="191" y="0"/>
                      <a:pt x="247" y="56"/>
                      <a:pt x="247"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5" name="Google Shape;955;p11"/>
              <p:cNvSpPr/>
              <p:nvPr/>
            </p:nvSpPr>
            <p:spPr>
              <a:xfrm>
                <a:off x="6191047" y="9398049"/>
                <a:ext cx="39154" cy="35977"/>
              </a:xfrm>
              <a:custGeom>
                <a:rect b="b" l="l" r="r" t="t"/>
                <a:pathLst>
                  <a:path extrusionOk="0" h="249" w="250">
                    <a:moveTo>
                      <a:pt x="249" y="124"/>
                    </a:moveTo>
                    <a:lnTo>
                      <a:pt x="249" y="124"/>
                    </a:lnTo>
                    <a:cubicBezTo>
                      <a:pt x="249" y="192"/>
                      <a:pt x="193" y="248"/>
                      <a:pt x="125" y="248"/>
                    </a:cubicBezTo>
                    <a:cubicBezTo>
                      <a:pt x="55" y="248"/>
                      <a:pt x="0" y="192"/>
                      <a:pt x="0" y="124"/>
                    </a:cubicBezTo>
                    <a:cubicBezTo>
                      <a:pt x="0" y="56"/>
                      <a:pt x="55" y="0"/>
                      <a:pt x="125" y="0"/>
                    </a:cubicBezTo>
                    <a:cubicBezTo>
                      <a:pt x="193" y="0"/>
                      <a:pt x="249" y="56"/>
                      <a:pt x="249"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6" name="Google Shape;956;p11"/>
              <p:cNvSpPr/>
              <p:nvPr/>
            </p:nvSpPr>
            <p:spPr>
              <a:xfrm>
                <a:off x="6270053" y="9398049"/>
                <a:ext cx="38454" cy="35977"/>
              </a:xfrm>
              <a:custGeom>
                <a:rect b="b" l="l" r="r" t="t"/>
                <a:pathLst>
                  <a:path extrusionOk="0" h="249" w="249">
                    <a:moveTo>
                      <a:pt x="248" y="124"/>
                    </a:moveTo>
                    <a:lnTo>
                      <a:pt x="248" y="124"/>
                    </a:lnTo>
                    <a:cubicBezTo>
                      <a:pt x="248" y="192"/>
                      <a:pt x="192" y="248"/>
                      <a:pt x="124" y="248"/>
                    </a:cubicBezTo>
                    <a:cubicBezTo>
                      <a:pt x="56" y="248"/>
                      <a:pt x="0" y="192"/>
                      <a:pt x="0" y="124"/>
                    </a:cubicBezTo>
                    <a:cubicBezTo>
                      <a:pt x="0" y="56"/>
                      <a:pt x="56" y="0"/>
                      <a:pt x="124" y="0"/>
                    </a:cubicBezTo>
                    <a:cubicBezTo>
                      <a:pt x="192" y="0"/>
                      <a:pt x="248" y="56"/>
                      <a:pt x="248"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7" name="Google Shape;957;p11"/>
              <p:cNvSpPr/>
              <p:nvPr/>
            </p:nvSpPr>
            <p:spPr>
              <a:xfrm>
                <a:off x="6348360" y="9398049"/>
                <a:ext cx="39154" cy="35977"/>
              </a:xfrm>
              <a:custGeom>
                <a:rect b="b" l="l" r="r" t="t"/>
                <a:pathLst>
                  <a:path extrusionOk="0" h="249" w="251">
                    <a:moveTo>
                      <a:pt x="250" y="124"/>
                    </a:moveTo>
                    <a:lnTo>
                      <a:pt x="250" y="124"/>
                    </a:lnTo>
                    <a:cubicBezTo>
                      <a:pt x="250" y="192"/>
                      <a:pt x="194" y="248"/>
                      <a:pt x="126" y="248"/>
                    </a:cubicBezTo>
                    <a:cubicBezTo>
                      <a:pt x="56" y="248"/>
                      <a:pt x="0" y="192"/>
                      <a:pt x="0" y="124"/>
                    </a:cubicBezTo>
                    <a:cubicBezTo>
                      <a:pt x="0" y="56"/>
                      <a:pt x="56" y="0"/>
                      <a:pt x="126" y="0"/>
                    </a:cubicBezTo>
                    <a:cubicBezTo>
                      <a:pt x="194" y="0"/>
                      <a:pt x="250" y="56"/>
                      <a:pt x="250"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8" name="Google Shape;958;p11"/>
              <p:cNvSpPr/>
              <p:nvPr/>
            </p:nvSpPr>
            <p:spPr>
              <a:xfrm>
                <a:off x="6427366" y="9398049"/>
                <a:ext cx="38454" cy="35977"/>
              </a:xfrm>
              <a:custGeom>
                <a:rect b="b" l="l" r="r" t="t"/>
                <a:pathLst>
                  <a:path extrusionOk="0" h="249" w="249">
                    <a:moveTo>
                      <a:pt x="248" y="124"/>
                    </a:moveTo>
                    <a:lnTo>
                      <a:pt x="248" y="124"/>
                    </a:lnTo>
                    <a:cubicBezTo>
                      <a:pt x="248" y="192"/>
                      <a:pt x="192" y="248"/>
                      <a:pt x="124" y="248"/>
                    </a:cubicBezTo>
                    <a:cubicBezTo>
                      <a:pt x="56" y="248"/>
                      <a:pt x="0" y="192"/>
                      <a:pt x="0" y="124"/>
                    </a:cubicBezTo>
                    <a:cubicBezTo>
                      <a:pt x="0" y="56"/>
                      <a:pt x="56" y="0"/>
                      <a:pt x="124" y="0"/>
                    </a:cubicBezTo>
                    <a:cubicBezTo>
                      <a:pt x="192" y="0"/>
                      <a:pt x="248" y="56"/>
                      <a:pt x="248"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59" name="Google Shape;959;p11"/>
              <p:cNvSpPr/>
              <p:nvPr/>
            </p:nvSpPr>
            <p:spPr>
              <a:xfrm>
                <a:off x="6505672" y="9398049"/>
                <a:ext cx="38454" cy="35977"/>
              </a:xfrm>
              <a:custGeom>
                <a:rect b="b" l="l" r="r" t="t"/>
                <a:pathLst>
                  <a:path extrusionOk="0" h="249" w="249">
                    <a:moveTo>
                      <a:pt x="248" y="124"/>
                    </a:moveTo>
                    <a:lnTo>
                      <a:pt x="248" y="124"/>
                    </a:lnTo>
                    <a:cubicBezTo>
                      <a:pt x="248" y="192"/>
                      <a:pt x="192" y="248"/>
                      <a:pt x="124" y="248"/>
                    </a:cubicBezTo>
                    <a:cubicBezTo>
                      <a:pt x="54" y="248"/>
                      <a:pt x="0" y="192"/>
                      <a:pt x="0" y="124"/>
                    </a:cubicBezTo>
                    <a:cubicBezTo>
                      <a:pt x="0" y="56"/>
                      <a:pt x="54" y="0"/>
                      <a:pt x="124" y="0"/>
                    </a:cubicBezTo>
                    <a:cubicBezTo>
                      <a:pt x="192" y="0"/>
                      <a:pt x="248" y="56"/>
                      <a:pt x="248"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0" name="Google Shape;960;p11"/>
              <p:cNvSpPr/>
              <p:nvPr/>
            </p:nvSpPr>
            <p:spPr>
              <a:xfrm>
                <a:off x="5876422" y="9472620"/>
                <a:ext cx="38454" cy="35977"/>
              </a:xfrm>
              <a:custGeom>
                <a:rect b="b" l="l" r="r" t="t"/>
                <a:pathLst>
                  <a:path extrusionOk="0" h="248" w="249">
                    <a:moveTo>
                      <a:pt x="248" y="123"/>
                    </a:moveTo>
                    <a:lnTo>
                      <a:pt x="248" y="123"/>
                    </a:lnTo>
                    <a:cubicBezTo>
                      <a:pt x="248" y="191"/>
                      <a:pt x="194" y="247"/>
                      <a:pt x="124" y="247"/>
                    </a:cubicBezTo>
                    <a:cubicBezTo>
                      <a:pt x="56" y="247"/>
                      <a:pt x="0" y="191"/>
                      <a:pt x="0" y="123"/>
                    </a:cubicBezTo>
                    <a:cubicBezTo>
                      <a:pt x="0" y="53"/>
                      <a:pt x="56" y="0"/>
                      <a:pt x="124" y="0"/>
                    </a:cubicBezTo>
                    <a:cubicBezTo>
                      <a:pt x="194" y="0"/>
                      <a:pt x="248" y="53"/>
                      <a:pt x="248"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1" name="Google Shape;961;p11"/>
              <p:cNvSpPr/>
              <p:nvPr/>
            </p:nvSpPr>
            <p:spPr>
              <a:xfrm>
                <a:off x="5955428" y="9472620"/>
                <a:ext cx="38454" cy="35977"/>
              </a:xfrm>
              <a:custGeom>
                <a:rect b="b" l="l" r="r" t="t"/>
                <a:pathLst>
                  <a:path extrusionOk="0" h="248" w="248">
                    <a:moveTo>
                      <a:pt x="247" y="123"/>
                    </a:moveTo>
                    <a:lnTo>
                      <a:pt x="247" y="123"/>
                    </a:lnTo>
                    <a:cubicBezTo>
                      <a:pt x="247" y="191"/>
                      <a:pt x="191" y="247"/>
                      <a:pt x="124" y="247"/>
                    </a:cubicBezTo>
                    <a:cubicBezTo>
                      <a:pt x="56" y="247"/>
                      <a:pt x="0" y="191"/>
                      <a:pt x="0" y="123"/>
                    </a:cubicBezTo>
                    <a:cubicBezTo>
                      <a:pt x="0" y="53"/>
                      <a:pt x="56" y="0"/>
                      <a:pt x="124" y="0"/>
                    </a:cubicBezTo>
                    <a:cubicBezTo>
                      <a:pt x="191" y="0"/>
                      <a:pt x="247" y="53"/>
                      <a:pt x="247"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2" name="Google Shape;962;p11"/>
              <p:cNvSpPr/>
              <p:nvPr/>
            </p:nvSpPr>
            <p:spPr>
              <a:xfrm>
                <a:off x="6033735" y="9472620"/>
                <a:ext cx="39154" cy="35977"/>
              </a:xfrm>
              <a:custGeom>
                <a:rect b="b" l="l" r="r" t="t"/>
                <a:pathLst>
                  <a:path extrusionOk="0" h="248" w="250">
                    <a:moveTo>
                      <a:pt x="249" y="123"/>
                    </a:moveTo>
                    <a:lnTo>
                      <a:pt x="249" y="123"/>
                    </a:lnTo>
                    <a:cubicBezTo>
                      <a:pt x="249" y="191"/>
                      <a:pt x="193" y="247"/>
                      <a:pt x="123" y="247"/>
                    </a:cubicBezTo>
                    <a:cubicBezTo>
                      <a:pt x="56" y="247"/>
                      <a:pt x="0" y="191"/>
                      <a:pt x="0" y="123"/>
                    </a:cubicBezTo>
                    <a:cubicBezTo>
                      <a:pt x="0" y="53"/>
                      <a:pt x="56" y="0"/>
                      <a:pt x="123" y="0"/>
                    </a:cubicBezTo>
                    <a:cubicBezTo>
                      <a:pt x="193" y="0"/>
                      <a:pt x="249" y="53"/>
                      <a:pt x="249"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3" name="Google Shape;963;p11"/>
              <p:cNvSpPr/>
              <p:nvPr/>
            </p:nvSpPr>
            <p:spPr>
              <a:xfrm>
                <a:off x="6112740" y="9472620"/>
                <a:ext cx="38454" cy="35977"/>
              </a:xfrm>
              <a:custGeom>
                <a:rect b="b" l="l" r="r" t="t"/>
                <a:pathLst>
                  <a:path extrusionOk="0" h="248" w="248">
                    <a:moveTo>
                      <a:pt x="247" y="123"/>
                    </a:moveTo>
                    <a:lnTo>
                      <a:pt x="247" y="123"/>
                    </a:lnTo>
                    <a:cubicBezTo>
                      <a:pt x="247" y="191"/>
                      <a:pt x="191" y="247"/>
                      <a:pt x="123" y="247"/>
                    </a:cubicBezTo>
                    <a:cubicBezTo>
                      <a:pt x="55" y="247"/>
                      <a:pt x="0" y="191"/>
                      <a:pt x="0" y="123"/>
                    </a:cubicBezTo>
                    <a:cubicBezTo>
                      <a:pt x="0" y="53"/>
                      <a:pt x="55" y="0"/>
                      <a:pt x="123" y="0"/>
                    </a:cubicBezTo>
                    <a:cubicBezTo>
                      <a:pt x="191" y="0"/>
                      <a:pt x="247" y="53"/>
                      <a:pt x="247"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4" name="Google Shape;964;p11"/>
              <p:cNvSpPr/>
              <p:nvPr/>
            </p:nvSpPr>
            <p:spPr>
              <a:xfrm>
                <a:off x="6191047" y="9472620"/>
                <a:ext cx="39154" cy="35977"/>
              </a:xfrm>
              <a:custGeom>
                <a:rect b="b" l="l" r="r" t="t"/>
                <a:pathLst>
                  <a:path extrusionOk="0" h="248" w="250">
                    <a:moveTo>
                      <a:pt x="249" y="123"/>
                    </a:moveTo>
                    <a:lnTo>
                      <a:pt x="249" y="123"/>
                    </a:lnTo>
                    <a:cubicBezTo>
                      <a:pt x="249" y="191"/>
                      <a:pt x="193" y="247"/>
                      <a:pt x="125" y="247"/>
                    </a:cubicBezTo>
                    <a:cubicBezTo>
                      <a:pt x="55" y="247"/>
                      <a:pt x="0" y="191"/>
                      <a:pt x="0" y="123"/>
                    </a:cubicBezTo>
                    <a:cubicBezTo>
                      <a:pt x="0" y="53"/>
                      <a:pt x="55" y="0"/>
                      <a:pt x="125" y="0"/>
                    </a:cubicBezTo>
                    <a:cubicBezTo>
                      <a:pt x="193" y="0"/>
                      <a:pt x="249" y="53"/>
                      <a:pt x="249"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5" name="Google Shape;965;p11"/>
              <p:cNvSpPr/>
              <p:nvPr/>
            </p:nvSpPr>
            <p:spPr>
              <a:xfrm>
                <a:off x="6270053" y="9472620"/>
                <a:ext cx="38454" cy="35977"/>
              </a:xfrm>
              <a:custGeom>
                <a:rect b="b" l="l" r="r" t="t"/>
                <a:pathLst>
                  <a:path extrusionOk="0" h="248" w="249">
                    <a:moveTo>
                      <a:pt x="248" y="123"/>
                    </a:moveTo>
                    <a:lnTo>
                      <a:pt x="248" y="123"/>
                    </a:lnTo>
                    <a:cubicBezTo>
                      <a:pt x="248" y="191"/>
                      <a:pt x="192" y="247"/>
                      <a:pt x="124" y="247"/>
                    </a:cubicBezTo>
                    <a:cubicBezTo>
                      <a:pt x="56" y="247"/>
                      <a:pt x="0" y="191"/>
                      <a:pt x="0" y="123"/>
                    </a:cubicBezTo>
                    <a:cubicBezTo>
                      <a:pt x="0" y="53"/>
                      <a:pt x="56" y="0"/>
                      <a:pt x="124" y="0"/>
                    </a:cubicBezTo>
                    <a:cubicBezTo>
                      <a:pt x="192" y="0"/>
                      <a:pt x="248" y="53"/>
                      <a:pt x="248"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6" name="Google Shape;966;p11"/>
              <p:cNvSpPr/>
              <p:nvPr/>
            </p:nvSpPr>
            <p:spPr>
              <a:xfrm>
                <a:off x="6348360" y="9472620"/>
                <a:ext cx="39154" cy="35977"/>
              </a:xfrm>
              <a:custGeom>
                <a:rect b="b" l="l" r="r" t="t"/>
                <a:pathLst>
                  <a:path extrusionOk="0" h="248" w="251">
                    <a:moveTo>
                      <a:pt x="250" y="123"/>
                    </a:moveTo>
                    <a:lnTo>
                      <a:pt x="250" y="123"/>
                    </a:lnTo>
                    <a:cubicBezTo>
                      <a:pt x="250" y="191"/>
                      <a:pt x="194" y="247"/>
                      <a:pt x="126" y="247"/>
                    </a:cubicBezTo>
                    <a:cubicBezTo>
                      <a:pt x="56" y="247"/>
                      <a:pt x="0" y="191"/>
                      <a:pt x="0" y="123"/>
                    </a:cubicBezTo>
                    <a:cubicBezTo>
                      <a:pt x="0" y="53"/>
                      <a:pt x="56" y="0"/>
                      <a:pt x="126" y="0"/>
                    </a:cubicBezTo>
                    <a:cubicBezTo>
                      <a:pt x="194" y="0"/>
                      <a:pt x="250" y="53"/>
                      <a:pt x="250"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7" name="Google Shape;967;p11"/>
              <p:cNvSpPr/>
              <p:nvPr/>
            </p:nvSpPr>
            <p:spPr>
              <a:xfrm>
                <a:off x="6427366" y="9472620"/>
                <a:ext cx="38454" cy="35977"/>
              </a:xfrm>
              <a:custGeom>
                <a:rect b="b" l="l" r="r" t="t"/>
                <a:pathLst>
                  <a:path extrusionOk="0" h="248" w="249">
                    <a:moveTo>
                      <a:pt x="248" y="123"/>
                    </a:moveTo>
                    <a:lnTo>
                      <a:pt x="248" y="123"/>
                    </a:lnTo>
                    <a:cubicBezTo>
                      <a:pt x="248" y="191"/>
                      <a:pt x="192" y="247"/>
                      <a:pt x="124" y="247"/>
                    </a:cubicBezTo>
                    <a:cubicBezTo>
                      <a:pt x="56" y="247"/>
                      <a:pt x="0" y="191"/>
                      <a:pt x="0" y="123"/>
                    </a:cubicBezTo>
                    <a:cubicBezTo>
                      <a:pt x="0" y="53"/>
                      <a:pt x="56" y="0"/>
                      <a:pt x="124" y="0"/>
                    </a:cubicBezTo>
                    <a:cubicBezTo>
                      <a:pt x="192" y="0"/>
                      <a:pt x="248" y="53"/>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8" name="Google Shape;968;p11"/>
              <p:cNvSpPr/>
              <p:nvPr/>
            </p:nvSpPr>
            <p:spPr>
              <a:xfrm>
                <a:off x="6505672" y="9472620"/>
                <a:ext cx="38454" cy="35977"/>
              </a:xfrm>
              <a:custGeom>
                <a:rect b="b" l="l" r="r" t="t"/>
                <a:pathLst>
                  <a:path extrusionOk="0" h="248" w="249">
                    <a:moveTo>
                      <a:pt x="248" y="123"/>
                    </a:moveTo>
                    <a:lnTo>
                      <a:pt x="248" y="123"/>
                    </a:lnTo>
                    <a:cubicBezTo>
                      <a:pt x="248" y="191"/>
                      <a:pt x="192" y="247"/>
                      <a:pt x="124" y="247"/>
                    </a:cubicBezTo>
                    <a:cubicBezTo>
                      <a:pt x="54" y="247"/>
                      <a:pt x="0" y="191"/>
                      <a:pt x="0" y="123"/>
                    </a:cubicBezTo>
                    <a:cubicBezTo>
                      <a:pt x="0" y="53"/>
                      <a:pt x="54" y="0"/>
                      <a:pt x="124" y="0"/>
                    </a:cubicBezTo>
                    <a:cubicBezTo>
                      <a:pt x="192" y="0"/>
                      <a:pt x="248" y="53"/>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69" name="Google Shape;969;p11"/>
              <p:cNvSpPr/>
              <p:nvPr/>
            </p:nvSpPr>
            <p:spPr>
              <a:xfrm>
                <a:off x="5876422" y="9547190"/>
                <a:ext cx="38454" cy="36631"/>
              </a:xfrm>
              <a:custGeom>
                <a:rect b="b" l="l" r="r" t="t"/>
                <a:pathLst>
                  <a:path extrusionOk="0" h="250" w="249">
                    <a:moveTo>
                      <a:pt x="248" y="123"/>
                    </a:moveTo>
                    <a:lnTo>
                      <a:pt x="248" y="123"/>
                    </a:lnTo>
                    <a:cubicBezTo>
                      <a:pt x="248" y="193"/>
                      <a:pt x="194" y="249"/>
                      <a:pt x="124" y="249"/>
                    </a:cubicBezTo>
                    <a:cubicBezTo>
                      <a:pt x="56" y="249"/>
                      <a:pt x="0" y="193"/>
                      <a:pt x="0" y="123"/>
                    </a:cubicBezTo>
                    <a:cubicBezTo>
                      <a:pt x="0" y="55"/>
                      <a:pt x="56" y="0"/>
                      <a:pt x="124" y="0"/>
                    </a:cubicBezTo>
                    <a:cubicBezTo>
                      <a:pt x="194" y="0"/>
                      <a:pt x="248" y="55"/>
                      <a:pt x="248" y="12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70" name="Google Shape;970;p11"/>
              <p:cNvSpPr/>
              <p:nvPr/>
            </p:nvSpPr>
            <p:spPr>
              <a:xfrm>
                <a:off x="5955428" y="9547190"/>
                <a:ext cx="38454" cy="36631"/>
              </a:xfrm>
              <a:custGeom>
                <a:rect b="b" l="l" r="r" t="t"/>
                <a:pathLst>
                  <a:path extrusionOk="0" h="250" w="248">
                    <a:moveTo>
                      <a:pt x="247" y="123"/>
                    </a:moveTo>
                    <a:lnTo>
                      <a:pt x="247" y="123"/>
                    </a:lnTo>
                    <a:cubicBezTo>
                      <a:pt x="247" y="193"/>
                      <a:pt x="191" y="249"/>
                      <a:pt x="124" y="249"/>
                    </a:cubicBezTo>
                    <a:cubicBezTo>
                      <a:pt x="56" y="249"/>
                      <a:pt x="0" y="193"/>
                      <a:pt x="0" y="123"/>
                    </a:cubicBezTo>
                    <a:cubicBezTo>
                      <a:pt x="0" y="55"/>
                      <a:pt x="56" y="0"/>
                      <a:pt x="124" y="0"/>
                    </a:cubicBezTo>
                    <a:cubicBezTo>
                      <a:pt x="191" y="0"/>
                      <a:pt x="247" y="55"/>
                      <a:pt x="247" y="12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71" name="Google Shape;971;p11"/>
              <p:cNvSpPr/>
              <p:nvPr/>
            </p:nvSpPr>
            <p:spPr>
              <a:xfrm>
                <a:off x="6033735" y="9547190"/>
                <a:ext cx="39154" cy="36631"/>
              </a:xfrm>
              <a:custGeom>
                <a:rect b="b" l="l" r="r" t="t"/>
                <a:pathLst>
                  <a:path extrusionOk="0" h="250" w="250">
                    <a:moveTo>
                      <a:pt x="249" y="123"/>
                    </a:moveTo>
                    <a:lnTo>
                      <a:pt x="249" y="123"/>
                    </a:lnTo>
                    <a:cubicBezTo>
                      <a:pt x="249" y="193"/>
                      <a:pt x="193" y="249"/>
                      <a:pt x="123" y="249"/>
                    </a:cubicBezTo>
                    <a:cubicBezTo>
                      <a:pt x="56" y="249"/>
                      <a:pt x="0" y="193"/>
                      <a:pt x="0" y="123"/>
                    </a:cubicBezTo>
                    <a:cubicBezTo>
                      <a:pt x="0" y="55"/>
                      <a:pt x="56" y="0"/>
                      <a:pt x="123" y="0"/>
                    </a:cubicBezTo>
                    <a:cubicBezTo>
                      <a:pt x="193" y="0"/>
                      <a:pt x="249" y="55"/>
                      <a:pt x="249"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72" name="Google Shape;972;p11"/>
              <p:cNvSpPr/>
              <p:nvPr/>
            </p:nvSpPr>
            <p:spPr>
              <a:xfrm>
                <a:off x="6112740" y="9547190"/>
                <a:ext cx="38454" cy="36631"/>
              </a:xfrm>
              <a:custGeom>
                <a:rect b="b" l="l" r="r" t="t"/>
                <a:pathLst>
                  <a:path extrusionOk="0" h="250" w="248">
                    <a:moveTo>
                      <a:pt x="247" y="123"/>
                    </a:moveTo>
                    <a:lnTo>
                      <a:pt x="247" y="123"/>
                    </a:lnTo>
                    <a:cubicBezTo>
                      <a:pt x="247" y="193"/>
                      <a:pt x="191" y="249"/>
                      <a:pt x="123" y="249"/>
                    </a:cubicBezTo>
                    <a:cubicBezTo>
                      <a:pt x="55" y="249"/>
                      <a:pt x="0" y="193"/>
                      <a:pt x="0" y="123"/>
                    </a:cubicBezTo>
                    <a:cubicBezTo>
                      <a:pt x="0" y="55"/>
                      <a:pt x="55" y="0"/>
                      <a:pt x="123" y="0"/>
                    </a:cubicBezTo>
                    <a:cubicBezTo>
                      <a:pt x="191" y="0"/>
                      <a:pt x="247" y="55"/>
                      <a:pt x="247"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73" name="Google Shape;973;p11"/>
              <p:cNvSpPr/>
              <p:nvPr/>
            </p:nvSpPr>
            <p:spPr>
              <a:xfrm>
                <a:off x="6191047" y="9547190"/>
                <a:ext cx="39154" cy="36631"/>
              </a:xfrm>
              <a:custGeom>
                <a:rect b="b" l="l" r="r" t="t"/>
                <a:pathLst>
                  <a:path extrusionOk="0" h="250" w="250">
                    <a:moveTo>
                      <a:pt x="249" y="123"/>
                    </a:moveTo>
                    <a:lnTo>
                      <a:pt x="249" y="123"/>
                    </a:lnTo>
                    <a:cubicBezTo>
                      <a:pt x="249" y="193"/>
                      <a:pt x="193" y="249"/>
                      <a:pt x="125" y="249"/>
                    </a:cubicBezTo>
                    <a:cubicBezTo>
                      <a:pt x="55" y="249"/>
                      <a:pt x="0" y="193"/>
                      <a:pt x="0" y="123"/>
                    </a:cubicBezTo>
                    <a:cubicBezTo>
                      <a:pt x="0" y="55"/>
                      <a:pt x="55" y="0"/>
                      <a:pt x="125" y="0"/>
                    </a:cubicBezTo>
                    <a:cubicBezTo>
                      <a:pt x="193" y="0"/>
                      <a:pt x="249" y="55"/>
                      <a:pt x="249"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74" name="Google Shape;974;p11"/>
              <p:cNvSpPr/>
              <p:nvPr/>
            </p:nvSpPr>
            <p:spPr>
              <a:xfrm>
                <a:off x="6270053" y="9547190"/>
                <a:ext cx="38454" cy="36631"/>
              </a:xfrm>
              <a:custGeom>
                <a:rect b="b" l="l" r="r" t="t"/>
                <a:pathLst>
                  <a:path extrusionOk="0" h="250" w="249">
                    <a:moveTo>
                      <a:pt x="248" y="123"/>
                    </a:moveTo>
                    <a:lnTo>
                      <a:pt x="248" y="123"/>
                    </a:lnTo>
                    <a:cubicBezTo>
                      <a:pt x="248" y="193"/>
                      <a:pt x="192" y="249"/>
                      <a:pt x="124" y="249"/>
                    </a:cubicBezTo>
                    <a:cubicBezTo>
                      <a:pt x="56" y="249"/>
                      <a:pt x="0" y="193"/>
                      <a:pt x="0" y="123"/>
                    </a:cubicBezTo>
                    <a:cubicBezTo>
                      <a:pt x="0" y="55"/>
                      <a:pt x="56" y="0"/>
                      <a:pt x="124" y="0"/>
                    </a:cubicBezTo>
                    <a:cubicBezTo>
                      <a:pt x="192" y="0"/>
                      <a:pt x="248" y="55"/>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75" name="Google Shape;975;p11"/>
              <p:cNvSpPr/>
              <p:nvPr/>
            </p:nvSpPr>
            <p:spPr>
              <a:xfrm>
                <a:off x="6348360" y="9547190"/>
                <a:ext cx="39154" cy="36631"/>
              </a:xfrm>
              <a:custGeom>
                <a:rect b="b" l="l" r="r" t="t"/>
                <a:pathLst>
                  <a:path extrusionOk="0" h="250" w="251">
                    <a:moveTo>
                      <a:pt x="250" y="123"/>
                    </a:moveTo>
                    <a:lnTo>
                      <a:pt x="250" y="123"/>
                    </a:lnTo>
                    <a:cubicBezTo>
                      <a:pt x="250" y="193"/>
                      <a:pt x="194" y="249"/>
                      <a:pt x="126" y="249"/>
                    </a:cubicBezTo>
                    <a:cubicBezTo>
                      <a:pt x="56" y="249"/>
                      <a:pt x="0" y="193"/>
                      <a:pt x="0" y="123"/>
                    </a:cubicBezTo>
                    <a:cubicBezTo>
                      <a:pt x="0" y="55"/>
                      <a:pt x="56" y="0"/>
                      <a:pt x="126" y="0"/>
                    </a:cubicBezTo>
                    <a:cubicBezTo>
                      <a:pt x="194" y="0"/>
                      <a:pt x="250" y="55"/>
                      <a:pt x="250"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76" name="Google Shape;976;p11"/>
              <p:cNvSpPr/>
              <p:nvPr/>
            </p:nvSpPr>
            <p:spPr>
              <a:xfrm>
                <a:off x="6427366" y="9547190"/>
                <a:ext cx="38454" cy="36631"/>
              </a:xfrm>
              <a:custGeom>
                <a:rect b="b" l="l" r="r" t="t"/>
                <a:pathLst>
                  <a:path extrusionOk="0" h="250" w="249">
                    <a:moveTo>
                      <a:pt x="248" y="123"/>
                    </a:moveTo>
                    <a:lnTo>
                      <a:pt x="248" y="123"/>
                    </a:lnTo>
                    <a:cubicBezTo>
                      <a:pt x="248" y="193"/>
                      <a:pt x="192" y="249"/>
                      <a:pt x="124" y="249"/>
                    </a:cubicBezTo>
                    <a:cubicBezTo>
                      <a:pt x="56" y="249"/>
                      <a:pt x="0" y="193"/>
                      <a:pt x="0" y="123"/>
                    </a:cubicBezTo>
                    <a:cubicBezTo>
                      <a:pt x="0" y="55"/>
                      <a:pt x="56" y="0"/>
                      <a:pt x="124" y="0"/>
                    </a:cubicBezTo>
                    <a:cubicBezTo>
                      <a:pt x="192" y="0"/>
                      <a:pt x="248" y="55"/>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77" name="Google Shape;977;p11"/>
              <p:cNvSpPr/>
              <p:nvPr/>
            </p:nvSpPr>
            <p:spPr>
              <a:xfrm>
                <a:off x="6505672" y="9547190"/>
                <a:ext cx="38454" cy="36631"/>
              </a:xfrm>
              <a:custGeom>
                <a:rect b="b" l="l" r="r" t="t"/>
                <a:pathLst>
                  <a:path extrusionOk="0" h="250" w="249">
                    <a:moveTo>
                      <a:pt x="248" y="123"/>
                    </a:moveTo>
                    <a:lnTo>
                      <a:pt x="248" y="123"/>
                    </a:lnTo>
                    <a:cubicBezTo>
                      <a:pt x="248" y="193"/>
                      <a:pt x="192" y="249"/>
                      <a:pt x="124" y="249"/>
                    </a:cubicBezTo>
                    <a:cubicBezTo>
                      <a:pt x="54" y="249"/>
                      <a:pt x="0" y="193"/>
                      <a:pt x="0" y="123"/>
                    </a:cubicBezTo>
                    <a:cubicBezTo>
                      <a:pt x="0" y="55"/>
                      <a:pt x="54" y="0"/>
                      <a:pt x="124" y="0"/>
                    </a:cubicBezTo>
                    <a:cubicBezTo>
                      <a:pt x="192" y="0"/>
                      <a:pt x="248" y="55"/>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nvGrpSpPr>
              <p:cNvPr id="978" name="Google Shape;978;p11"/>
              <p:cNvGrpSpPr/>
              <p:nvPr/>
            </p:nvGrpSpPr>
            <p:grpSpPr>
              <a:xfrm>
                <a:off x="5884113" y="8925116"/>
                <a:ext cx="244708" cy="228944"/>
                <a:chOff x="1901" y="1550"/>
                <a:chExt cx="350" cy="350"/>
              </a:xfrm>
            </p:grpSpPr>
            <p:sp>
              <p:nvSpPr>
                <p:cNvPr id="979" name="Google Shape;979;p11"/>
                <p:cNvSpPr/>
                <p:nvPr/>
              </p:nvSpPr>
              <p:spPr>
                <a:xfrm>
                  <a:off x="1901" y="1550"/>
                  <a:ext cx="350" cy="350"/>
                </a:xfrm>
                <a:custGeom>
                  <a:rect b="b" l="l" r="r" t="t"/>
                  <a:pathLst>
                    <a:path extrusionOk="0" h="1546" w="1546">
                      <a:moveTo>
                        <a:pt x="800" y="0"/>
                      </a:moveTo>
                      <a:cubicBezTo>
                        <a:pt x="857" y="2"/>
                        <a:pt x="915" y="11"/>
                        <a:pt x="972" y="26"/>
                      </a:cubicBezTo>
                      <a:cubicBezTo>
                        <a:pt x="1308" y="116"/>
                        <a:pt x="1533" y="413"/>
                        <a:pt x="1545" y="744"/>
                      </a:cubicBezTo>
                      <a:lnTo>
                        <a:pt x="1545" y="803"/>
                      </a:lnTo>
                      <a:cubicBezTo>
                        <a:pt x="1543" y="859"/>
                        <a:pt x="1534" y="916"/>
                        <a:pt x="1519" y="972"/>
                      </a:cubicBezTo>
                      <a:cubicBezTo>
                        <a:pt x="1429" y="1308"/>
                        <a:pt x="1132" y="1533"/>
                        <a:pt x="801" y="1545"/>
                      </a:cubicBezTo>
                      <a:lnTo>
                        <a:pt x="742" y="1545"/>
                      </a:lnTo>
                      <a:cubicBezTo>
                        <a:pt x="686" y="1543"/>
                        <a:pt x="629" y="1534"/>
                        <a:pt x="573" y="1519"/>
                      </a:cubicBezTo>
                      <a:cubicBezTo>
                        <a:pt x="237" y="1429"/>
                        <a:pt x="12" y="1132"/>
                        <a:pt x="0" y="802"/>
                      </a:cubicBezTo>
                      <a:lnTo>
                        <a:pt x="0" y="742"/>
                      </a:lnTo>
                      <a:cubicBezTo>
                        <a:pt x="2" y="686"/>
                        <a:pt x="11" y="629"/>
                        <a:pt x="26" y="573"/>
                      </a:cubicBezTo>
                      <a:cubicBezTo>
                        <a:pt x="116" y="236"/>
                        <a:pt x="414" y="11"/>
                        <a:pt x="745" y="0"/>
                      </a:cubicBezTo>
                      <a:lnTo>
                        <a:pt x="80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80" name="Google Shape;980;p11"/>
                <p:cNvSpPr/>
                <p:nvPr/>
              </p:nvSpPr>
              <p:spPr>
                <a:xfrm>
                  <a:off x="2075" y="1649"/>
                  <a:ext cx="175" cy="131"/>
                </a:xfrm>
                <a:custGeom>
                  <a:rect b="b" l="l" r="r" t="t"/>
                  <a:pathLst>
                    <a:path extrusionOk="0" h="580" w="777">
                      <a:moveTo>
                        <a:pt x="707" y="16"/>
                      </a:moveTo>
                      <a:lnTo>
                        <a:pt x="734" y="85"/>
                      </a:lnTo>
                      <a:lnTo>
                        <a:pt x="755" y="157"/>
                      </a:lnTo>
                      <a:lnTo>
                        <a:pt x="769" y="231"/>
                      </a:lnTo>
                      <a:lnTo>
                        <a:pt x="776" y="306"/>
                      </a:lnTo>
                      <a:lnTo>
                        <a:pt x="775" y="383"/>
                      </a:lnTo>
                      <a:lnTo>
                        <a:pt x="767" y="460"/>
                      </a:lnTo>
                      <a:lnTo>
                        <a:pt x="750" y="537"/>
                      </a:lnTo>
                      <a:lnTo>
                        <a:pt x="737" y="579"/>
                      </a:lnTo>
                      <a:lnTo>
                        <a:pt x="0" y="326"/>
                      </a:lnTo>
                      <a:lnTo>
                        <a:pt x="698" y="0"/>
                      </a:lnTo>
                      <a:lnTo>
                        <a:pt x="707" y="16"/>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81" name="Google Shape;981;p11"/>
                <p:cNvSpPr/>
                <p:nvPr/>
              </p:nvSpPr>
              <p:spPr>
                <a:xfrm>
                  <a:off x="1968" y="1550"/>
                  <a:ext cx="206" cy="174"/>
                </a:xfrm>
                <a:custGeom>
                  <a:rect b="b" l="l" r="r" t="t"/>
                  <a:pathLst>
                    <a:path extrusionOk="0" h="773" w="912">
                      <a:moveTo>
                        <a:pt x="26" y="143"/>
                      </a:moveTo>
                      <a:lnTo>
                        <a:pt x="89" y="103"/>
                      </a:lnTo>
                      <a:lnTo>
                        <a:pt x="154" y="69"/>
                      </a:lnTo>
                      <a:lnTo>
                        <a:pt x="223" y="42"/>
                      </a:lnTo>
                      <a:lnTo>
                        <a:pt x="295" y="21"/>
                      </a:lnTo>
                      <a:lnTo>
                        <a:pt x="369" y="7"/>
                      </a:lnTo>
                      <a:lnTo>
                        <a:pt x="444" y="0"/>
                      </a:lnTo>
                      <a:lnTo>
                        <a:pt x="521" y="1"/>
                      </a:lnTo>
                      <a:lnTo>
                        <a:pt x="598" y="9"/>
                      </a:lnTo>
                      <a:lnTo>
                        <a:pt x="675" y="26"/>
                      </a:lnTo>
                      <a:lnTo>
                        <a:pt x="751" y="50"/>
                      </a:lnTo>
                      <a:lnTo>
                        <a:pt x="822" y="81"/>
                      </a:lnTo>
                      <a:lnTo>
                        <a:pt x="888" y="119"/>
                      </a:lnTo>
                      <a:lnTo>
                        <a:pt x="911" y="135"/>
                      </a:lnTo>
                      <a:lnTo>
                        <a:pt x="476" y="772"/>
                      </a:lnTo>
                      <a:lnTo>
                        <a:pt x="0" y="164"/>
                      </a:lnTo>
                      <a:lnTo>
                        <a:pt x="26" y="143"/>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82" name="Google Shape;982;p11"/>
                <p:cNvSpPr/>
                <p:nvPr/>
              </p:nvSpPr>
              <p:spPr>
                <a:xfrm>
                  <a:off x="2076" y="1581"/>
                  <a:ext cx="174" cy="199"/>
                </a:xfrm>
                <a:custGeom>
                  <a:rect b="b" l="l" r="r" t="t"/>
                  <a:pathLst>
                    <a:path extrusionOk="0" h="883" w="773">
                      <a:moveTo>
                        <a:pt x="474" y="27"/>
                      </a:moveTo>
                      <a:lnTo>
                        <a:pt x="531" y="76"/>
                      </a:lnTo>
                      <a:lnTo>
                        <a:pt x="583" y="130"/>
                      </a:lnTo>
                      <a:lnTo>
                        <a:pt x="629" y="188"/>
                      </a:lnTo>
                      <a:lnTo>
                        <a:pt x="669" y="251"/>
                      </a:lnTo>
                      <a:lnTo>
                        <a:pt x="703" y="316"/>
                      </a:lnTo>
                      <a:lnTo>
                        <a:pt x="730" y="385"/>
                      </a:lnTo>
                      <a:lnTo>
                        <a:pt x="751" y="457"/>
                      </a:lnTo>
                      <a:lnTo>
                        <a:pt x="765" y="531"/>
                      </a:lnTo>
                      <a:lnTo>
                        <a:pt x="772" y="606"/>
                      </a:lnTo>
                      <a:lnTo>
                        <a:pt x="771" y="683"/>
                      </a:lnTo>
                      <a:lnTo>
                        <a:pt x="763" y="760"/>
                      </a:lnTo>
                      <a:lnTo>
                        <a:pt x="746" y="837"/>
                      </a:lnTo>
                      <a:lnTo>
                        <a:pt x="732" y="882"/>
                      </a:lnTo>
                      <a:lnTo>
                        <a:pt x="0" y="637"/>
                      </a:lnTo>
                      <a:lnTo>
                        <a:pt x="435" y="0"/>
                      </a:lnTo>
                      <a:lnTo>
                        <a:pt x="474" y="2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grpSp>
            <p:nvGrpSpPr>
              <p:cNvPr id="983" name="Google Shape;983;p11"/>
              <p:cNvGrpSpPr/>
              <p:nvPr/>
            </p:nvGrpSpPr>
            <p:grpSpPr>
              <a:xfrm>
                <a:off x="6840666" y="8727641"/>
                <a:ext cx="780270" cy="821583"/>
                <a:chOff x="16474102" y="5572741"/>
                <a:chExt cx="1800139" cy="2024617"/>
              </a:xfrm>
            </p:grpSpPr>
            <p:sp>
              <p:nvSpPr>
                <p:cNvPr id="984" name="Google Shape;984;p11"/>
                <p:cNvSpPr/>
                <p:nvPr/>
              </p:nvSpPr>
              <p:spPr>
                <a:xfrm>
                  <a:off x="16474102" y="5572741"/>
                  <a:ext cx="1800139" cy="2024617"/>
                </a:xfrm>
                <a:custGeom>
                  <a:rect b="b" l="l" r="r" t="t"/>
                  <a:pathLst>
                    <a:path extrusionOk="0" h="5544" w="4926">
                      <a:moveTo>
                        <a:pt x="4925" y="5543"/>
                      </a:moveTo>
                      <a:lnTo>
                        <a:pt x="4925" y="5543"/>
                      </a:lnTo>
                      <a:cubicBezTo>
                        <a:pt x="0" y="5543"/>
                        <a:pt x="0" y="5543"/>
                        <a:pt x="0" y="5543"/>
                      </a:cubicBezTo>
                      <a:cubicBezTo>
                        <a:pt x="0" y="646"/>
                        <a:pt x="0" y="646"/>
                        <a:pt x="0" y="646"/>
                      </a:cubicBezTo>
                      <a:cubicBezTo>
                        <a:pt x="0" y="290"/>
                        <a:pt x="290" y="0"/>
                        <a:pt x="646" y="0"/>
                      </a:cubicBezTo>
                      <a:cubicBezTo>
                        <a:pt x="4279" y="0"/>
                        <a:pt x="4279" y="0"/>
                        <a:pt x="4279" y="0"/>
                      </a:cubicBezTo>
                      <a:cubicBezTo>
                        <a:pt x="4635" y="0"/>
                        <a:pt x="4925" y="290"/>
                        <a:pt x="4925" y="646"/>
                      </a:cubicBezTo>
                      <a:lnTo>
                        <a:pt x="4925" y="5543"/>
                      </a:lnTo>
                    </a:path>
                  </a:pathLst>
                </a:custGeom>
                <a:solidFill>
                  <a:srgbClr val="334A5C"/>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85" name="Google Shape;985;p11"/>
                <p:cNvSpPr/>
                <p:nvPr/>
              </p:nvSpPr>
              <p:spPr>
                <a:xfrm>
                  <a:off x="16525719" y="5901579"/>
                  <a:ext cx="1696906" cy="1637748"/>
                </a:xfrm>
                <a:custGeom>
                  <a:rect b="b" l="l" r="r" t="t"/>
                  <a:pathLst>
                    <a:path extrusionOk="0" h="4483" w="4642">
                      <a:moveTo>
                        <a:pt x="4641" y="4482"/>
                      </a:moveTo>
                      <a:lnTo>
                        <a:pt x="0" y="4482"/>
                      </a:lnTo>
                      <a:lnTo>
                        <a:pt x="0" y="0"/>
                      </a:lnTo>
                      <a:lnTo>
                        <a:pt x="4641" y="0"/>
                      </a:lnTo>
                      <a:lnTo>
                        <a:pt x="4641" y="4482"/>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86" name="Google Shape;986;p11"/>
                <p:cNvSpPr/>
                <p:nvPr/>
              </p:nvSpPr>
              <p:spPr>
                <a:xfrm>
                  <a:off x="16651536" y="5656562"/>
                  <a:ext cx="103234" cy="103165"/>
                </a:xfrm>
                <a:custGeom>
                  <a:rect b="b" l="l" r="r" t="t"/>
                  <a:pathLst>
                    <a:path extrusionOk="0" h="285" w="286">
                      <a:moveTo>
                        <a:pt x="208" y="71"/>
                      </a:moveTo>
                      <a:lnTo>
                        <a:pt x="208" y="71"/>
                      </a:lnTo>
                      <a:cubicBezTo>
                        <a:pt x="285" y="175"/>
                        <a:pt x="175" y="284"/>
                        <a:pt x="71" y="208"/>
                      </a:cubicBezTo>
                      <a:cubicBezTo>
                        <a:pt x="0" y="109"/>
                        <a:pt x="110" y="0"/>
                        <a:pt x="208" y="71"/>
                      </a:cubicBezTo>
                    </a:path>
                  </a:pathLst>
                </a:custGeom>
                <a:solidFill>
                  <a:srgbClr val="FFD36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87" name="Google Shape;987;p11"/>
                <p:cNvSpPr/>
                <p:nvPr/>
              </p:nvSpPr>
              <p:spPr>
                <a:xfrm>
                  <a:off x="16566044" y="5674293"/>
                  <a:ext cx="66134" cy="66090"/>
                </a:xfrm>
                <a:custGeom>
                  <a:rect b="b" l="l" r="r" t="t"/>
                  <a:pathLst>
                    <a:path extrusionOk="0" h="187" w="187">
                      <a:moveTo>
                        <a:pt x="186" y="93"/>
                      </a:moveTo>
                      <a:lnTo>
                        <a:pt x="186" y="93"/>
                      </a:lnTo>
                      <a:cubicBezTo>
                        <a:pt x="186" y="142"/>
                        <a:pt x="147" y="186"/>
                        <a:pt x="93" y="186"/>
                      </a:cubicBezTo>
                      <a:cubicBezTo>
                        <a:pt x="44" y="186"/>
                        <a:pt x="0" y="142"/>
                        <a:pt x="0" y="93"/>
                      </a:cubicBezTo>
                      <a:cubicBezTo>
                        <a:pt x="0" y="44"/>
                        <a:pt x="44" y="0"/>
                        <a:pt x="93" y="0"/>
                      </a:cubicBezTo>
                      <a:cubicBezTo>
                        <a:pt x="147" y="0"/>
                        <a:pt x="186" y="44"/>
                        <a:pt x="186" y="93"/>
                      </a:cubicBezTo>
                    </a:path>
                  </a:pathLst>
                </a:custGeom>
                <a:solidFill>
                  <a:srgbClr val="F1554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88" name="Google Shape;988;p11"/>
                <p:cNvSpPr/>
                <p:nvPr/>
              </p:nvSpPr>
              <p:spPr>
                <a:xfrm>
                  <a:off x="16754769" y="5656562"/>
                  <a:ext cx="104847" cy="103165"/>
                </a:xfrm>
                <a:custGeom>
                  <a:rect b="b" l="l" r="r" t="t"/>
                  <a:pathLst>
                    <a:path extrusionOk="0" h="285" w="291">
                      <a:moveTo>
                        <a:pt x="214" y="71"/>
                      </a:moveTo>
                      <a:lnTo>
                        <a:pt x="214" y="71"/>
                      </a:lnTo>
                      <a:cubicBezTo>
                        <a:pt x="290" y="175"/>
                        <a:pt x="175" y="284"/>
                        <a:pt x="77" y="208"/>
                      </a:cubicBezTo>
                      <a:cubicBezTo>
                        <a:pt x="0" y="109"/>
                        <a:pt x="115" y="0"/>
                        <a:pt x="214" y="71"/>
                      </a:cubicBezTo>
                    </a:path>
                  </a:pathLst>
                </a:custGeom>
                <a:solidFill>
                  <a:srgbClr val="61C5B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89" name="Google Shape;989;p11"/>
                <p:cNvSpPr/>
                <p:nvPr/>
              </p:nvSpPr>
              <p:spPr>
                <a:xfrm>
                  <a:off x="16928977" y="5661398"/>
                  <a:ext cx="1230741" cy="95105"/>
                </a:xfrm>
                <a:custGeom>
                  <a:rect b="b" l="l" r="r" t="t"/>
                  <a:pathLst>
                    <a:path extrusionOk="0" h="263" w="3367">
                      <a:moveTo>
                        <a:pt x="3240" y="262"/>
                      </a:moveTo>
                      <a:lnTo>
                        <a:pt x="3240" y="262"/>
                      </a:lnTo>
                      <a:cubicBezTo>
                        <a:pt x="132" y="262"/>
                        <a:pt x="132" y="262"/>
                        <a:pt x="132" y="262"/>
                      </a:cubicBezTo>
                      <a:cubicBezTo>
                        <a:pt x="61" y="262"/>
                        <a:pt x="0" y="202"/>
                        <a:pt x="0" y="131"/>
                      </a:cubicBezTo>
                      <a:lnTo>
                        <a:pt x="0" y="131"/>
                      </a:lnTo>
                      <a:cubicBezTo>
                        <a:pt x="0" y="60"/>
                        <a:pt x="61" y="0"/>
                        <a:pt x="132" y="0"/>
                      </a:cubicBezTo>
                      <a:cubicBezTo>
                        <a:pt x="3240" y="0"/>
                        <a:pt x="3240" y="0"/>
                        <a:pt x="3240" y="0"/>
                      </a:cubicBezTo>
                      <a:cubicBezTo>
                        <a:pt x="3311" y="0"/>
                        <a:pt x="3366" y="60"/>
                        <a:pt x="3366" y="131"/>
                      </a:cubicBezTo>
                      <a:lnTo>
                        <a:pt x="3366" y="131"/>
                      </a:lnTo>
                      <a:cubicBezTo>
                        <a:pt x="3366" y="202"/>
                        <a:pt x="3311" y="262"/>
                        <a:pt x="3240" y="262"/>
                      </a:cubicBezTo>
                    </a:path>
                  </a:pathLst>
                </a:custGeom>
                <a:solidFill>
                  <a:srgbClr val="425C6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0" name="Google Shape;990;p11"/>
                <p:cNvSpPr/>
                <p:nvPr/>
              </p:nvSpPr>
              <p:spPr>
                <a:xfrm>
                  <a:off x="16940267" y="6340032"/>
                  <a:ext cx="309701" cy="309495"/>
                </a:xfrm>
                <a:custGeom>
                  <a:rect b="b" l="l" r="r" t="t"/>
                  <a:pathLst>
                    <a:path extrusionOk="0" h="848" w="845">
                      <a:moveTo>
                        <a:pt x="723" y="146"/>
                      </a:moveTo>
                      <a:lnTo>
                        <a:pt x="723" y="146"/>
                      </a:lnTo>
                      <a:cubicBezTo>
                        <a:pt x="644" y="195"/>
                        <a:pt x="644" y="195"/>
                        <a:pt x="644" y="195"/>
                      </a:cubicBezTo>
                      <a:cubicBezTo>
                        <a:pt x="622" y="173"/>
                        <a:pt x="598" y="157"/>
                        <a:pt x="571" y="143"/>
                      </a:cubicBezTo>
                      <a:cubicBezTo>
                        <a:pt x="592" y="51"/>
                        <a:pt x="592" y="51"/>
                        <a:pt x="592" y="51"/>
                      </a:cubicBezTo>
                      <a:cubicBezTo>
                        <a:pt x="595" y="43"/>
                        <a:pt x="590" y="35"/>
                        <a:pt x="582" y="32"/>
                      </a:cubicBezTo>
                      <a:cubicBezTo>
                        <a:pt x="457" y="2"/>
                        <a:pt x="457" y="2"/>
                        <a:pt x="457" y="2"/>
                      </a:cubicBezTo>
                      <a:cubicBezTo>
                        <a:pt x="449" y="0"/>
                        <a:pt x="441" y="5"/>
                        <a:pt x="438" y="13"/>
                      </a:cubicBezTo>
                      <a:cubicBezTo>
                        <a:pt x="417" y="105"/>
                        <a:pt x="417" y="105"/>
                        <a:pt x="417" y="105"/>
                      </a:cubicBezTo>
                      <a:cubicBezTo>
                        <a:pt x="387" y="105"/>
                        <a:pt x="357" y="111"/>
                        <a:pt x="327" y="119"/>
                      </a:cubicBezTo>
                      <a:cubicBezTo>
                        <a:pt x="279" y="40"/>
                        <a:pt x="279" y="40"/>
                        <a:pt x="279" y="40"/>
                      </a:cubicBezTo>
                      <a:cubicBezTo>
                        <a:pt x="273" y="32"/>
                        <a:pt x="265" y="30"/>
                        <a:pt x="257" y="35"/>
                      </a:cubicBezTo>
                      <a:cubicBezTo>
                        <a:pt x="149" y="103"/>
                        <a:pt x="149" y="103"/>
                        <a:pt x="149" y="103"/>
                      </a:cubicBezTo>
                      <a:cubicBezTo>
                        <a:pt x="141" y="105"/>
                        <a:pt x="138" y="116"/>
                        <a:pt x="143" y="124"/>
                      </a:cubicBezTo>
                      <a:cubicBezTo>
                        <a:pt x="192" y="203"/>
                        <a:pt x="192" y="203"/>
                        <a:pt x="192" y="203"/>
                      </a:cubicBezTo>
                      <a:cubicBezTo>
                        <a:pt x="170" y="225"/>
                        <a:pt x="154" y="249"/>
                        <a:pt x="141" y="276"/>
                      </a:cubicBezTo>
                      <a:cubicBezTo>
                        <a:pt x="49" y="254"/>
                        <a:pt x="49" y="254"/>
                        <a:pt x="49" y="254"/>
                      </a:cubicBezTo>
                      <a:cubicBezTo>
                        <a:pt x="40" y="252"/>
                        <a:pt x="33" y="257"/>
                        <a:pt x="30" y="265"/>
                      </a:cubicBezTo>
                      <a:cubicBezTo>
                        <a:pt x="0" y="390"/>
                        <a:pt x="0" y="390"/>
                        <a:pt x="0" y="390"/>
                      </a:cubicBezTo>
                      <a:cubicBezTo>
                        <a:pt x="0" y="398"/>
                        <a:pt x="5" y="406"/>
                        <a:pt x="14" y="409"/>
                      </a:cubicBezTo>
                      <a:cubicBezTo>
                        <a:pt x="103" y="430"/>
                        <a:pt x="103" y="430"/>
                        <a:pt x="103" y="430"/>
                      </a:cubicBezTo>
                      <a:cubicBezTo>
                        <a:pt x="103" y="460"/>
                        <a:pt x="108" y="489"/>
                        <a:pt x="116" y="519"/>
                      </a:cubicBezTo>
                      <a:cubicBezTo>
                        <a:pt x="38" y="568"/>
                        <a:pt x="38" y="568"/>
                        <a:pt x="38" y="568"/>
                      </a:cubicBezTo>
                      <a:cubicBezTo>
                        <a:pt x="30" y="573"/>
                        <a:pt x="27" y="582"/>
                        <a:pt x="33" y="590"/>
                      </a:cubicBezTo>
                      <a:cubicBezTo>
                        <a:pt x="100" y="698"/>
                        <a:pt x="100" y="698"/>
                        <a:pt x="100" y="698"/>
                      </a:cubicBezTo>
                      <a:cubicBezTo>
                        <a:pt x="105" y="706"/>
                        <a:pt x="114" y="709"/>
                        <a:pt x="122" y="704"/>
                      </a:cubicBezTo>
                      <a:cubicBezTo>
                        <a:pt x="200" y="655"/>
                        <a:pt x="200" y="655"/>
                        <a:pt x="200" y="655"/>
                      </a:cubicBezTo>
                      <a:cubicBezTo>
                        <a:pt x="222" y="676"/>
                        <a:pt x="246" y="693"/>
                        <a:pt x="273" y="706"/>
                      </a:cubicBezTo>
                      <a:cubicBezTo>
                        <a:pt x="252" y="798"/>
                        <a:pt x="252" y="798"/>
                        <a:pt x="252" y="798"/>
                      </a:cubicBezTo>
                      <a:cubicBezTo>
                        <a:pt x="249" y="806"/>
                        <a:pt x="254" y="814"/>
                        <a:pt x="262" y="817"/>
                      </a:cubicBezTo>
                      <a:cubicBezTo>
                        <a:pt x="387" y="847"/>
                        <a:pt x="387" y="847"/>
                        <a:pt x="387" y="847"/>
                      </a:cubicBezTo>
                      <a:cubicBezTo>
                        <a:pt x="395" y="847"/>
                        <a:pt x="403" y="842"/>
                        <a:pt x="406" y="833"/>
                      </a:cubicBezTo>
                      <a:cubicBezTo>
                        <a:pt x="428" y="744"/>
                        <a:pt x="428" y="744"/>
                        <a:pt x="428" y="744"/>
                      </a:cubicBezTo>
                      <a:cubicBezTo>
                        <a:pt x="457" y="744"/>
                        <a:pt x="487" y="739"/>
                        <a:pt x="517" y="730"/>
                      </a:cubicBezTo>
                      <a:cubicBezTo>
                        <a:pt x="566" y="809"/>
                        <a:pt x="566" y="809"/>
                        <a:pt x="566" y="809"/>
                      </a:cubicBezTo>
                      <a:cubicBezTo>
                        <a:pt x="571" y="817"/>
                        <a:pt x="579" y="817"/>
                        <a:pt x="587" y="814"/>
                      </a:cubicBezTo>
                      <a:cubicBezTo>
                        <a:pt x="695" y="747"/>
                        <a:pt x="695" y="747"/>
                        <a:pt x="695" y="747"/>
                      </a:cubicBezTo>
                      <a:cubicBezTo>
                        <a:pt x="704" y="741"/>
                        <a:pt x="706" y="733"/>
                        <a:pt x="701" y="725"/>
                      </a:cubicBezTo>
                      <a:cubicBezTo>
                        <a:pt x="652" y="646"/>
                        <a:pt x="652" y="646"/>
                        <a:pt x="652" y="646"/>
                      </a:cubicBezTo>
                      <a:cubicBezTo>
                        <a:pt x="674" y="625"/>
                        <a:pt x="690" y="601"/>
                        <a:pt x="704" y="573"/>
                      </a:cubicBezTo>
                      <a:cubicBezTo>
                        <a:pt x="796" y="595"/>
                        <a:pt x="796" y="595"/>
                        <a:pt x="796" y="595"/>
                      </a:cubicBezTo>
                      <a:cubicBezTo>
                        <a:pt x="803" y="598"/>
                        <a:pt x="812" y="592"/>
                        <a:pt x="814" y="584"/>
                      </a:cubicBezTo>
                      <a:cubicBezTo>
                        <a:pt x="844" y="460"/>
                        <a:pt x="844" y="460"/>
                        <a:pt x="844" y="460"/>
                      </a:cubicBezTo>
                      <a:cubicBezTo>
                        <a:pt x="844" y="452"/>
                        <a:pt x="841" y="441"/>
                        <a:pt x="831" y="441"/>
                      </a:cubicBezTo>
                      <a:cubicBezTo>
                        <a:pt x="742" y="419"/>
                        <a:pt x="742" y="419"/>
                        <a:pt x="742" y="419"/>
                      </a:cubicBezTo>
                      <a:cubicBezTo>
                        <a:pt x="742" y="390"/>
                        <a:pt x="736" y="360"/>
                        <a:pt x="728" y="330"/>
                      </a:cubicBezTo>
                      <a:cubicBezTo>
                        <a:pt x="806" y="281"/>
                        <a:pt x="806" y="281"/>
                        <a:pt x="806" y="281"/>
                      </a:cubicBezTo>
                      <a:cubicBezTo>
                        <a:pt x="814" y="276"/>
                        <a:pt x="817" y="268"/>
                        <a:pt x="812" y="260"/>
                      </a:cubicBezTo>
                      <a:cubicBezTo>
                        <a:pt x="744" y="152"/>
                        <a:pt x="744" y="152"/>
                        <a:pt x="744" y="152"/>
                      </a:cubicBezTo>
                      <a:cubicBezTo>
                        <a:pt x="739" y="143"/>
                        <a:pt x="730" y="141"/>
                        <a:pt x="723" y="146"/>
                      </a:cubicBezTo>
                      <a:close/>
                      <a:moveTo>
                        <a:pt x="525" y="590"/>
                      </a:moveTo>
                      <a:lnTo>
                        <a:pt x="525" y="590"/>
                      </a:lnTo>
                      <a:cubicBezTo>
                        <a:pt x="433" y="646"/>
                        <a:pt x="314" y="617"/>
                        <a:pt x="257" y="525"/>
                      </a:cubicBezTo>
                      <a:cubicBezTo>
                        <a:pt x="200" y="435"/>
                        <a:pt x="230" y="316"/>
                        <a:pt x="319" y="260"/>
                      </a:cubicBezTo>
                      <a:cubicBezTo>
                        <a:pt x="411" y="203"/>
                        <a:pt x="530" y="232"/>
                        <a:pt x="587" y="322"/>
                      </a:cubicBezTo>
                      <a:cubicBezTo>
                        <a:pt x="644" y="414"/>
                        <a:pt x="614" y="533"/>
                        <a:pt x="525" y="590"/>
                      </a:cubicBezTo>
                      <a:close/>
                    </a:path>
                  </a:pathLst>
                </a:custGeom>
                <a:solidFill>
                  <a:srgbClr val="334A5C"/>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1" name="Google Shape;991;p11"/>
                <p:cNvSpPr/>
                <p:nvPr/>
              </p:nvSpPr>
              <p:spPr>
                <a:xfrm>
                  <a:off x="16940267" y="6340032"/>
                  <a:ext cx="309701" cy="309495"/>
                </a:xfrm>
                <a:custGeom>
                  <a:rect b="b" l="l" r="r" t="t"/>
                  <a:pathLst>
                    <a:path extrusionOk="0" h="848" w="845">
                      <a:moveTo>
                        <a:pt x="723" y="146"/>
                      </a:moveTo>
                      <a:lnTo>
                        <a:pt x="723" y="146"/>
                      </a:lnTo>
                      <a:cubicBezTo>
                        <a:pt x="644" y="195"/>
                        <a:pt x="644" y="195"/>
                        <a:pt x="644" y="195"/>
                      </a:cubicBezTo>
                      <a:cubicBezTo>
                        <a:pt x="622" y="173"/>
                        <a:pt x="598" y="157"/>
                        <a:pt x="571" y="143"/>
                      </a:cubicBezTo>
                      <a:cubicBezTo>
                        <a:pt x="592" y="51"/>
                        <a:pt x="592" y="51"/>
                        <a:pt x="592" y="51"/>
                      </a:cubicBezTo>
                      <a:cubicBezTo>
                        <a:pt x="595" y="43"/>
                        <a:pt x="590" y="35"/>
                        <a:pt x="582" y="32"/>
                      </a:cubicBezTo>
                      <a:cubicBezTo>
                        <a:pt x="457" y="2"/>
                        <a:pt x="457" y="2"/>
                        <a:pt x="457" y="2"/>
                      </a:cubicBezTo>
                      <a:cubicBezTo>
                        <a:pt x="449" y="0"/>
                        <a:pt x="441" y="5"/>
                        <a:pt x="438" y="13"/>
                      </a:cubicBezTo>
                      <a:cubicBezTo>
                        <a:pt x="417" y="105"/>
                        <a:pt x="417" y="105"/>
                        <a:pt x="417" y="105"/>
                      </a:cubicBezTo>
                      <a:cubicBezTo>
                        <a:pt x="387" y="105"/>
                        <a:pt x="357" y="111"/>
                        <a:pt x="327" y="119"/>
                      </a:cubicBezTo>
                      <a:cubicBezTo>
                        <a:pt x="279" y="40"/>
                        <a:pt x="279" y="40"/>
                        <a:pt x="279" y="40"/>
                      </a:cubicBezTo>
                      <a:cubicBezTo>
                        <a:pt x="273" y="32"/>
                        <a:pt x="265" y="30"/>
                        <a:pt x="257" y="35"/>
                      </a:cubicBezTo>
                      <a:cubicBezTo>
                        <a:pt x="149" y="103"/>
                        <a:pt x="149" y="103"/>
                        <a:pt x="149" y="103"/>
                      </a:cubicBezTo>
                      <a:cubicBezTo>
                        <a:pt x="141" y="105"/>
                        <a:pt x="138" y="116"/>
                        <a:pt x="143" y="124"/>
                      </a:cubicBezTo>
                      <a:cubicBezTo>
                        <a:pt x="192" y="203"/>
                        <a:pt x="192" y="203"/>
                        <a:pt x="192" y="203"/>
                      </a:cubicBezTo>
                      <a:cubicBezTo>
                        <a:pt x="170" y="225"/>
                        <a:pt x="154" y="249"/>
                        <a:pt x="141" y="276"/>
                      </a:cubicBezTo>
                      <a:cubicBezTo>
                        <a:pt x="49" y="254"/>
                        <a:pt x="49" y="254"/>
                        <a:pt x="49" y="254"/>
                      </a:cubicBezTo>
                      <a:cubicBezTo>
                        <a:pt x="40" y="252"/>
                        <a:pt x="33" y="257"/>
                        <a:pt x="30" y="265"/>
                      </a:cubicBezTo>
                      <a:cubicBezTo>
                        <a:pt x="0" y="390"/>
                        <a:pt x="0" y="390"/>
                        <a:pt x="0" y="390"/>
                      </a:cubicBezTo>
                      <a:cubicBezTo>
                        <a:pt x="0" y="398"/>
                        <a:pt x="5" y="406"/>
                        <a:pt x="14" y="409"/>
                      </a:cubicBezTo>
                      <a:cubicBezTo>
                        <a:pt x="103" y="430"/>
                        <a:pt x="103" y="430"/>
                        <a:pt x="103" y="430"/>
                      </a:cubicBezTo>
                      <a:cubicBezTo>
                        <a:pt x="103" y="460"/>
                        <a:pt x="108" y="489"/>
                        <a:pt x="116" y="519"/>
                      </a:cubicBezTo>
                      <a:cubicBezTo>
                        <a:pt x="38" y="568"/>
                        <a:pt x="38" y="568"/>
                        <a:pt x="38" y="568"/>
                      </a:cubicBezTo>
                      <a:cubicBezTo>
                        <a:pt x="30" y="573"/>
                        <a:pt x="27" y="582"/>
                        <a:pt x="33" y="590"/>
                      </a:cubicBezTo>
                      <a:cubicBezTo>
                        <a:pt x="100" y="698"/>
                        <a:pt x="100" y="698"/>
                        <a:pt x="100" y="698"/>
                      </a:cubicBezTo>
                      <a:cubicBezTo>
                        <a:pt x="105" y="706"/>
                        <a:pt x="114" y="709"/>
                        <a:pt x="122" y="704"/>
                      </a:cubicBezTo>
                      <a:cubicBezTo>
                        <a:pt x="200" y="655"/>
                        <a:pt x="200" y="655"/>
                        <a:pt x="200" y="655"/>
                      </a:cubicBezTo>
                      <a:cubicBezTo>
                        <a:pt x="222" y="676"/>
                        <a:pt x="246" y="693"/>
                        <a:pt x="273" y="706"/>
                      </a:cubicBezTo>
                      <a:cubicBezTo>
                        <a:pt x="252" y="798"/>
                        <a:pt x="252" y="798"/>
                        <a:pt x="252" y="798"/>
                      </a:cubicBezTo>
                      <a:cubicBezTo>
                        <a:pt x="249" y="806"/>
                        <a:pt x="254" y="814"/>
                        <a:pt x="262" y="817"/>
                      </a:cubicBezTo>
                      <a:cubicBezTo>
                        <a:pt x="387" y="847"/>
                        <a:pt x="387" y="847"/>
                        <a:pt x="387" y="847"/>
                      </a:cubicBezTo>
                      <a:cubicBezTo>
                        <a:pt x="395" y="847"/>
                        <a:pt x="403" y="842"/>
                        <a:pt x="406" y="833"/>
                      </a:cubicBezTo>
                      <a:cubicBezTo>
                        <a:pt x="428" y="744"/>
                        <a:pt x="428" y="744"/>
                        <a:pt x="428" y="744"/>
                      </a:cubicBezTo>
                      <a:cubicBezTo>
                        <a:pt x="457" y="744"/>
                        <a:pt x="487" y="739"/>
                        <a:pt x="517" y="730"/>
                      </a:cubicBezTo>
                      <a:cubicBezTo>
                        <a:pt x="566" y="809"/>
                        <a:pt x="566" y="809"/>
                        <a:pt x="566" y="809"/>
                      </a:cubicBezTo>
                      <a:cubicBezTo>
                        <a:pt x="571" y="817"/>
                        <a:pt x="579" y="817"/>
                        <a:pt x="587" y="814"/>
                      </a:cubicBezTo>
                      <a:cubicBezTo>
                        <a:pt x="695" y="747"/>
                        <a:pt x="695" y="747"/>
                        <a:pt x="695" y="747"/>
                      </a:cubicBezTo>
                      <a:cubicBezTo>
                        <a:pt x="704" y="741"/>
                        <a:pt x="706" y="733"/>
                        <a:pt x="701" y="725"/>
                      </a:cubicBezTo>
                      <a:cubicBezTo>
                        <a:pt x="652" y="646"/>
                        <a:pt x="652" y="646"/>
                        <a:pt x="652" y="646"/>
                      </a:cubicBezTo>
                      <a:cubicBezTo>
                        <a:pt x="674" y="625"/>
                        <a:pt x="690" y="601"/>
                        <a:pt x="704" y="573"/>
                      </a:cubicBezTo>
                      <a:cubicBezTo>
                        <a:pt x="796" y="595"/>
                        <a:pt x="796" y="595"/>
                        <a:pt x="796" y="595"/>
                      </a:cubicBezTo>
                      <a:cubicBezTo>
                        <a:pt x="803" y="598"/>
                        <a:pt x="812" y="592"/>
                        <a:pt x="814" y="584"/>
                      </a:cubicBezTo>
                      <a:cubicBezTo>
                        <a:pt x="844" y="460"/>
                        <a:pt x="844" y="460"/>
                        <a:pt x="844" y="460"/>
                      </a:cubicBezTo>
                      <a:cubicBezTo>
                        <a:pt x="844" y="452"/>
                        <a:pt x="841" y="441"/>
                        <a:pt x="831" y="441"/>
                      </a:cubicBezTo>
                      <a:cubicBezTo>
                        <a:pt x="742" y="419"/>
                        <a:pt x="742" y="419"/>
                        <a:pt x="742" y="419"/>
                      </a:cubicBezTo>
                      <a:cubicBezTo>
                        <a:pt x="742" y="390"/>
                        <a:pt x="736" y="360"/>
                        <a:pt x="728" y="330"/>
                      </a:cubicBezTo>
                      <a:cubicBezTo>
                        <a:pt x="806" y="281"/>
                        <a:pt x="806" y="281"/>
                        <a:pt x="806" y="281"/>
                      </a:cubicBezTo>
                      <a:cubicBezTo>
                        <a:pt x="814" y="276"/>
                        <a:pt x="817" y="268"/>
                        <a:pt x="812" y="260"/>
                      </a:cubicBezTo>
                      <a:cubicBezTo>
                        <a:pt x="744" y="152"/>
                        <a:pt x="744" y="152"/>
                        <a:pt x="744" y="152"/>
                      </a:cubicBezTo>
                      <a:cubicBezTo>
                        <a:pt x="739" y="143"/>
                        <a:pt x="730" y="141"/>
                        <a:pt x="723" y="146"/>
                      </a:cubicBezTo>
                      <a:close/>
                      <a:moveTo>
                        <a:pt x="525" y="590"/>
                      </a:moveTo>
                      <a:lnTo>
                        <a:pt x="525" y="590"/>
                      </a:lnTo>
                      <a:cubicBezTo>
                        <a:pt x="433" y="646"/>
                        <a:pt x="314" y="617"/>
                        <a:pt x="257" y="525"/>
                      </a:cubicBezTo>
                      <a:cubicBezTo>
                        <a:pt x="200" y="435"/>
                        <a:pt x="230" y="316"/>
                        <a:pt x="319" y="260"/>
                      </a:cubicBezTo>
                      <a:cubicBezTo>
                        <a:pt x="411" y="203"/>
                        <a:pt x="530" y="232"/>
                        <a:pt x="587" y="322"/>
                      </a:cubicBezTo>
                      <a:cubicBezTo>
                        <a:pt x="644" y="414"/>
                        <a:pt x="614" y="533"/>
                        <a:pt x="525" y="590"/>
                      </a:cubicBezTo>
                      <a:close/>
                    </a:path>
                  </a:pathLst>
                </a:custGeom>
                <a:solidFill>
                  <a:schemeClr val="accent3"/>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2" name="Google Shape;992;p11"/>
                <p:cNvSpPr/>
                <p:nvPr/>
              </p:nvSpPr>
              <p:spPr>
                <a:xfrm>
                  <a:off x="17046728" y="6133702"/>
                  <a:ext cx="177433" cy="177315"/>
                </a:xfrm>
                <a:custGeom>
                  <a:rect b="b" l="l" r="r" t="t"/>
                  <a:pathLst>
                    <a:path extrusionOk="0" h="485" w="485">
                      <a:moveTo>
                        <a:pt x="414" y="84"/>
                      </a:moveTo>
                      <a:lnTo>
                        <a:pt x="414" y="84"/>
                      </a:lnTo>
                      <a:cubicBezTo>
                        <a:pt x="368" y="111"/>
                        <a:pt x="368" y="111"/>
                        <a:pt x="368" y="111"/>
                      </a:cubicBezTo>
                      <a:cubicBezTo>
                        <a:pt x="357" y="97"/>
                        <a:pt x="343" y="89"/>
                        <a:pt x="327" y="81"/>
                      </a:cubicBezTo>
                      <a:cubicBezTo>
                        <a:pt x="340" y="30"/>
                        <a:pt x="340" y="30"/>
                        <a:pt x="340" y="30"/>
                      </a:cubicBezTo>
                      <a:cubicBezTo>
                        <a:pt x="340" y="24"/>
                        <a:pt x="338" y="19"/>
                        <a:pt x="332" y="19"/>
                      </a:cubicBezTo>
                      <a:cubicBezTo>
                        <a:pt x="262" y="0"/>
                        <a:pt x="262" y="0"/>
                        <a:pt x="262" y="0"/>
                      </a:cubicBezTo>
                      <a:cubicBezTo>
                        <a:pt x="256" y="0"/>
                        <a:pt x="251" y="3"/>
                        <a:pt x="251" y="8"/>
                      </a:cubicBezTo>
                      <a:cubicBezTo>
                        <a:pt x="237" y="60"/>
                        <a:pt x="237" y="60"/>
                        <a:pt x="237" y="60"/>
                      </a:cubicBezTo>
                      <a:cubicBezTo>
                        <a:pt x="221" y="60"/>
                        <a:pt x="205" y="62"/>
                        <a:pt x="189" y="68"/>
                      </a:cubicBezTo>
                      <a:cubicBezTo>
                        <a:pt x="159" y="22"/>
                        <a:pt x="159" y="22"/>
                        <a:pt x="159" y="22"/>
                      </a:cubicBezTo>
                      <a:cubicBezTo>
                        <a:pt x="157" y="19"/>
                        <a:pt x="151" y="16"/>
                        <a:pt x="148" y="19"/>
                      </a:cubicBezTo>
                      <a:cubicBezTo>
                        <a:pt x="86" y="57"/>
                        <a:pt x="86" y="57"/>
                        <a:pt x="86" y="57"/>
                      </a:cubicBezTo>
                      <a:cubicBezTo>
                        <a:pt x="81" y="60"/>
                        <a:pt x="81" y="65"/>
                        <a:pt x="83" y="70"/>
                      </a:cubicBezTo>
                      <a:cubicBezTo>
                        <a:pt x="110" y="116"/>
                        <a:pt x="110" y="116"/>
                        <a:pt x="110" y="116"/>
                      </a:cubicBezTo>
                      <a:cubicBezTo>
                        <a:pt x="99" y="127"/>
                        <a:pt x="89" y="144"/>
                        <a:pt x="81" y="157"/>
                      </a:cubicBezTo>
                      <a:cubicBezTo>
                        <a:pt x="29" y="144"/>
                        <a:pt x="29" y="144"/>
                        <a:pt x="29" y="144"/>
                      </a:cubicBezTo>
                      <a:cubicBezTo>
                        <a:pt x="24" y="144"/>
                        <a:pt x="19" y="146"/>
                        <a:pt x="19" y="151"/>
                      </a:cubicBezTo>
                      <a:cubicBezTo>
                        <a:pt x="2" y="222"/>
                        <a:pt x="2" y="222"/>
                        <a:pt x="2" y="222"/>
                      </a:cubicBezTo>
                      <a:cubicBezTo>
                        <a:pt x="0" y="227"/>
                        <a:pt x="2" y="233"/>
                        <a:pt x="8" y="233"/>
                      </a:cubicBezTo>
                      <a:cubicBezTo>
                        <a:pt x="59" y="246"/>
                        <a:pt x="59" y="246"/>
                        <a:pt x="59" y="246"/>
                      </a:cubicBezTo>
                      <a:cubicBezTo>
                        <a:pt x="59" y="263"/>
                        <a:pt x="62" y="279"/>
                        <a:pt x="67" y="295"/>
                      </a:cubicBezTo>
                      <a:cubicBezTo>
                        <a:pt x="21" y="325"/>
                        <a:pt x="21" y="325"/>
                        <a:pt x="21" y="325"/>
                      </a:cubicBezTo>
                      <a:cubicBezTo>
                        <a:pt x="19" y="327"/>
                        <a:pt x="16" y="333"/>
                        <a:pt x="19" y="336"/>
                      </a:cubicBezTo>
                      <a:cubicBezTo>
                        <a:pt x="59" y="398"/>
                        <a:pt x="59" y="398"/>
                        <a:pt x="59" y="398"/>
                      </a:cubicBezTo>
                      <a:cubicBezTo>
                        <a:pt x="59" y="403"/>
                        <a:pt x="64" y="403"/>
                        <a:pt x="70" y="401"/>
                      </a:cubicBezTo>
                      <a:cubicBezTo>
                        <a:pt x="116" y="373"/>
                        <a:pt x="116" y="373"/>
                        <a:pt x="116" y="373"/>
                      </a:cubicBezTo>
                      <a:cubicBezTo>
                        <a:pt x="127" y="384"/>
                        <a:pt x="143" y="395"/>
                        <a:pt x="157" y="403"/>
                      </a:cubicBezTo>
                      <a:cubicBezTo>
                        <a:pt x="146" y="455"/>
                        <a:pt x="146" y="455"/>
                        <a:pt x="146" y="455"/>
                      </a:cubicBezTo>
                      <a:cubicBezTo>
                        <a:pt x="143" y="460"/>
                        <a:pt x="146" y="465"/>
                        <a:pt x="151" y="465"/>
                      </a:cubicBezTo>
                      <a:cubicBezTo>
                        <a:pt x="221" y="482"/>
                        <a:pt x="221" y="482"/>
                        <a:pt x="221" y="482"/>
                      </a:cubicBezTo>
                      <a:cubicBezTo>
                        <a:pt x="227" y="484"/>
                        <a:pt x="232" y="482"/>
                        <a:pt x="232" y="476"/>
                      </a:cubicBezTo>
                      <a:cubicBezTo>
                        <a:pt x="246" y="425"/>
                        <a:pt x="246" y="425"/>
                        <a:pt x="246" y="425"/>
                      </a:cubicBezTo>
                      <a:cubicBezTo>
                        <a:pt x="262" y="425"/>
                        <a:pt x="278" y="422"/>
                        <a:pt x="297" y="417"/>
                      </a:cubicBezTo>
                      <a:cubicBezTo>
                        <a:pt x="324" y="463"/>
                        <a:pt x="324" y="463"/>
                        <a:pt x="324" y="463"/>
                      </a:cubicBezTo>
                      <a:cubicBezTo>
                        <a:pt x="327" y="465"/>
                        <a:pt x="332" y="468"/>
                        <a:pt x="335" y="465"/>
                      </a:cubicBezTo>
                      <a:cubicBezTo>
                        <a:pt x="397" y="428"/>
                        <a:pt x="397" y="428"/>
                        <a:pt x="397" y="428"/>
                      </a:cubicBezTo>
                      <a:cubicBezTo>
                        <a:pt x="403" y="425"/>
                        <a:pt x="403" y="420"/>
                        <a:pt x="400" y="414"/>
                      </a:cubicBezTo>
                      <a:cubicBezTo>
                        <a:pt x="373" y="368"/>
                        <a:pt x="373" y="368"/>
                        <a:pt x="373" y="368"/>
                      </a:cubicBezTo>
                      <a:cubicBezTo>
                        <a:pt x="386" y="357"/>
                        <a:pt x="394" y="341"/>
                        <a:pt x="403" y="327"/>
                      </a:cubicBezTo>
                      <a:cubicBezTo>
                        <a:pt x="454" y="338"/>
                        <a:pt x="454" y="338"/>
                        <a:pt x="454" y="338"/>
                      </a:cubicBezTo>
                      <a:cubicBezTo>
                        <a:pt x="459" y="341"/>
                        <a:pt x="465" y="338"/>
                        <a:pt x="465" y="333"/>
                      </a:cubicBezTo>
                      <a:cubicBezTo>
                        <a:pt x="484" y="263"/>
                        <a:pt x="484" y="263"/>
                        <a:pt x="484" y="263"/>
                      </a:cubicBezTo>
                      <a:cubicBezTo>
                        <a:pt x="484" y="257"/>
                        <a:pt x="481" y="252"/>
                        <a:pt x="476" y="252"/>
                      </a:cubicBezTo>
                      <a:cubicBezTo>
                        <a:pt x="424" y="238"/>
                        <a:pt x="424" y="238"/>
                        <a:pt x="424" y="238"/>
                      </a:cubicBezTo>
                      <a:cubicBezTo>
                        <a:pt x="424" y="222"/>
                        <a:pt x="422" y="205"/>
                        <a:pt x="416" y="189"/>
                      </a:cubicBezTo>
                      <a:cubicBezTo>
                        <a:pt x="462" y="160"/>
                        <a:pt x="462" y="160"/>
                        <a:pt x="462" y="160"/>
                      </a:cubicBezTo>
                      <a:cubicBezTo>
                        <a:pt x="465" y="157"/>
                        <a:pt x="468" y="151"/>
                        <a:pt x="465" y="149"/>
                      </a:cubicBezTo>
                      <a:cubicBezTo>
                        <a:pt x="427" y="87"/>
                        <a:pt x="427" y="87"/>
                        <a:pt x="427" y="87"/>
                      </a:cubicBezTo>
                      <a:cubicBezTo>
                        <a:pt x="424" y="81"/>
                        <a:pt x="419" y="81"/>
                        <a:pt x="414" y="84"/>
                      </a:cubicBezTo>
                      <a:close/>
                      <a:moveTo>
                        <a:pt x="300" y="336"/>
                      </a:moveTo>
                      <a:lnTo>
                        <a:pt x="300" y="336"/>
                      </a:lnTo>
                      <a:cubicBezTo>
                        <a:pt x="248" y="368"/>
                        <a:pt x="181" y="352"/>
                        <a:pt x="148" y="300"/>
                      </a:cubicBezTo>
                      <a:cubicBezTo>
                        <a:pt x="116" y="249"/>
                        <a:pt x="132" y="179"/>
                        <a:pt x="183" y="149"/>
                      </a:cubicBezTo>
                      <a:cubicBezTo>
                        <a:pt x="235" y="116"/>
                        <a:pt x="305" y="132"/>
                        <a:pt x="335" y="184"/>
                      </a:cubicBezTo>
                      <a:cubicBezTo>
                        <a:pt x="368" y="235"/>
                        <a:pt x="351" y="303"/>
                        <a:pt x="300" y="336"/>
                      </a:cubicBezTo>
                      <a:close/>
                    </a:path>
                  </a:pathLst>
                </a:custGeom>
                <a:solidFill>
                  <a:schemeClr val="accent3"/>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3" name="Google Shape;993;p11"/>
                <p:cNvSpPr/>
                <p:nvPr/>
              </p:nvSpPr>
              <p:spPr>
                <a:xfrm>
                  <a:off x="16778964" y="6141761"/>
                  <a:ext cx="245181" cy="245017"/>
                </a:xfrm>
                <a:custGeom>
                  <a:rect b="b" l="l" r="r" t="t"/>
                  <a:pathLst>
                    <a:path extrusionOk="0" h="669" w="669">
                      <a:moveTo>
                        <a:pt x="571" y="113"/>
                      </a:moveTo>
                      <a:lnTo>
                        <a:pt x="571" y="113"/>
                      </a:lnTo>
                      <a:cubicBezTo>
                        <a:pt x="509" y="151"/>
                        <a:pt x="509" y="151"/>
                        <a:pt x="509" y="151"/>
                      </a:cubicBezTo>
                      <a:cubicBezTo>
                        <a:pt x="492" y="135"/>
                        <a:pt x="474" y="122"/>
                        <a:pt x="452" y="110"/>
                      </a:cubicBezTo>
                      <a:cubicBezTo>
                        <a:pt x="468" y="38"/>
                        <a:pt x="468" y="38"/>
                        <a:pt x="468" y="38"/>
                      </a:cubicBezTo>
                      <a:cubicBezTo>
                        <a:pt x="471" y="32"/>
                        <a:pt x="465" y="24"/>
                        <a:pt x="460" y="24"/>
                      </a:cubicBezTo>
                      <a:cubicBezTo>
                        <a:pt x="362" y="0"/>
                        <a:pt x="362" y="0"/>
                        <a:pt x="362" y="0"/>
                      </a:cubicBezTo>
                      <a:cubicBezTo>
                        <a:pt x="354" y="0"/>
                        <a:pt x="349" y="2"/>
                        <a:pt x="346" y="10"/>
                      </a:cubicBezTo>
                      <a:cubicBezTo>
                        <a:pt x="330" y="81"/>
                        <a:pt x="330" y="81"/>
                        <a:pt x="330" y="81"/>
                      </a:cubicBezTo>
                      <a:cubicBezTo>
                        <a:pt x="306" y="81"/>
                        <a:pt x="281" y="86"/>
                        <a:pt x="260" y="92"/>
                      </a:cubicBezTo>
                      <a:cubicBezTo>
                        <a:pt x="222" y="29"/>
                        <a:pt x="222" y="29"/>
                        <a:pt x="222" y="29"/>
                      </a:cubicBezTo>
                      <a:cubicBezTo>
                        <a:pt x="216" y="24"/>
                        <a:pt x="211" y="21"/>
                        <a:pt x="203" y="27"/>
                      </a:cubicBezTo>
                      <a:cubicBezTo>
                        <a:pt x="119" y="78"/>
                        <a:pt x="119" y="78"/>
                        <a:pt x="119" y="78"/>
                      </a:cubicBezTo>
                      <a:cubicBezTo>
                        <a:pt x="113" y="81"/>
                        <a:pt x="111" y="89"/>
                        <a:pt x="113" y="94"/>
                      </a:cubicBezTo>
                      <a:cubicBezTo>
                        <a:pt x="151" y="159"/>
                        <a:pt x="151" y="159"/>
                        <a:pt x="151" y="159"/>
                      </a:cubicBezTo>
                      <a:cubicBezTo>
                        <a:pt x="135" y="176"/>
                        <a:pt x="122" y="194"/>
                        <a:pt x="111" y="216"/>
                      </a:cubicBezTo>
                      <a:cubicBezTo>
                        <a:pt x="41" y="197"/>
                        <a:pt x="41" y="197"/>
                        <a:pt x="41" y="197"/>
                      </a:cubicBezTo>
                      <a:cubicBezTo>
                        <a:pt x="32" y="197"/>
                        <a:pt x="27" y="200"/>
                        <a:pt x="24" y="208"/>
                      </a:cubicBezTo>
                      <a:cubicBezTo>
                        <a:pt x="3" y="305"/>
                        <a:pt x="3" y="305"/>
                        <a:pt x="3" y="305"/>
                      </a:cubicBezTo>
                      <a:cubicBezTo>
                        <a:pt x="0" y="314"/>
                        <a:pt x="3" y="319"/>
                        <a:pt x="11" y="322"/>
                      </a:cubicBezTo>
                      <a:cubicBezTo>
                        <a:pt x="81" y="338"/>
                        <a:pt x="81" y="338"/>
                        <a:pt x="81" y="338"/>
                      </a:cubicBezTo>
                      <a:cubicBezTo>
                        <a:pt x="84" y="362"/>
                        <a:pt x="86" y="384"/>
                        <a:pt x="95" y="408"/>
                      </a:cubicBezTo>
                      <a:cubicBezTo>
                        <a:pt x="30" y="446"/>
                        <a:pt x="30" y="446"/>
                        <a:pt x="30" y="446"/>
                      </a:cubicBezTo>
                      <a:cubicBezTo>
                        <a:pt x="24" y="449"/>
                        <a:pt x="24" y="457"/>
                        <a:pt x="27" y="462"/>
                      </a:cubicBezTo>
                      <a:cubicBezTo>
                        <a:pt x="78" y="549"/>
                        <a:pt x="78" y="549"/>
                        <a:pt x="78" y="549"/>
                      </a:cubicBezTo>
                      <a:cubicBezTo>
                        <a:pt x="84" y="554"/>
                        <a:pt x="92" y="557"/>
                        <a:pt x="97" y="554"/>
                      </a:cubicBezTo>
                      <a:cubicBezTo>
                        <a:pt x="160" y="514"/>
                        <a:pt x="160" y="514"/>
                        <a:pt x="160" y="514"/>
                      </a:cubicBezTo>
                      <a:cubicBezTo>
                        <a:pt x="176" y="530"/>
                        <a:pt x="195" y="546"/>
                        <a:pt x="216" y="557"/>
                      </a:cubicBezTo>
                      <a:cubicBezTo>
                        <a:pt x="200" y="627"/>
                        <a:pt x="200" y="627"/>
                        <a:pt x="200" y="627"/>
                      </a:cubicBezTo>
                      <a:cubicBezTo>
                        <a:pt x="197" y="636"/>
                        <a:pt x="203" y="641"/>
                        <a:pt x="208" y="644"/>
                      </a:cubicBezTo>
                      <a:cubicBezTo>
                        <a:pt x="306" y="665"/>
                        <a:pt x="306" y="665"/>
                        <a:pt x="306" y="665"/>
                      </a:cubicBezTo>
                      <a:cubicBezTo>
                        <a:pt x="314" y="668"/>
                        <a:pt x="319" y="663"/>
                        <a:pt x="322" y="657"/>
                      </a:cubicBezTo>
                      <a:cubicBezTo>
                        <a:pt x="338" y="584"/>
                        <a:pt x="338" y="584"/>
                        <a:pt x="338" y="584"/>
                      </a:cubicBezTo>
                      <a:cubicBezTo>
                        <a:pt x="362" y="584"/>
                        <a:pt x="387" y="581"/>
                        <a:pt x="408" y="573"/>
                      </a:cubicBezTo>
                      <a:cubicBezTo>
                        <a:pt x="446" y="636"/>
                        <a:pt x="446" y="636"/>
                        <a:pt x="446" y="636"/>
                      </a:cubicBezTo>
                      <a:cubicBezTo>
                        <a:pt x="452" y="644"/>
                        <a:pt x="457" y="644"/>
                        <a:pt x="465" y="641"/>
                      </a:cubicBezTo>
                      <a:cubicBezTo>
                        <a:pt x="549" y="587"/>
                        <a:pt x="549" y="587"/>
                        <a:pt x="549" y="587"/>
                      </a:cubicBezTo>
                      <a:cubicBezTo>
                        <a:pt x="555" y="584"/>
                        <a:pt x="557" y="576"/>
                        <a:pt x="555" y="571"/>
                      </a:cubicBezTo>
                      <a:cubicBezTo>
                        <a:pt x="517" y="508"/>
                        <a:pt x="517" y="508"/>
                        <a:pt x="517" y="508"/>
                      </a:cubicBezTo>
                      <a:cubicBezTo>
                        <a:pt x="533" y="489"/>
                        <a:pt x="546" y="471"/>
                        <a:pt x="557" y="452"/>
                      </a:cubicBezTo>
                      <a:cubicBezTo>
                        <a:pt x="628" y="468"/>
                        <a:pt x="628" y="468"/>
                        <a:pt x="628" y="468"/>
                      </a:cubicBezTo>
                      <a:cubicBezTo>
                        <a:pt x="636" y="468"/>
                        <a:pt x="641" y="465"/>
                        <a:pt x="644" y="460"/>
                      </a:cubicBezTo>
                      <a:cubicBezTo>
                        <a:pt x="668" y="360"/>
                        <a:pt x="668" y="360"/>
                        <a:pt x="668" y="360"/>
                      </a:cubicBezTo>
                      <a:cubicBezTo>
                        <a:pt x="668" y="354"/>
                        <a:pt x="666" y="346"/>
                        <a:pt x="657" y="346"/>
                      </a:cubicBezTo>
                      <a:cubicBezTo>
                        <a:pt x="587" y="330"/>
                        <a:pt x="587" y="330"/>
                        <a:pt x="587" y="330"/>
                      </a:cubicBezTo>
                      <a:cubicBezTo>
                        <a:pt x="584" y="305"/>
                        <a:pt x="582" y="281"/>
                        <a:pt x="574" y="260"/>
                      </a:cubicBezTo>
                      <a:cubicBezTo>
                        <a:pt x="638" y="219"/>
                        <a:pt x="638" y="219"/>
                        <a:pt x="638" y="219"/>
                      </a:cubicBezTo>
                      <a:cubicBezTo>
                        <a:pt x="644" y="216"/>
                        <a:pt x="644" y="208"/>
                        <a:pt x="641" y="203"/>
                      </a:cubicBezTo>
                      <a:cubicBezTo>
                        <a:pt x="590" y="116"/>
                        <a:pt x="590" y="116"/>
                        <a:pt x="590" y="116"/>
                      </a:cubicBezTo>
                      <a:cubicBezTo>
                        <a:pt x="584" y="110"/>
                        <a:pt x="579" y="110"/>
                        <a:pt x="571" y="113"/>
                      </a:cubicBezTo>
                      <a:close/>
                      <a:moveTo>
                        <a:pt x="414" y="462"/>
                      </a:moveTo>
                      <a:lnTo>
                        <a:pt x="414" y="462"/>
                      </a:lnTo>
                      <a:cubicBezTo>
                        <a:pt x="343" y="508"/>
                        <a:pt x="249" y="484"/>
                        <a:pt x="203" y="414"/>
                      </a:cubicBezTo>
                      <a:cubicBezTo>
                        <a:pt x="160" y="341"/>
                        <a:pt x="181" y="246"/>
                        <a:pt x="254" y="203"/>
                      </a:cubicBezTo>
                      <a:cubicBezTo>
                        <a:pt x="324" y="159"/>
                        <a:pt x="419" y="181"/>
                        <a:pt x="465" y="254"/>
                      </a:cubicBezTo>
                      <a:cubicBezTo>
                        <a:pt x="509" y="324"/>
                        <a:pt x="487" y="419"/>
                        <a:pt x="414" y="462"/>
                      </a:cubicBezTo>
                      <a:close/>
                    </a:path>
                  </a:pathLst>
                </a:custGeom>
                <a:solidFill>
                  <a:schemeClr val="accent2"/>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4" name="Google Shape;994;p11"/>
                <p:cNvSpPr/>
                <p:nvPr/>
              </p:nvSpPr>
              <p:spPr>
                <a:xfrm>
                  <a:off x="17382238" y="6193344"/>
                  <a:ext cx="685538" cy="182152"/>
                </a:xfrm>
                <a:custGeom>
                  <a:rect b="b" l="l" r="r" t="t"/>
                  <a:pathLst>
                    <a:path extrusionOk="0" h="499" w="1873">
                      <a:moveTo>
                        <a:pt x="546" y="498"/>
                      </a:moveTo>
                      <a:lnTo>
                        <a:pt x="546" y="498"/>
                      </a:lnTo>
                      <a:cubicBezTo>
                        <a:pt x="214" y="216"/>
                        <a:pt x="214" y="216"/>
                        <a:pt x="214" y="216"/>
                      </a:cubicBezTo>
                      <a:cubicBezTo>
                        <a:pt x="181" y="257"/>
                        <a:pt x="19" y="438"/>
                        <a:pt x="8" y="446"/>
                      </a:cubicBezTo>
                      <a:cubicBezTo>
                        <a:pt x="0" y="435"/>
                        <a:pt x="0" y="435"/>
                        <a:pt x="0" y="435"/>
                      </a:cubicBezTo>
                      <a:cubicBezTo>
                        <a:pt x="8" y="427"/>
                        <a:pt x="130" y="292"/>
                        <a:pt x="208" y="203"/>
                      </a:cubicBezTo>
                      <a:cubicBezTo>
                        <a:pt x="214" y="197"/>
                        <a:pt x="214" y="197"/>
                        <a:pt x="214" y="197"/>
                      </a:cubicBezTo>
                      <a:cubicBezTo>
                        <a:pt x="544" y="476"/>
                        <a:pt x="544" y="476"/>
                        <a:pt x="544" y="476"/>
                      </a:cubicBezTo>
                      <a:cubicBezTo>
                        <a:pt x="733" y="268"/>
                        <a:pt x="733" y="268"/>
                        <a:pt x="733" y="268"/>
                      </a:cubicBezTo>
                      <a:cubicBezTo>
                        <a:pt x="844" y="362"/>
                        <a:pt x="844" y="362"/>
                        <a:pt x="844" y="362"/>
                      </a:cubicBezTo>
                      <a:cubicBezTo>
                        <a:pt x="1139" y="78"/>
                        <a:pt x="1139" y="78"/>
                        <a:pt x="1139" y="78"/>
                      </a:cubicBezTo>
                      <a:cubicBezTo>
                        <a:pt x="1531" y="365"/>
                        <a:pt x="1531" y="365"/>
                        <a:pt x="1531" y="365"/>
                      </a:cubicBezTo>
                      <a:cubicBezTo>
                        <a:pt x="1862" y="0"/>
                        <a:pt x="1862" y="0"/>
                        <a:pt x="1862" y="0"/>
                      </a:cubicBezTo>
                      <a:cubicBezTo>
                        <a:pt x="1872" y="8"/>
                        <a:pt x="1872" y="8"/>
                        <a:pt x="1872" y="8"/>
                      </a:cubicBezTo>
                      <a:cubicBezTo>
                        <a:pt x="1531" y="387"/>
                        <a:pt x="1531" y="387"/>
                        <a:pt x="1531" y="387"/>
                      </a:cubicBezTo>
                      <a:cubicBezTo>
                        <a:pt x="1139" y="116"/>
                        <a:pt x="1139" y="116"/>
                        <a:pt x="1139" y="116"/>
                      </a:cubicBezTo>
                      <a:cubicBezTo>
                        <a:pt x="844" y="381"/>
                        <a:pt x="844" y="381"/>
                        <a:pt x="844" y="381"/>
                      </a:cubicBezTo>
                      <a:cubicBezTo>
                        <a:pt x="733" y="289"/>
                        <a:pt x="733" y="289"/>
                        <a:pt x="733" y="289"/>
                      </a:cubicBezTo>
                      <a:lnTo>
                        <a:pt x="546" y="498"/>
                      </a:ln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5" name="Google Shape;995;p11"/>
                <p:cNvSpPr/>
                <p:nvPr/>
              </p:nvSpPr>
              <p:spPr>
                <a:xfrm>
                  <a:off x="17372559" y="6343256"/>
                  <a:ext cx="20969" cy="20956"/>
                </a:xfrm>
                <a:custGeom>
                  <a:rect b="b" l="l" r="r" t="t"/>
                  <a:pathLst>
                    <a:path extrusionOk="0" h="58" w="58">
                      <a:moveTo>
                        <a:pt x="57" y="27"/>
                      </a:moveTo>
                      <a:lnTo>
                        <a:pt x="57" y="27"/>
                      </a:lnTo>
                      <a:cubicBezTo>
                        <a:pt x="57" y="41"/>
                        <a:pt x="47" y="54"/>
                        <a:pt x="30" y="57"/>
                      </a:cubicBezTo>
                      <a:cubicBezTo>
                        <a:pt x="14" y="57"/>
                        <a:pt x="0" y="46"/>
                        <a:pt x="0" y="30"/>
                      </a:cubicBezTo>
                      <a:cubicBezTo>
                        <a:pt x="0" y="16"/>
                        <a:pt x="11" y="3"/>
                        <a:pt x="28" y="0"/>
                      </a:cubicBezTo>
                      <a:cubicBezTo>
                        <a:pt x="44" y="0"/>
                        <a:pt x="57" y="11"/>
                        <a:pt x="57"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6" name="Google Shape;996;p11"/>
                <p:cNvSpPr/>
                <p:nvPr/>
              </p:nvSpPr>
              <p:spPr>
                <a:xfrm>
                  <a:off x="17448372" y="6259434"/>
                  <a:ext cx="22583" cy="20956"/>
                </a:xfrm>
                <a:custGeom>
                  <a:rect b="b" l="l" r="r" t="t"/>
                  <a:pathLst>
                    <a:path extrusionOk="0" h="58" w="61">
                      <a:moveTo>
                        <a:pt x="60" y="27"/>
                      </a:moveTo>
                      <a:lnTo>
                        <a:pt x="60" y="27"/>
                      </a:lnTo>
                      <a:cubicBezTo>
                        <a:pt x="60" y="43"/>
                        <a:pt x="49" y="57"/>
                        <a:pt x="33" y="57"/>
                      </a:cubicBezTo>
                      <a:cubicBezTo>
                        <a:pt x="16" y="57"/>
                        <a:pt x="3" y="46"/>
                        <a:pt x="3" y="30"/>
                      </a:cubicBezTo>
                      <a:cubicBezTo>
                        <a:pt x="0" y="16"/>
                        <a:pt x="14" y="3"/>
                        <a:pt x="27" y="0"/>
                      </a:cubicBezTo>
                      <a:cubicBezTo>
                        <a:pt x="43" y="0"/>
                        <a:pt x="57" y="11"/>
                        <a:pt x="60"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7" name="Google Shape;997;p11"/>
                <p:cNvSpPr/>
                <p:nvPr/>
              </p:nvSpPr>
              <p:spPr>
                <a:xfrm>
                  <a:off x="17567736" y="6357763"/>
                  <a:ext cx="22583" cy="22567"/>
                </a:xfrm>
                <a:custGeom>
                  <a:rect b="b" l="l" r="r" t="t"/>
                  <a:pathLst>
                    <a:path extrusionOk="0" h="60" w="60">
                      <a:moveTo>
                        <a:pt x="59" y="26"/>
                      </a:moveTo>
                      <a:lnTo>
                        <a:pt x="59" y="26"/>
                      </a:lnTo>
                      <a:cubicBezTo>
                        <a:pt x="59" y="43"/>
                        <a:pt x="49" y="56"/>
                        <a:pt x="32" y="56"/>
                      </a:cubicBezTo>
                      <a:cubicBezTo>
                        <a:pt x="16" y="59"/>
                        <a:pt x="3" y="46"/>
                        <a:pt x="3" y="32"/>
                      </a:cubicBezTo>
                      <a:cubicBezTo>
                        <a:pt x="0" y="16"/>
                        <a:pt x="13" y="2"/>
                        <a:pt x="30" y="2"/>
                      </a:cubicBezTo>
                      <a:cubicBezTo>
                        <a:pt x="43" y="0"/>
                        <a:pt x="59" y="13"/>
                        <a:pt x="59" y="26"/>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8" name="Google Shape;998;p11"/>
                <p:cNvSpPr/>
                <p:nvPr/>
              </p:nvSpPr>
              <p:spPr>
                <a:xfrm>
                  <a:off x="17637095" y="6282001"/>
                  <a:ext cx="22583" cy="22567"/>
                </a:xfrm>
                <a:custGeom>
                  <a:rect b="b" l="l" r="r" t="t"/>
                  <a:pathLst>
                    <a:path extrusionOk="0" h="61" w="61">
                      <a:moveTo>
                        <a:pt x="57" y="27"/>
                      </a:moveTo>
                      <a:lnTo>
                        <a:pt x="57" y="27"/>
                      </a:lnTo>
                      <a:cubicBezTo>
                        <a:pt x="60" y="43"/>
                        <a:pt x="46" y="57"/>
                        <a:pt x="33" y="57"/>
                      </a:cubicBezTo>
                      <a:cubicBezTo>
                        <a:pt x="17" y="60"/>
                        <a:pt x="3" y="46"/>
                        <a:pt x="0" y="33"/>
                      </a:cubicBezTo>
                      <a:cubicBezTo>
                        <a:pt x="0" y="17"/>
                        <a:pt x="11" y="3"/>
                        <a:pt x="27" y="3"/>
                      </a:cubicBezTo>
                      <a:cubicBezTo>
                        <a:pt x="43" y="0"/>
                        <a:pt x="57" y="11"/>
                        <a:pt x="57"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999" name="Google Shape;999;p11"/>
                <p:cNvSpPr/>
                <p:nvPr/>
              </p:nvSpPr>
              <p:spPr>
                <a:xfrm>
                  <a:off x="17679034" y="6312628"/>
                  <a:ext cx="22583" cy="20956"/>
                </a:xfrm>
                <a:custGeom>
                  <a:rect b="b" l="l" r="r" t="t"/>
                  <a:pathLst>
                    <a:path extrusionOk="0" h="58" w="61">
                      <a:moveTo>
                        <a:pt x="60" y="27"/>
                      </a:moveTo>
                      <a:lnTo>
                        <a:pt x="60" y="27"/>
                      </a:lnTo>
                      <a:cubicBezTo>
                        <a:pt x="60" y="41"/>
                        <a:pt x="49" y="54"/>
                        <a:pt x="33" y="57"/>
                      </a:cubicBezTo>
                      <a:cubicBezTo>
                        <a:pt x="17" y="57"/>
                        <a:pt x="3" y="46"/>
                        <a:pt x="3" y="30"/>
                      </a:cubicBezTo>
                      <a:cubicBezTo>
                        <a:pt x="0" y="13"/>
                        <a:pt x="14" y="3"/>
                        <a:pt x="30" y="0"/>
                      </a:cubicBezTo>
                      <a:cubicBezTo>
                        <a:pt x="47" y="0"/>
                        <a:pt x="60" y="11"/>
                        <a:pt x="60"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00" name="Google Shape;1000;p11"/>
                <p:cNvSpPr/>
                <p:nvPr/>
              </p:nvSpPr>
              <p:spPr>
                <a:xfrm>
                  <a:off x="17787106" y="6215911"/>
                  <a:ext cx="22583" cy="20956"/>
                </a:xfrm>
                <a:custGeom>
                  <a:rect b="b" l="l" r="r" t="t"/>
                  <a:pathLst>
                    <a:path extrusionOk="0" h="58" w="61">
                      <a:moveTo>
                        <a:pt x="60" y="27"/>
                      </a:moveTo>
                      <a:lnTo>
                        <a:pt x="60" y="27"/>
                      </a:lnTo>
                      <a:cubicBezTo>
                        <a:pt x="60" y="41"/>
                        <a:pt x="49" y="54"/>
                        <a:pt x="33" y="57"/>
                      </a:cubicBezTo>
                      <a:cubicBezTo>
                        <a:pt x="17" y="57"/>
                        <a:pt x="3" y="46"/>
                        <a:pt x="3" y="30"/>
                      </a:cubicBezTo>
                      <a:cubicBezTo>
                        <a:pt x="0" y="13"/>
                        <a:pt x="14" y="0"/>
                        <a:pt x="30" y="0"/>
                      </a:cubicBezTo>
                      <a:cubicBezTo>
                        <a:pt x="44" y="0"/>
                        <a:pt x="58" y="11"/>
                        <a:pt x="60"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01" name="Google Shape;1001;p11"/>
                <p:cNvSpPr/>
                <p:nvPr/>
              </p:nvSpPr>
              <p:spPr>
                <a:xfrm>
                  <a:off x="18053256" y="6182060"/>
                  <a:ext cx="20969" cy="20956"/>
                </a:xfrm>
                <a:custGeom>
                  <a:rect b="b" l="l" r="r" t="t"/>
                  <a:pathLst>
                    <a:path extrusionOk="0" h="58" w="58">
                      <a:moveTo>
                        <a:pt x="57" y="28"/>
                      </a:moveTo>
                      <a:lnTo>
                        <a:pt x="57" y="28"/>
                      </a:lnTo>
                      <a:cubicBezTo>
                        <a:pt x="57" y="44"/>
                        <a:pt x="46" y="55"/>
                        <a:pt x="30" y="57"/>
                      </a:cubicBezTo>
                      <a:cubicBezTo>
                        <a:pt x="13" y="57"/>
                        <a:pt x="0" y="47"/>
                        <a:pt x="0" y="30"/>
                      </a:cubicBezTo>
                      <a:cubicBezTo>
                        <a:pt x="0" y="17"/>
                        <a:pt x="11" y="3"/>
                        <a:pt x="27" y="0"/>
                      </a:cubicBezTo>
                      <a:cubicBezTo>
                        <a:pt x="43" y="0"/>
                        <a:pt x="57" y="12"/>
                        <a:pt x="57" y="28"/>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02" name="Google Shape;1002;p11"/>
                <p:cNvSpPr/>
                <p:nvPr/>
              </p:nvSpPr>
              <p:spPr>
                <a:xfrm>
                  <a:off x="17929055" y="6315852"/>
                  <a:ext cx="22583" cy="22567"/>
                </a:xfrm>
                <a:custGeom>
                  <a:rect b="b" l="l" r="r" t="t"/>
                  <a:pathLst>
                    <a:path extrusionOk="0" h="61" w="61">
                      <a:moveTo>
                        <a:pt x="60" y="27"/>
                      </a:moveTo>
                      <a:lnTo>
                        <a:pt x="60" y="27"/>
                      </a:lnTo>
                      <a:cubicBezTo>
                        <a:pt x="60" y="44"/>
                        <a:pt x="49" y="57"/>
                        <a:pt x="33" y="57"/>
                      </a:cubicBezTo>
                      <a:cubicBezTo>
                        <a:pt x="17" y="60"/>
                        <a:pt x="3" y="49"/>
                        <a:pt x="0" y="33"/>
                      </a:cubicBezTo>
                      <a:cubicBezTo>
                        <a:pt x="0" y="16"/>
                        <a:pt x="11" y="3"/>
                        <a:pt x="27" y="3"/>
                      </a:cubicBezTo>
                      <a:cubicBezTo>
                        <a:pt x="43" y="0"/>
                        <a:pt x="57" y="14"/>
                        <a:pt x="60"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03" name="Google Shape;1003;p11"/>
                <p:cNvSpPr/>
                <p:nvPr/>
              </p:nvSpPr>
              <p:spPr>
                <a:xfrm>
                  <a:off x="17379011" y="6381942"/>
                  <a:ext cx="693602" cy="290153"/>
                </a:xfrm>
                <a:custGeom>
                  <a:rect b="b" l="l" r="r" t="t"/>
                  <a:pathLst>
                    <a:path extrusionOk="0" h="793" w="1895">
                      <a:moveTo>
                        <a:pt x="0" y="549"/>
                      </a:moveTo>
                      <a:lnTo>
                        <a:pt x="273" y="473"/>
                      </a:lnTo>
                      <a:lnTo>
                        <a:pt x="438" y="397"/>
                      </a:lnTo>
                      <a:lnTo>
                        <a:pt x="717" y="543"/>
                      </a:lnTo>
                      <a:lnTo>
                        <a:pt x="874" y="305"/>
                      </a:lnTo>
                      <a:lnTo>
                        <a:pt x="1128" y="332"/>
                      </a:lnTo>
                      <a:lnTo>
                        <a:pt x="1293" y="108"/>
                      </a:lnTo>
                      <a:lnTo>
                        <a:pt x="1561" y="167"/>
                      </a:lnTo>
                      <a:lnTo>
                        <a:pt x="1894" y="0"/>
                      </a:lnTo>
                      <a:lnTo>
                        <a:pt x="1894" y="792"/>
                      </a:lnTo>
                      <a:lnTo>
                        <a:pt x="5" y="792"/>
                      </a:lnTo>
                      <a:lnTo>
                        <a:pt x="0" y="549"/>
                      </a:lnTo>
                    </a:path>
                  </a:pathLst>
                </a:custGeom>
                <a:solidFill>
                  <a:schemeClr val="accent2"/>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04" name="Google Shape;1004;p11"/>
                <p:cNvSpPr/>
                <p:nvPr/>
              </p:nvSpPr>
              <p:spPr>
                <a:xfrm>
                  <a:off x="16778966" y="6970306"/>
                  <a:ext cx="712958" cy="19344"/>
                </a:xfrm>
                <a:custGeom>
                  <a:rect b="b" l="l" r="r" t="t"/>
                  <a:pathLst>
                    <a:path extrusionOk="0" h="55" w="1947">
                      <a:moveTo>
                        <a:pt x="1918" y="54"/>
                      </a:moveTo>
                      <a:lnTo>
                        <a:pt x="1918" y="54"/>
                      </a:lnTo>
                      <a:cubicBezTo>
                        <a:pt x="30" y="54"/>
                        <a:pt x="30" y="54"/>
                        <a:pt x="30" y="54"/>
                      </a:cubicBezTo>
                      <a:cubicBezTo>
                        <a:pt x="13" y="54"/>
                        <a:pt x="0" y="40"/>
                        <a:pt x="0" y="27"/>
                      </a:cubicBezTo>
                      <a:lnTo>
                        <a:pt x="0" y="27"/>
                      </a:lnTo>
                      <a:cubicBezTo>
                        <a:pt x="0" y="10"/>
                        <a:pt x="13" y="0"/>
                        <a:pt x="30" y="0"/>
                      </a:cubicBezTo>
                      <a:cubicBezTo>
                        <a:pt x="1918" y="0"/>
                        <a:pt x="1918" y="0"/>
                        <a:pt x="1918" y="0"/>
                      </a:cubicBezTo>
                      <a:cubicBezTo>
                        <a:pt x="1932" y="0"/>
                        <a:pt x="1946" y="10"/>
                        <a:pt x="1946" y="27"/>
                      </a:cubicBezTo>
                      <a:lnTo>
                        <a:pt x="1946" y="27"/>
                      </a:lnTo>
                      <a:cubicBezTo>
                        <a:pt x="1946" y="40"/>
                        <a:pt x="1932" y="54"/>
                        <a:pt x="1918" y="54"/>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05" name="Google Shape;1005;p11"/>
                <p:cNvSpPr/>
                <p:nvPr/>
              </p:nvSpPr>
              <p:spPr>
                <a:xfrm>
                  <a:off x="16778966" y="7010606"/>
                  <a:ext cx="712958" cy="19344"/>
                </a:xfrm>
                <a:custGeom>
                  <a:rect b="b" l="l" r="r" t="t"/>
                  <a:pathLst>
                    <a:path extrusionOk="0" h="55" w="1947">
                      <a:moveTo>
                        <a:pt x="1918" y="54"/>
                      </a:moveTo>
                      <a:lnTo>
                        <a:pt x="1918" y="54"/>
                      </a:lnTo>
                      <a:cubicBezTo>
                        <a:pt x="30" y="54"/>
                        <a:pt x="30" y="54"/>
                        <a:pt x="30" y="54"/>
                      </a:cubicBezTo>
                      <a:cubicBezTo>
                        <a:pt x="13" y="54"/>
                        <a:pt x="0" y="40"/>
                        <a:pt x="0" y="27"/>
                      </a:cubicBezTo>
                      <a:lnTo>
                        <a:pt x="0" y="27"/>
                      </a:lnTo>
                      <a:cubicBezTo>
                        <a:pt x="0" y="10"/>
                        <a:pt x="13" y="0"/>
                        <a:pt x="30" y="0"/>
                      </a:cubicBezTo>
                      <a:cubicBezTo>
                        <a:pt x="1918" y="0"/>
                        <a:pt x="1918" y="0"/>
                        <a:pt x="1918" y="0"/>
                      </a:cubicBezTo>
                      <a:cubicBezTo>
                        <a:pt x="1932" y="0"/>
                        <a:pt x="1946" y="10"/>
                        <a:pt x="1946" y="27"/>
                      </a:cubicBezTo>
                      <a:lnTo>
                        <a:pt x="1946" y="27"/>
                      </a:lnTo>
                      <a:cubicBezTo>
                        <a:pt x="1946" y="40"/>
                        <a:pt x="1932" y="54"/>
                        <a:pt x="1918" y="54"/>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06" name="Google Shape;1006;p11"/>
                <p:cNvSpPr/>
                <p:nvPr/>
              </p:nvSpPr>
              <p:spPr>
                <a:xfrm>
                  <a:off x="16778966" y="7116995"/>
                  <a:ext cx="712958" cy="20956"/>
                </a:xfrm>
                <a:custGeom>
                  <a:rect b="b" l="l" r="r" t="t"/>
                  <a:pathLst>
                    <a:path extrusionOk="0" h="58" w="1947">
                      <a:moveTo>
                        <a:pt x="1918" y="57"/>
                      </a:moveTo>
                      <a:lnTo>
                        <a:pt x="1918" y="57"/>
                      </a:lnTo>
                      <a:cubicBezTo>
                        <a:pt x="30" y="57"/>
                        <a:pt x="30" y="57"/>
                        <a:pt x="30" y="57"/>
                      </a:cubicBezTo>
                      <a:cubicBezTo>
                        <a:pt x="13" y="57"/>
                        <a:pt x="0" y="43"/>
                        <a:pt x="0" y="27"/>
                      </a:cubicBezTo>
                      <a:lnTo>
                        <a:pt x="0" y="27"/>
                      </a:lnTo>
                      <a:cubicBezTo>
                        <a:pt x="0" y="14"/>
                        <a:pt x="13" y="0"/>
                        <a:pt x="30" y="0"/>
                      </a:cubicBezTo>
                      <a:cubicBezTo>
                        <a:pt x="1918" y="0"/>
                        <a:pt x="1918" y="0"/>
                        <a:pt x="1918" y="0"/>
                      </a:cubicBezTo>
                      <a:cubicBezTo>
                        <a:pt x="1932" y="0"/>
                        <a:pt x="1946" y="14"/>
                        <a:pt x="1946" y="27"/>
                      </a:cubicBezTo>
                      <a:lnTo>
                        <a:pt x="1946" y="27"/>
                      </a:lnTo>
                      <a:cubicBezTo>
                        <a:pt x="1946" y="43"/>
                        <a:pt x="1932" y="57"/>
                        <a:pt x="1918" y="57"/>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07" name="Google Shape;1007;p11"/>
                <p:cNvSpPr/>
                <p:nvPr/>
              </p:nvSpPr>
              <p:spPr>
                <a:xfrm>
                  <a:off x="16778966" y="7157292"/>
                  <a:ext cx="712958" cy="19344"/>
                </a:xfrm>
                <a:custGeom>
                  <a:rect b="b" l="l" r="r" t="t"/>
                  <a:pathLst>
                    <a:path extrusionOk="0" h="55" w="1947">
                      <a:moveTo>
                        <a:pt x="1918" y="54"/>
                      </a:moveTo>
                      <a:lnTo>
                        <a:pt x="1918" y="54"/>
                      </a:lnTo>
                      <a:cubicBezTo>
                        <a:pt x="30" y="54"/>
                        <a:pt x="30" y="54"/>
                        <a:pt x="30" y="54"/>
                      </a:cubicBezTo>
                      <a:cubicBezTo>
                        <a:pt x="13" y="54"/>
                        <a:pt x="0" y="43"/>
                        <a:pt x="0" y="27"/>
                      </a:cubicBezTo>
                      <a:lnTo>
                        <a:pt x="0" y="27"/>
                      </a:lnTo>
                      <a:cubicBezTo>
                        <a:pt x="0" y="14"/>
                        <a:pt x="13" y="0"/>
                        <a:pt x="30" y="0"/>
                      </a:cubicBezTo>
                      <a:cubicBezTo>
                        <a:pt x="1918" y="0"/>
                        <a:pt x="1918" y="0"/>
                        <a:pt x="1918" y="0"/>
                      </a:cubicBezTo>
                      <a:cubicBezTo>
                        <a:pt x="1932" y="0"/>
                        <a:pt x="1946" y="14"/>
                        <a:pt x="1946" y="27"/>
                      </a:cubicBezTo>
                      <a:lnTo>
                        <a:pt x="1946" y="27"/>
                      </a:lnTo>
                      <a:cubicBezTo>
                        <a:pt x="1946" y="43"/>
                        <a:pt x="1932" y="54"/>
                        <a:pt x="1918" y="54"/>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08" name="Google Shape;1008;p11"/>
                <p:cNvSpPr/>
                <p:nvPr/>
              </p:nvSpPr>
              <p:spPr>
                <a:xfrm>
                  <a:off x="17650000" y="6947739"/>
                  <a:ext cx="422613" cy="306272"/>
                </a:xfrm>
                <a:custGeom>
                  <a:rect b="b" l="l" r="r" t="t"/>
                  <a:pathLst>
                    <a:path extrusionOk="0" h="840" w="1156">
                      <a:moveTo>
                        <a:pt x="887" y="839"/>
                      </a:moveTo>
                      <a:lnTo>
                        <a:pt x="887" y="839"/>
                      </a:lnTo>
                      <a:cubicBezTo>
                        <a:pt x="270" y="839"/>
                        <a:pt x="270" y="839"/>
                        <a:pt x="270" y="839"/>
                      </a:cubicBezTo>
                      <a:cubicBezTo>
                        <a:pt x="121" y="839"/>
                        <a:pt x="0" y="717"/>
                        <a:pt x="0" y="571"/>
                      </a:cubicBezTo>
                      <a:cubicBezTo>
                        <a:pt x="0" y="268"/>
                        <a:pt x="0" y="268"/>
                        <a:pt x="0" y="268"/>
                      </a:cubicBezTo>
                      <a:cubicBezTo>
                        <a:pt x="0" y="122"/>
                        <a:pt x="121" y="0"/>
                        <a:pt x="270" y="0"/>
                      </a:cubicBezTo>
                      <a:cubicBezTo>
                        <a:pt x="887" y="0"/>
                        <a:pt x="887" y="0"/>
                        <a:pt x="887" y="0"/>
                      </a:cubicBezTo>
                      <a:cubicBezTo>
                        <a:pt x="1036" y="0"/>
                        <a:pt x="1155" y="122"/>
                        <a:pt x="1155" y="268"/>
                      </a:cubicBezTo>
                      <a:cubicBezTo>
                        <a:pt x="1155" y="571"/>
                        <a:pt x="1155" y="571"/>
                        <a:pt x="1155" y="571"/>
                      </a:cubicBezTo>
                      <a:cubicBezTo>
                        <a:pt x="1155" y="717"/>
                        <a:pt x="1036" y="839"/>
                        <a:pt x="887" y="839"/>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sp>
            <p:nvSpPr>
              <p:cNvPr id="1009" name="Google Shape;1009;p11"/>
              <p:cNvSpPr/>
              <p:nvPr/>
            </p:nvSpPr>
            <p:spPr>
              <a:xfrm>
                <a:off x="7758885" y="8687434"/>
                <a:ext cx="968346" cy="1019783"/>
              </a:xfrm>
              <a:custGeom>
                <a:rect b="b" l="l" r="r" t="t"/>
                <a:pathLst>
                  <a:path extrusionOk="0" h="6880" w="6110">
                    <a:moveTo>
                      <a:pt x="6109" y="6879"/>
                    </a:moveTo>
                    <a:lnTo>
                      <a:pt x="6109" y="6879"/>
                    </a:lnTo>
                    <a:cubicBezTo>
                      <a:pt x="0" y="6879"/>
                      <a:pt x="0" y="6879"/>
                      <a:pt x="0" y="6879"/>
                    </a:cubicBezTo>
                    <a:cubicBezTo>
                      <a:pt x="0" y="640"/>
                      <a:pt x="0" y="640"/>
                      <a:pt x="0" y="640"/>
                    </a:cubicBezTo>
                    <a:cubicBezTo>
                      <a:pt x="0" y="284"/>
                      <a:pt x="285" y="0"/>
                      <a:pt x="641" y="0"/>
                    </a:cubicBezTo>
                    <a:cubicBezTo>
                      <a:pt x="5463" y="0"/>
                      <a:pt x="5463" y="0"/>
                      <a:pt x="5463" y="0"/>
                    </a:cubicBezTo>
                    <a:cubicBezTo>
                      <a:pt x="5819" y="0"/>
                      <a:pt x="6109" y="284"/>
                      <a:pt x="6109" y="640"/>
                    </a:cubicBezTo>
                    <a:lnTo>
                      <a:pt x="6109" y="6879"/>
                    </a:lnTo>
                  </a:path>
                </a:pathLst>
              </a:custGeom>
              <a:solidFill>
                <a:srgbClr val="334A5C"/>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10" name="Google Shape;1010;p11"/>
              <p:cNvSpPr/>
              <p:nvPr/>
            </p:nvSpPr>
            <p:spPr>
              <a:xfrm>
                <a:off x="7786852" y="8852274"/>
                <a:ext cx="912413" cy="824853"/>
              </a:xfrm>
              <a:custGeom>
                <a:rect b="b" l="l" r="r" t="t"/>
                <a:pathLst>
                  <a:path extrusionOk="0" h="5566" w="5759">
                    <a:moveTo>
                      <a:pt x="5758" y="5565"/>
                    </a:moveTo>
                    <a:lnTo>
                      <a:pt x="0" y="5565"/>
                    </a:lnTo>
                    <a:lnTo>
                      <a:pt x="0" y="0"/>
                    </a:lnTo>
                    <a:lnTo>
                      <a:pt x="5758" y="0"/>
                    </a:lnTo>
                    <a:lnTo>
                      <a:pt x="5758" y="5565"/>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11" name="Google Shape;1011;p11"/>
              <p:cNvSpPr/>
              <p:nvPr/>
            </p:nvSpPr>
            <p:spPr>
              <a:xfrm>
                <a:off x="7853273" y="8728644"/>
                <a:ext cx="56632" cy="52984"/>
              </a:xfrm>
              <a:custGeom>
                <a:rect b="b" l="l" r="r" t="t"/>
                <a:pathLst>
                  <a:path extrusionOk="0" h="362" w="362">
                    <a:moveTo>
                      <a:pt x="263" y="98"/>
                    </a:moveTo>
                    <a:lnTo>
                      <a:pt x="263" y="98"/>
                    </a:lnTo>
                    <a:cubicBezTo>
                      <a:pt x="361" y="219"/>
                      <a:pt x="219" y="361"/>
                      <a:pt x="93" y="268"/>
                    </a:cubicBezTo>
                    <a:cubicBezTo>
                      <a:pt x="0" y="142"/>
                      <a:pt x="142" y="0"/>
                      <a:pt x="263" y="98"/>
                    </a:cubicBezTo>
                  </a:path>
                </a:pathLst>
              </a:custGeom>
              <a:solidFill>
                <a:srgbClr val="FFD36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12" name="Google Shape;1012;p11"/>
              <p:cNvSpPr/>
              <p:nvPr/>
            </p:nvSpPr>
            <p:spPr>
              <a:xfrm>
                <a:off x="7808526" y="8738456"/>
                <a:ext cx="35657" cy="33360"/>
              </a:xfrm>
              <a:custGeom>
                <a:rect b="b" l="l" r="r" t="t"/>
                <a:pathLst>
                  <a:path extrusionOk="0" h="230" w="231">
                    <a:moveTo>
                      <a:pt x="230" y="114"/>
                    </a:moveTo>
                    <a:lnTo>
                      <a:pt x="230" y="114"/>
                    </a:lnTo>
                    <a:cubicBezTo>
                      <a:pt x="230" y="180"/>
                      <a:pt x="175" y="229"/>
                      <a:pt x="115" y="229"/>
                    </a:cubicBezTo>
                    <a:cubicBezTo>
                      <a:pt x="50" y="229"/>
                      <a:pt x="0" y="180"/>
                      <a:pt x="0" y="114"/>
                    </a:cubicBezTo>
                    <a:cubicBezTo>
                      <a:pt x="0" y="49"/>
                      <a:pt x="50" y="0"/>
                      <a:pt x="115" y="0"/>
                    </a:cubicBezTo>
                    <a:cubicBezTo>
                      <a:pt x="175" y="0"/>
                      <a:pt x="230" y="49"/>
                      <a:pt x="230" y="114"/>
                    </a:cubicBezTo>
                  </a:path>
                </a:pathLst>
              </a:custGeom>
              <a:solidFill>
                <a:srgbClr val="F1554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13" name="Google Shape;1013;p11"/>
              <p:cNvSpPr/>
              <p:nvPr/>
            </p:nvSpPr>
            <p:spPr>
              <a:xfrm>
                <a:off x="7909206" y="8728644"/>
                <a:ext cx="56632" cy="52984"/>
              </a:xfrm>
              <a:custGeom>
                <a:rect b="b" l="l" r="r" t="t"/>
                <a:pathLst>
                  <a:path extrusionOk="0" h="362" w="363">
                    <a:moveTo>
                      <a:pt x="263" y="98"/>
                    </a:moveTo>
                    <a:lnTo>
                      <a:pt x="263" y="98"/>
                    </a:lnTo>
                    <a:cubicBezTo>
                      <a:pt x="362" y="219"/>
                      <a:pt x="219" y="361"/>
                      <a:pt x="93" y="268"/>
                    </a:cubicBezTo>
                    <a:cubicBezTo>
                      <a:pt x="0" y="142"/>
                      <a:pt x="143" y="0"/>
                      <a:pt x="263" y="98"/>
                    </a:cubicBezTo>
                  </a:path>
                </a:pathLst>
              </a:custGeom>
              <a:solidFill>
                <a:srgbClr val="61C5B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14" name="Google Shape;1014;p11"/>
              <p:cNvSpPr/>
              <p:nvPr/>
            </p:nvSpPr>
            <p:spPr>
              <a:xfrm>
                <a:off x="8002894" y="8731260"/>
                <a:ext cx="662810" cy="48405"/>
              </a:xfrm>
              <a:custGeom>
                <a:rect b="b" l="l" r="r" t="t"/>
                <a:pathLst>
                  <a:path extrusionOk="0" h="330" w="4183">
                    <a:moveTo>
                      <a:pt x="4023" y="329"/>
                    </a:moveTo>
                    <a:lnTo>
                      <a:pt x="4023" y="329"/>
                    </a:lnTo>
                    <a:cubicBezTo>
                      <a:pt x="165" y="329"/>
                      <a:pt x="165" y="329"/>
                      <a:pt x="165" y="329"/>
                    </a:cubicBezTo>
                    <a:cubicBezTo>
                      <a:pt x="71" y="329"/>
                      <a:pt x="0" y="252"/>
                      <a:pt x="0" y="164"/>
                    </a:cubicBezTo>
                    <a:lnTo>
                      <a:pt x="0" y="164"/>
                    </a:lnTo>
                    <a:cubicBezTo>
                      <a:pt x="0" y="77"/>
                      <a:pt x="71" y="0"/>
                      <a:pt x="165" y="0"/>
                    </a:cubicBezTo>
                    <a:cubicBezTo>
                      <a:pt x="4023" y="0"/>
                      <a:pt x="4023" y="0"/>
                      <a:pt x="4023" y="0"/>
                    </a:cubicBezTo>
                    <a:cubicBezTo>
                      <a:pt x="4111" y="0"/>
                      <a:pt x="4182" y="77"/>
                      <a:pt x="4182" y="164"/>
                    </a:cubicBezTo>
                    <a:lnTo>
                      <a:pt x="4182" y="164"/>
                    </a:lnTo>
                    <a:cubicBezTo>
                      <a:pt x="4182" y="252"/>
                      <a:pt x="4111" y="329"/>
                      <a:pt x="4023" y="329"/>
                    </a:cubicBezTo>
                  </a:path>
                </a:pathLst>
              </a:custGeom>
              <a:solidFill>
                <a:srgbClr val="425C6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nvGrpSpPr>
              <p:cNvPr id="1015" name="Google Shape;1015;p11"/>
              <p:cNvGrpSpPr/>
              <p:nvPr/>
            </p:nvGrpSpPr>
            <p:grpSpPr>
              <a:xfrm>
                <a:off x="7888930" y="8946468"/>
                <a:ext cx="715248" cy="576286"/>
                <a:chOff x="4964" y="1601"/>
                <a:chExt cx="1023" cy="881"/>
              </a:xfrm>
            </p:grpSpPr>
            <p:sp>
              <p:nvSpPr>
                <p:cNvPr id="1016" name="Google Shape;1016;p11"/>
                <p:cNvSpPr/>
                <p:nvPr/>
              </p:nvSpPr>
              <p:spPr>
                <a:xfrm>
                  <a:off x="5146" y="2266"/>
                  <a:ext cx="64" cy="215"/>
                </a:xfrm>
                <a:custGeom>
                  <a:rect b="b" l="l" r="r" t="t"/>
                  <a:pathLst>
                    <a:path extrusionOk="0" h="954" w="286">
                      <a:moveTo>
                        <a:pt x="285" y="112"/>
                      </a:moveTo>
                      <a:lnTo>
                        <a:pt x="285" y="112"/>
                      </a:lnTo>
                      <a:cubicBezTo>
                        <a:pt x="285" y="840"/>
                        <a:pt x="285" y="840"/>
                        <a:pt x="285" y="840"/>
                      </a:cubicBezTo>
                      <a:cubicBezTo>
                        <a:pt x="285" y="902"/>
                        <a:pt x="236" y="953"/>
                        <a:pt x="174" y="953"/>
                      </a:cubicBezTo>
                      <a:cubicBezTo>
                        <a:pt x="112" y="953"/>
                        <a:pt x="112" y="953"/>
                        <a:pt x="112" y="953"/>
                      </a:cubicBezTo>
                      <a:cubicBezTo>
                        <a:pt x="49" y="953"/>
                        <a:pt x="0" y="902"/>
                        <a:pt x="0" y="840"/>
                      </a:cubicBezTo>
                      <a:cubicBezTo>
                        <a:pt x="0" y="112"/>
                        <a:pt x="0" y="112"/>
                        <a:pt x="0" y="112"/>
                      </a:cubicBezTo>
                      <a:cubicBezTo>
                        <a:pt x="0" y="52"/>
                        <a:pt x="49" y="0"/>
                        <a:pt x="112" y="0"/>
                      </a:cubicBezTo>
                      <a:cubicBezTo>
                        <a:pt x="174" y="0"/>
                        <a:pt x="174" y="0"/>
                        <a:pt x="174" y="0"/>
                      </a:cubicBezTo>
                      <a:cubicBezTo>
                        <a:pt x="236" y="0"/>
                        <a:pt x="285" y="52"/>
                        <a:pt x="285" y="11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17" name="Google Shape;1017;p11"/>
                <p:cNvSpPr/>
                <p:nvPr/>
              </p:nvSpPr>
              <p:spPr>
                <a:xfrm>
                  <a:off x="5245" y="2137"/>
                  <a:ext cx="64" cy="345"/>
                </a:xfrm>
                <a:custGeom>
                  <a:rect b="b" l="l" r="r" t="t"/>
                  <a:pathLst>
                    <a:path extrusionOk="0" h="1525" w="288">
                      <a:moveTo>
                        <a:pt x="287" y="113"/>
                      </a:moveTo>
                      <a:lnTo>
                        <a:pt x="287" y="113"/>
                      </a:lnTo>
                      <a:cubicBezTo>
                        <a:pt x="287" y="1411"/>
                        <a:pt x="287" y="1411"/>
                        <a:pt x="287" y="1411"/>
                      </a:cubicBezTo>
                      <a:cubicBezTo>
                        <a:pt x="287" y="1473"/>
                        <a:pt x="236" y="1524"/>
                        <a:pt x="173" y="1524"/>
                      </a:cubicBezTo>
                      <a:cubicBezTo>
                        <a:pt x="113" y="1524"/>
                        <a:pt x="113" y="1524"/>
                        <a:pt x="113" y="1524"/>
                      </a:cubicBezTo>
                      <a:cubicBezTo>
                        <a:pt x="51" y="1524"/>
                        <a:pt x="0" y="1473"/>
                        <a:pt x="0" y="1411"/>
                      </a:cubicBezTo>
                      <a:cubicBezTo>
                        <a:pt x="0" y="113"/>
                        <a:pt x="0" y="113"/>
                        <a:pt x="0" y="113"/>
                      </a:cubicBezTo>
                      <a:cubicBezTo>
                        <a:pt x="0" y="51"/>
                        <a:pt x="51" y="0"/>
                        <a:pt x="113" y="0"/>
                      </a:cubicBezTo>
                      <a:cubicBezTo>
                        <a:pt x="173" y="0"/>
                        <a:pt x="173" y="0"/>
                        <a:pt x="173" y="0"/>
                      </a:cubicBezTo>
                      <a:cubicBezTo>
                        <a:pt x="236" y="0"/>
                        <a:pt x="287" y="51"/>
                        <a:pt x="287" y="11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18" name="Google Shape;1018;p11"/>
                <p:cNvSpPr/>
                <p:nvPr/>
              </p:nvSpPr>
              <p:spPr>
                <a:xfrm>
                  <a:off x="5344" y="2216"/>
                  <a:ext cx="64" cy="266"/>
                </a:xfrm>
                <a:custGeom>
                  <a:rect b="b" l="l" r="r" t="t"/>
                  <a:pathLst>
                    <a:path extrusionOk="0" h="1176" w="288">
                      <a:moveTo>
                        <a:pt x="287" y="114"/>
                      </a:moveTo>
                      <a:lnTo>
                        <a:pt x="287" y="114"/>
                      </a:lnTo>
                      <a:cubicBezTo>
                        <a:pt x="287" y="1062"/>
                        <a:pt x="287" y="1062"/>
                        <a:pt x="287" y="1062"/>
                      </a:cubicBezTo>
                      <a:cubicBezTo>
                        <a:pt x="287" y="1124"/>
                        <a:pt x="236" y="1175"/>
                        <a:pt x="174" y="1175"/>
                      </a:cubicBezTo>
                      <a:cubicBezTo>
                        <a:pt x="114" y="1175"/>
                        <a:pt x="114" y="1175"/>
                        <a:pt x="114" y="1175"/>
                      </a:cubicBezTo>
                      <a:cubicBezTo>
                        <a:pt x="51" y="1175"/>
                        <a:pt x="0" y="1124"/>
                        <a:pt x="0" y="1062"/>
                      </a:cubicBezTo>
                      <a:cubicBezTo>
                        <a:pt x="0" y="114"/>
                        <a:pt x="0" y="114"/>
                        <a:pt x="0" y="114"/>
                      </a:cubicBezTo>
                      <a:cubicBezTo>
                        <a:pt x="0" y="51"/>
                        <a:pt x="51" y="0"/>
                        <a:pt x="114" y="0"/>
                      </a:cubicBezTo>
                      <a:cubicBezTo>
                        <a:pt x="174" y="0"/>
                        <a:pt x="174" y="0"/>
                        <a:pt x="174" y="0"/>
                      </a:cubicBezTo>
                      <a:cubicBezTo>
                        <a:pt x="236" y="0"/>
                        <a:pt x="287" y="51"/>
                        <a:pt x="287" y="11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19" name="Google Shape;1019;p11"/>
                <p:cNvSpPr/>
                <p:nvPr/>
              </p:nvSpPr>
              <p:spPr>
                <a:xfrm>
                  <a:off x="5444" y="2098"/>
                  <a:ext cx="64" cy="384"/>
                </a:xfrm>
                <a:custGeom>
                  <a:rect b="b" l="l" r="r" t="t"/>
                  <a:pathLst>
                    <a:path extrusionOk="0" h="1697" w="286">
                      <a:moveTo>
                        <a:pt x="285" y="112"/>
                      </a:moveTo>
                      <a:lnTo>
                        <a:pt x="285" y="112"/>
                      </a:lnTo>
                      <a:cubicBezTo>
                        <a:pt x="285" y="1583"/>
                        <a:pt x="285" y="1583"/>
                        <a:pt x="285" y="1583"/>
                      </a:cubicBezTo>
                      <a:cubicBezTo>
                        <a:pt x="285" y="1645"/>
                        <a:pt x="233" y="1696"/>
                        <a:pt x="173" y="1696"/>
                      </a:cubicBezTo>
                      <a:cubicBezTo>
                        <a:pt x="111" y="1696"/>
                        <a:pt x="111" y="1696"/>
                        <a:pt x="111" y="1696"/>
                      </a:cubicBezTo>
                      <a:cubicBezTo>
                        <a:pt x="49" y="1696"/>
                        <a:pt x="0" y="1645"/>
                        <a:pt x="0" y="1583"/>
                      </a:cubicBezTo>
                      <a:cubicBezTo>
                        <a:pt x="0" y="112"/>
                        <a:pt x="0" y="112"/>
                        <a:pt x="0" y="112"/>
                      </a:cubicBezTo>
                      <a:cubicBezTo>
                        <a:pt x="0" y="49"/>
                        <a:pt x="49" y="0"/>
                        <a:pt x="111" y="0"/>
                      </a:cubicBezTo>
                      <a:cubicBezTo>
                        <a:pt x="173" y="0"/>
                        <a:pt x="173" y="0"/>
                        <a:pt x="173" y="0"/>
                      </a:cubicBezTo>
                      <a:cubicBezTo>
                        <a:pt x="233" y="0"/>
                        <a:pt x="285" y="49"/>
                        <a:pt x="285" y="112"/>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0" name="Google Shape;1020;p11"/>
                <p:cNvSpPr/>
                <p:nvPr/>
              </p:nvSpPr>
              <p:spPr>
                <a:xfrm>
                  <a:off x="5543" y="2135"/>
                  <a:ext cx="64" cy="346"/>
                </a:xfrm>
                <a:custGeom>
                  <a:rect b="b" l="l" r="r" t="t"/>
                  <a:pathLst>
                    <a:path extrusionOk="0" h="1532" w="288">
                      <a:moveTo>
                        <a:pt x="287" y="113"/>
                      </a:moveTo>
                      <a:lnTo>
                        <a:pt x="287" y="113"/>
                      </a:lnTo>
                      <a:cubicBezTo>
                        <a:pt x="287" y="1418"/>
                        <a:pt x="287" y="1418"/>
                        <a:pt x="287" y="1418"/>
                      </a:cubicBezTo>
                      <a:cubicBezTo>
                        <a:pt x="287" y="1480"/>
                        <a:pt x="236" y="1531"/>
                        <a:pt x="173" y="1531"/>
                      </a:cubicBezTo>
                      <a:cubicBezTo>
                        <a:pt x="113" y="1531"/>
                        <a:pt x="113" y="1531"/>
                        <a:pt x="113" y="1531"/>
                      </a:cubicBezTo>
                      <a:cubicBezTo>
                        <a:pt x="51" y="1531"/>
                        <a:pt x="0" y="1480"/>
                        <a:pt x="0" y="1418"/>
                      </a:cubicBezTo>
                      <a:cubicBezTo>
                        <a:pt x="0" y="113"/>
                        <a:pt x="0" y="113"/>
                        <a:pt x="0" y="113"/>
                      </a:cubicBezTo>
                      <a:cubicBezTo>
                        <a:pt x="0" y="51"/>
                        <a:pt x="51" y="0"/>
                        <a:pt x="113" y="0"/>
                      </a:cubicBezTo>
                      <a:cubicBezTo>
                        <a:pt x="173" y="0"/>
                        <a:pt x="173" y="0"/>
                        <a:pt x="173" y="0"/>
                      </a:cubicBezTo>
                      <a:cubicBezTo>
                        <a:pt x="236" y="0"/>
                        <a:pt x="287" y="51"/>
                        <a:pt x="287" y="113"/>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1" name="Google Shape;1021;p11"/>
                <p:cNvSpPr/>
                <p:nvPr/>
              </p:nvSpPr>
              <p:spPr>
                <a:xfrm>
                  <a:off x="5642" y="2023"/>
                  <a:ext cx="65" cy="458"/>
                </a:xfrm>
                <a:custGeom>
                  <a:rect b="b" l="l" r="r" t="t"/>
                  <a:pathLst>
                    <a:path extrusionOk="0" h="2024" w="289">
                      <a:moveTo>
                        <a:pt x="288" y="113"/>
                      </a:moveTo>
                      <a:lnTo>
                        <a:pt x="288" y="113"/>
                      </a:lnTo>
                      <a:cubicBezTo>
                        <a:pt x="288" y="1910"/>
                        <a:pt x="288" y="1910"/>
                        <a:pt x="288" y="1910"/>
                      </a:cubicBezTo>
                      <a:cubicBezTo>
                        <a:pt x="288" y="1972"/>
                        <a:pt x="236" y="2023"/>
                        <a:pt x="174" y="2023"/>
                      </a:cubicBezTo>
                      <a:cubicBezTo>
                        <a:pt x="112" y="2023"/>
                        <a:pt x="112" y="2023"/>
                        <a:pt x="112" y="2023"/>
                      </a:cubicBezTo>
                      <a:cubicBezTo>
                        <a:pt x="52" y="2023"/>
                        <a:pt x="0" y="1972"/>
                        <a:pt x="0" y="1910"/>
                      </a:cubicBezTo>
                      <a:cubicBezTo>
                        <a:pt x="0" y="113"/>
                        <a:pt x="0" y="113"/>
                        <a:pt x="0" y="113"/>
                      </a:cubicBezTo>
                      <a:cubicBezTo>
                        <a:pt x="0" y="51"/>
                        <a:pt x="52" y="0"/>
                        <a:pt x="112" y="0"/>
                      </a:cubicBezTo>
                      <a:cubicBezTo>
                        <a:pt x="174" y="0"/>
                        <a:pt x="174" y="0"/>
                        <a:pt x="174" y="0"/>
                      </a:cubicBezTo>
                      <a:cubicBezTo>
                        <a:pt x="236" y="0"/>
                        <a:pt x="288" y="51"/>
                        <a:pt x="288" y="113"/>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2" name="Google Shape;1022;p11"/>
                <p:cNvSpPr/>
                <p:nvPr/>
              </p:nvSpPr>
              <p:spPr>
                <a:xfrm>
                  <a:off x="5741" y="1984"/>
                  <a:ext cx="64" cy="497"/>
                </a:xfrm>
                <a:custGeom>
                  <a:rect b="b" l="l" r="r" t="t"/>
                  <a:pathLst>
                    <a:path extrusionOk="0" h="2196" w="288">
                      <a:moveTo>
                        <a:pt x="287" y="112"/>
                      </a:moveTo>
                      <a:lnTo>
                        <a:pt x="287" y="112"/>
                      </a:lnTo>
                      <a:cubicBezTo>
                        <a:pt x="287" y="2082"/>
                        <a:pt x="287" y="2082"/>
                        <a:pt x="287" y="2082"/>
                      </a:cubicBezTo>
                      <a:cubicBezTo>
                        <a:pt x="287" y="2144"/>
                        <a:pt x="236" y="2195"/>
                        <a:pt x="173" y="2195"/>
                      </a:cubicBezTo>
                      <a:cubicBezTo>
                        <a:pt x="113" y="2195"/>
                        <a:pt x="113" y="2195"/>
                        <a:pt x="113" y="2195"/>
                      </a:cubicBezTo>
                      <a:cubicBezTo>
                        <a:pt x="51" y="2195"/>
                        <a:pt x="0" y="2144"/>
                        <a:pt x="0" y="2082"/>
                      </a:cubicBezTo>
                      <a:cubicBezTo>
                        <a:pt x="0" y="112"/>
                        <a:pt x="0" y="112"/>
                        <a:pt x="0" y="112"/>
                      </a:cubicBezTo>
                      <a:cubicBezTo>
                        <a:pt x="0" y="52"/>
                        <a:pt x="51" y="0"/>
                        <a:pt x="113" y="0"/>
                      </a:cubicBezTo>
                      <a:cubicBezTo>
                        <a:pt x="173" y="0"/>
                        <a:pt x="173" y="0"/>
                        <a:pt x="173" y="0"/>
                      </a:cubicBezTo>
                      <a:cubicBezTo>
                        <a:pt x="236" y="0"/>
                        <a:pt x="287" y="52"/>
                        <a:pt x="287" y="11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3" name="Google Shape;1023;p11"/>
                <p:cNvSpPr/>
                <p:nvPr/>
              </p:nvSpPr>
              <p:spPr>
                <a:xfrm>
                  <a:off x="4984" y="1623"/>
                  <a:ext cx="169" cy="169"/>
                </a:xfrm>
                <a:custGeom>
                  <a:rect b="b" l="l" r="r" t="t"/>
                  <a:pathLst>
                    <a:path extrusionOk="0" h="751" w="751">
                      <a:moveTo>
                        <a:pt x="750" y="374"/>
                      </a:moveTo>
                      <a:lnTo>
                        <a:pt x="750" y="374"/>
                      </a:lnTo>
                      <a:cubicBezTo>
                        <a:pt x="750" y="581"/>
                        <a:pt x="581" y="750"/>
                        <a:pt x="374" y="750"/>
                      </a:cubicBezTo>
                      <a:cubicBezTo>
                        <a:pt x="167" y="750"/>
                        <a:pt x="0" y="581"/>
                        <a:pt x="0" y="374"/>
                      </a:cubicBezTo>
                      <a:cubicBezTo>
                        <a:pt x="0" y="167"/>
                        <a:pt x="167" y="0"/>
                        <a:pt x="374" y="0"/>
                      </a:cubicBezTo>
                      <a:cubicBezTo>
                        <a:pt x="581" y="0"/>
                        <a:pt x="750" y="167"/>
                        <a:pt x="750" y="37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4" name="Google Shape;1024;p11"/>
                <p:cNvSpPr/>
                <p:nvPr/>
              </p:nvSpPr>
              <p:spPr>
                <a:xfrm>
                  <a:off x="4964" y="1601"/>
                  <a:ext cx="209" cy="209"/>
                </a:xfrm>
                <a:custGeom>
                  <a:rect b="b" l="l" r="r" t="t"/>
                  <a:pathLst>
                    <a:path extrusionOk="0" h="927" w="925">
                      <a:moveTo>
                        <a:pt x="463" y="505"/>
                      </a:moveTo>
                      <a:lnTo>
                        <a:pt x="463" y="505"/>
                      </a:lnTo>
                      <a:cubicBezTo>
                        <a:pt x="463" y="0"/>
                        <a:pt x="463" y="0"/>
                        <a:pt x="463" y="0"/>
                      </a:cubicBezTo>
                      <a:cubicBezTo>
                        <a:pt x="207" y="0"/>
                        <a:pt x="0" y="207"/>
                        <a:pt x="0" y="463"/>
                      </a:cubicBezTo>
                      <a:cubicBezTo>
                        <a:pt x="0" y="719"/>
                        <a:pt x="207" y="926"/>
                        <a:pt x="463" y="926"/>
                      </a:cubicBezTo>
                      <a:cubicBezTo>
                        <a:pt x="704" y="926"/>
                        <a:pt x="902" y="741"/>
                        <a:pt x="924" y="505"/>
                      </a:cubicBezTo>
                      <a:lnTo>
                        <a:pt x="463" y="50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5" name="Google Shape;1025;p11"/>
                <p:cNvSpPr/>
                <p:nvPr/>
              </p:nvSpPr>
              <p:spPr>
                <a:xfrm>
                  <a:off x="5262" y="1623"/>
                  <a:ext cx="169" cy="169"/>
                </a:xfrm>
                <a:custGeom>
                  <a:rect b="b" l="l" r="r" t="t"/>
                  <a:pathLst>
                    <a:path extrusionOk="0" h="751" w="749">
                      <a:moveTo>
                        <a:pt x="748" y="374"/>
                      </a:moveTo>
                      <a:lnTo>
                        <a:pt x="748" y="374"/>
                      </a:lnTo>
                      <a:cubicBezTo>
                        <a:pt x="748" y="581"/>
                        <a:pt x="581" y="750"/>
                        <a:pt x="374" y="750"/>
                      </a:cubicBezTo>
                      <a:cubicBezTo>
                        <a:pt x="167" y="750"/>
                        <a:pt x="0" y="581"/>
                        <a:pt x="0" y="374"/>
                      </a:cubicBezTo>
                      <a:cubicBezTo>
                        <a:pt x="0" y="167"/>
                        <a:pt x="167" y="0"/>
                        <a:pt x="374" y="0"/>
                      </a:cubicBezTo>
                      <a:cubicBezTo>
                        <a:pt x="581" y="0"/>
                        <a:pt x="748" y="167"/>
                        <a:pt x="748" y="37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6" name="Google Shape;1026;p11"/>
                <p:cNvSpPr/>
                <p:nvPr/>
              </p:nvSpPr>
              <p:spPr>
                <a:xfrm>
                  <a:off x="5242" y="1601"/>
                  <a:ext cx="104" cy="209"/>
                </a:xfrm>
                <a:custGeom>
                  <a:rect b="b" l="l" r="r" t="t"/>
                  <a:pathLst>
                    <a:path extrusionOk="0" h="927" w="463">
                      <a:moveTo>
                        <a:pt x="462" y="0"/>
                      </a:moveTo>
                      <a:lnTo>
                        <a:pt x="462" y="0"/>
                      </a:lnTo>
                      <a:cubicBezTo>
                        <a:pt x="207" y="0"/>
                        <a:pt x="0" y="207"/>
                        <a:pt x="0" y="463"/>
                      </a:cubicBezTo>
                      <a:cubicBezTo>
                        <a:pt x="0" y="719"/>
                        <a:pt x="207" y="926"/>
                        <a:pt x="462" y="926"/>
                      </a:cubicBezTo>
                      <a:lnTo>
                        <a:pt x="462"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7" name="Google Shape;1027;p11"/>
                <p:cNvSpPr/>
                <p:nvPr/>
              </p:nvSpPr>
              <p:spPr>
                <a:xfrm>
                  <a:off x="5540" y="1623"/>
                  <a:ext cx="169" cy="169"/>
                </a:xfrm>
                <a:custGeom>
                  <a:rect b="b" l="l" r="r" t="t"/>
                  <a:pathLst>
                    <a:path extrusionOk="0" h="751" w="749">
                      <a:moveTo>
                        <a:pt x="748" y="374"/>
                      </a:moveTo>
                      <a:lnTo>
                        <a:pt x="748" y="374"/>
                      </a:lnTo>
                      <a:cubicBezTo>
                        <a:pt x="748" y="581"/>
                        <a:pt x="581" y="750"/>
                        <a:pt x="374" y="750"/>
                      </a:cubicBezTo>
                      <a:cubicBezTo>
                        <a:pt x="167" y="750"/>
                        <a:pt x="0" y="581"/>
                        <a:pt x="0" y="374"/>
                      </a:cubicBezTo>
                      <a:cubicBezTo>
                        <a:pt x="0" y="167"/>
                        <a:pt x="167" y="0"/>
                        <a:pt x="374" y="0"/>
                      </a:cubicBezTo>
                      <a:cubicBezTo>
                        <a:pt x="581" y="0"/>
                        <a:pt x="748" y="167"/>
                        <a:pt x="748" y="37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8" name="Google Shape;1028;p11"/>
                <p:cNvSpPr/>
                <p:nvPr/>
              </p:nvSpPr>
              <p:spPr>
                <a:xfrm>
                  <a:off x="5520" y="1601"/>
                  <a:ext cx="104" cy="178"/>
                </a:xfrm>
                <a:custGeom>
                  <a:rect b="b" l="l" r="r" t="t"/>
                  <a:pathLst>
                    <a:path extrusionOk="0" h="791" w="464">
                      <a:moveTo>
                        <a:pt x="135" y="790"/>
                      </a:moveTo>
                      <a:lnTo>
                        <a:pt x="135" y="790"/>
                      </a:lnTo>
                      <a:cubicBezTo>
                        <a:pt x="463" y="463"/>
                        <a:pt x="463" y="463"/>
                        <a:pt x="463" y="463"/>
                      </a:cubicBezTo>
                      <a:cubicBezTo>
                        <a:pt x="463" y="0"/>
                        <a:pt x="463" y="0"/>
                        <a:pt x="463" y="0"/>
                      </a:cubicBezTo>
                      <a:cubicBezTo>
                        <a:pt x="209" y="0"/>
                        <a:pt x="0" y="207"/>
                        <a:pt x="0" y="463"/>
                      </a:cubicBezTo>
                      <a:cubicBezTo>
                        <a:pt x="0" y="592"/>
                        <a:pt x="53" y="708"/>
                        <a:pt x="135" y="79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29" name="Google Shape;1029;p11"/>
                <p:cNvSpPr/>
                <p:nvPr/>
              </p:nvSpPr>
              <p:spPr>
                <a:xfrm>
                  <a:off x="5818" y="1623"/>
                  <a:ext cx="169" cy="169"/>
                </a:xfrm>
                <a:custGeom>
                  <a:rect b="b" l="l" r="r" t="t"/>
                  <a:pathLst>
                    <a:path extrusionOk="0" h="751" w="751">
                      <a:moveTo>
                        <a:pt x="750" y="374"/>
                      </a:moveTo>
                      <a:lnTo>
                        <a:pt x="750" y="374"/>
                      </a:lnTo>
                      <a:cubicBezTo>
                        <a:pt x="750" y="581"/>
                        <a:pt x="583" y="750"/>
                        <a:pt x="376" y="750"/>
                      </a:cubicBezTo>
                      <a:cubicBezTo>
                        <a:pt x="169" y="750"/>
                        <a:pt x="0" y="581"/>
                        <a:pt x="0" y="374"/>
                      </a:cubicBezTo>
                      <a:cubicBezTo>
                        <a:pt x="0" y="167"/>
                        <a:pt x="169" y="0"/>
                        <a:pt x="376" y="0"/>
                      </a:cubicBezTo>
                      <a:cubicBezTo>
                        <a:pt x="583" y="0"/>
                        <a:pt x="750" y="167"/>
                        <a:pt x="750" y="37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30" name="Google Shape;1030;p11"/>
                <p:cNvSpPr/>
                <p:nvPr/>
              </p:nvSpPr>
              <p:spPr>
                <a:xfrm>
                  <a:off x="5829" y="1601"/>
                  <a:ext cx="73" cy="104"/>
                </a:xfrm>
                <a:custGeom>
                  <a:rect b="b" l="l" r="r" t="t"/>
                  <a:pathLst>
                    <a:path extrusionOk="0" h="464" w="328">
                      <a:moveTo>
                        <a:pt x="327" y="0"/>
                      </a:moveTo>
                      <a:lnTo>
                        <a:pt x="327" y="0"/>
                      </a:lnTo>
                      <a:cubicBezTo>
                        <a:pt x="200" y="0"/>
                        <a:pt x="84" y="53"/>
                        <a:pt x="0" y="135"/>
                      </a:cubicBezTo>
                      <a:cubicBezTo>
                        <a:pt x="327" y="463"/>
                        <a:pt x="327" y="463"/>
                        <a:pt x="327" y="463"/>
                      </a:cubicBezTo>
                      <a:lnTo>
                        <a:pt x="327"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31" name="Google Shape;1031;p11"/>
                <p:cNvSpPr/>
                <p:nvPr/>
              </p:nvSpPr>
              <p:spPr>
                <a:xfrm>
                  <a:off x="4974" y="1921"/>
                  <a:ext cx="532" cy="14"/>
                </a:xfrm>
                <a:custGeom>
                  <a:rect b="b" l="l" r="r" t="t"/>
                  <a:pathLst>
                    <a:path extrusionOk="0" h="68" w="2351">
                      <a:moveTo>
                        <a:pt x="2317" y="67"/>
                      </a:moveTo>
                      <a:lnTo>
                        <a:pt x="2317" y="67"/>
                      </a:lnTo>
                      <a:cubicBezTo>
                        <a:pt x="33" y="67"/>
                        <a:pt x="33" y="67"/>
                        <a:pt x="33" y="67"/>
                      </a:cubicBezTo>
                      <a:cubicBezTo>
                        <a:pt x="13" y="67"/>
                        <a:pt x="0" y="51"/>
                        <a:pt x="0" y="33"/>
                      </a:cubicBezTo>
                      <a:lnTo>
                        <a:pt x="0" y="33"/>
                      </a:lnTo>
                      <a:cubicBezTo>
                        <a:pt x="0" y="16"/>
                        <a:pt x="13" y="0"/>
                        <a:pt x="33" y="0"/>
                      </a:cubicBezTo>
                      <a:cubicBezTo>
                        <a:pt x="2317" y="0"/>
                        <a:pt x="2317" y="0"/>
                        <a:pt x="2317" y="0"/>
                      </a:cubicBezTo>
                      <a:cubicBezTo>
                        <a:pt x="2337" y="0"/>
                        <a:pt x="2350" y="16"/>
                        <a:pt x="2350" y="33"/>
                      </a:cubicBezTo>
                      <a:lnTo>
                        <a:pt x="2350" y="33"/>
                      </a:lnTo>
                      <a:cubicBezTo>
                        <a:pt x="2350" y="51"/>
                        <a:pt x="2337" y="67"/>
                        <a:pt x="2317" y="67"/>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32" name="Google Shape;1032;p11"/>
                <p:cNvSpPr/>
                <p:nvPr/>
              </p:nvSpPr>
              <p:spPr>
                <a:xfrm>
                  <a:off x="4974" y="1951"/>
                  <a:ext cx="532" cy="14"/>
                </a:xfrm>
                <a:custGeom>
                  <a:rect b="b" l="l" r="r" t="t"/>
                  <a:pathLst>
                    <a:path extrusionOk="0" h="68" w="2351">
                      <a:moveTo>
                        <a:pt x="2317" y="67"/>
                      </a:moveTo>
                      <a:lnTo>
                        <a:pt x="2317" y="67"/>
                      </a:lnTo>
                      <a:cubicBezTo>
                        <a:pt x="33" y="67"/>
                        <a:pt x="33" y="67"/>
                        <a:pt x="33" y="67"/>
                      </a:cubicBezTo>
                      <a:cubicBezTo>
                        <a:pt x="13" y="67"/>
                        <a:pt x="0" y="52"/>
                        <a:pt x="0" y="34"/>
                      </a:cubicBezTo>
                      <a:lnTo>
                        <a:pt x="0" y="34"/>
                      </a:lnTo>
                      <a:cubicBezTo>
                        <a:pt x="0" y="16"/>
                        <a:pt x="13" y="0"/>
                        <a:pt x="33" y="0"/>
                      </a:cubicBezTo>
                      <a:cubicBezTo>
                        <a:pt x="2317" y="0"/>
                        <a:pt x="2317" y="0"/>
                        <a:pt x="2317" y="0"/>
                      </a:cubicBezTo>
                      <a:cubicBezTo>
                        <a:pt x="2337" y="0"/>
                        <a:pt x="2350" y="16"/>
                        <a:pt x="2350" y="34"/>
                      </a:cubicBezTo>
                      <a:lnTo>
                        <a:pt x="2350" y="34"/>
                      </a:lnTo>
                      <a:cubicBezTo>
                        <a:pt x="2350" y="52"/>
                        <a:pt x="2337" y="67"/>
                        <a:pt x="2317" y="67"/>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grpSp>
      </p:grpSp>
      <p:sp>
        <p:nvSpPr>
          <p:cNvPr id="1033" name="Google Shape;1033;p11"/>
          <p:cNvSpPr/>
          <p:nvPr/>
        </p:nvSpPr>
        <p:spPr>
          <a:xfrm>
            <a:off x="3252823" y="7422094"/>
            <a:ext cx="1454738" cy="1455116"/>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cap="flat" cmpd="sng" w="25400">
            <a:solidFill>
              <a:srgbClr val="2E5297"/>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034" name="Google Shape;1034;p11"/>
          <p:cNvSpPr/>
          <p:nvPr/>
        </p:nvSpPr>
        <p:spPr>
          <a:xfrm>
            <a:off x="10977488" y="7422094"/>
            <a:ext cx="1454738" cy="1455116"/>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cap="flat" cmpd="sng" w="25400">
            <a:solidFill>
              <a:srgbClr val="DB8148"/>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035" name="Google Shape;1035;p11"/>
          <p:cNvSpPr/>
          <p:nvPr/>
        </p:nvSpPr>
        <p:spPr>
          <a:xfrm>
            <a:off x="18430467" y="7422094"/>
            <a:ext cx="1454738" cy="1455116"/>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cap="flat" cmpd="sng" w="25400">
            <a:solidFill>
              <a:srgbClr val="2E5297"/>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036" name="Google Shape;1036;p11"/>
          <p:cNvSpPr/>
          <p:nvPr/>
        </p:nvSpPr>
        <p:spPr>
          <a:xfrm>
            <a:off x="7356105" y="7712188"/>
            <a:ext cx="863934" cy="864158"/>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cap="flat" cmpd="sng" w="25400">
            <a:solidFill>
              <a:srgbClr val="CC1C50"/>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037" name="Google Shape;1037;p11"/>
          <p:cNvSpPr/>
          <p:nvPr/>
        </p:nvSpPr>
        <p:spPr>
          <a:xfrm>
            <a:off x="15229300" y="7712188"/>
            <a:ext cx="863934" cy="864158"/>
          </a:xfrm>
          <a:custGeom>
            <a:rect b="b" l="l" r="r" t="t"/>
            <a:pathLst>
              <a:path extrusionOk="0" h="19679" w="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cap="flat" cmpd="sng" w="25400">
            <a:solidFill>
              <a:srgbClr val="CC1C50"/>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038" name="Google Shape;1038;p11"/>
          <p:cNvSpPr/>
          <p:nvPr/>
        </p:nvSpPr>
        <p:spPr>
          <a:xfrm>
            <a:off x="7651554" y="8000719"/>
            <a:ext cx="288851" cy="288924"/>
          </a:xfrm>
          <a:custGeom>
            <a:rect b="b" l="l" r="r" t="t"/>
            <a:pathLst>
              <a:path extrusionOk="0" h="19679" w="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8F8F8"/>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039" name="Google Shape;1039;p11"/>
          <p:cNvSpPr/>
          <p:nvPr/>
        </p:nvSpPr>
        <p:spPr>
          <a:xfrm>
            <a:off x="15516844" y="7974890"/>
            <a:ext cx="288851" cy="288924"/>
          </a:xfrm>
          <a:custGeom>
            <a:rect b="b" l="l" r="r" t="t"/>
            <a:pathLst>
              <a:path extrusionOk="0" h="19679" w="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AEAEA"/>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500"/>
                                        <p:tgtEl>
                                          <p:spTgt spid="863"/>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861"/>
                                        </p:tgtEl>
                                        <p:attrNameLst>
                                          <p:attrName>style.visibility</p:attrName>
                                        </p:attrNameLst>
                                      </p:cBhvr>
                                      <p:to>
                                        <p:strVal val="visible"/>
                                      </p:to>
                                    </p:set>
                                    <p:animEffect filter="fade" transition="in">
                                      <p:cBhvr>
                                        <p:cTn dur="750"/>
                                        <p:tgtEl>
                                          <p:spTgt spid="861"/>
                                        </p:tgtEl>
                                      </p:cBhvr>
                                    </p:animEffect>
                                  </p:childTnLst>
                                </p:cTn>
                              </p:par>
                            </p:childTnLst>
                          </p:cTn>
                        </p:par>
                        <p:par>
                          <p:cTn fill="hold">
                            <p:stCondLst>
                              <p:cond delay="1250"/>
                            </p:stCondLst>
                            <p:childTnLst>
                              <p:par>
                                <p:cTn fill="hold" nodeType="afterEffect" presetClass="entr" presetID="2" presetSubtype="8">
                                  <p:stCondLst>
                                    <p:cond delay="0"/>
                                  </p:stCondLst>
                                  <p:childTnLst>
                                    <p:set>
                                      <p:cBhvr>
                                        <p:cTn dur="1" fill="hold">
                                          <p:stCondLst>
                                            <p:cond delay="0"/>
                                          </p:stCondLst>
                                        </p:cTn>
                                        <p:tgtEl>
                                          <p:spTgt spid="884"/>
                                        </p:tgtEl>
                                        <p:attrNameLst>
                                          <p:attrName>style.visibility</p:attrName>
                                        </p:attrNameLst>
                                      </p:cBhvr>
                                      <p:to>
                                        <p:strVal val="visible"/>
                                      </p:to>
                                    </p:set>
                                    <p:anim calcmode="lin" valueType="num">
                                      <p:cBhvr additive="base">
                                        <p:cTn dur="500"/>
                                        <p:tgtEl>
                                          <p:spTgt spid="884"/>
                                        </p:tgtEl>
                                        <p:attrNameLst>
                                          <p:attrName>ppt_x</p:attrName>
                                        </p:attrNameLst>
                                      </p:cBhvr>
                                      <p:tavLst>
                                        <p:tav fmla="" tm="0">
                                          <p:val>
                                            <p:strVal val="#ppt_x-1"/>
                                          </p:val>
                                        </p:tav>
                                        <p:tav fmla="" tm="100000">
                                          <p:val>
                                            <p:strVal val="#ppt_x"/>
                                          </p:val>
                                        </p:tav>
                                      </p:tavLst>
                                    </p:anim>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par>
                                <p:cTn fill="hold" nodeType="withEffect" presetClass="entr" presetID="10" presetSubtype="0">
                                  <p:stCondLst>
                                    <p:cond delay="75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par>
                                <p:cTn fill="hold" nodeType="withEffect" presetClass="entr" presetID="10" presetSubtype="0">
                                  <p:stCondLst>
                                    <p:cond delay="750"/>
                                  </p:stCondLst>
                                  <p:childTnLst>
                                    <p:set>
                                      <p:cBhvr>
                                        <p:cTn dur="1" fill="hold">
                                          <p:stCondLst>
                                            <p:cond delay="0"/>
                                          </p:stCondLst>
                                        </p:cTn>
                                        <p:tgtEl>
                                          <p:spTgt spid="885"/>
                                        </p:tgtEl>
                                        <p:attrNameLst>
                                          <p:attrName>style.visibility</p:attrName>
                                        </p:attrNameLst>
                                      </p:cBhvr>
                                      <p:to>
                                        <p:strVal val="visible"/>
                                      </p:to>
                                    </p:set>
                                    <p:animEffect filter="fade" transition="in">
                                      <p:cBhvr>
                                        <p:cTn dur="500"/>
                                        <p:tgtEl>
                                          <p:spTgt spid="885"/>
                                        </p:tgtEl>
                                      </p:cBhvr>
                                    </p:animEffect>
                                  </p:childTnLst>
                                </p:cTn>
                              </p:par>
                            </p:childTnLst>
                          </p:cTn>
                        </p:par>
                        <p:par>
                          <p:cTn fill="hold">
                            <p:stCondLst>
                              <p:cond delay="2250"/>
                            </p:stCondLst>
                            <p:childTnLst>
                              <p:par>
                                <p:cTn fill="hold" nodeType="afterEffect" presetClass="entr" presetID="2" presetSubtype="8">
                                  <p:stCondLst>
                                    <p:cond delay="50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500"/>
                                        <p:tgtEl>
                                          <p:spTgt spid="911"/>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10" presetSubtype="0">
                                  <p:stCondLst>
                                    <p:cond delay="500"/>
                                  </p:stCondLst>
                                  <p:childTnLst>
                                    <p:set>
                                      <p:cBhvr>
                                        <p:cTn dur="1" fill="hold">
                                          <p:stCondLst>
                                            <p:cond delay="0"/>
                                          </p:stCondLst>
                                        </p:cTn>
                                        <p:tgtEl>
                                          <p:spTgt spid="862"/>
                                        </p:tgtEl>
                                        <p:attrNameLst>
                                          <p:attrName>style.visibility</p:attrName>
                                        </p:attrNameLst>
                                      </p:cBhvr>
                                      <p:to>
                                        <p:strVal val="visible"/>
                                      </p:to>
                                    </p:set>
                                    <p:animEffect filter="fade" transition="in">
                                      <p:cBhvr>
                                        <p:cTn dur="500"/>
                                        <p:tgtEl>
                                          <p:spTgt spid="862"/>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500"/>
                                        <p:tgtEl>
                                          <p:spTgt spid="886"/>
                                        </p:tgtEl>
                                      </p:cBhvr>
                                    </p:animEffect>
                                  </p:childTnLst>
                                </p:cTn>
                              </p:par>
                            </p:childTnLst>
                          </p:cTn>
                        </p:par>
                        <p:par>
                          <p:cTn fill="hold">
                            <p:stCondLst>
                              <p:cond delay="3750"/>
                            </p:stCondLst>
                            <p:childTnLst>
                              <p:par>
                                <p:cTn fill="hold" nodeType="afterEffect" presetClass="entr" presetID="2" presetSubtype="8">
                                  <p:stCondLst>
                                    <p:cond delay="500"/>
                                  </p:stCondLst>
                                  <p:childTnLst>
                                    <p:set>
                                      <p:cBhvr>
                                        <p:cTn dur="1" fill="hold">
                                          <p:stCondLst>
                                            <p:cond delay="0"/>
                                          </p:stCondLst>
                                        </p:cTn>
                                        <p:tgtEl>
                                          <p:spTgt spid="910"/>
                                        </p:tgtEl>
                                        <p:attrNameLst>
                                          <p:attrName>style.visibility</p:attrName>
                                        </p:attrNameLst>
                                      </p:cBhvr>
                                      <p:to>
                                        <p:strVal val="visible"/>
                                      </p:to>
                                    </p:set>
                                    <p:anim calcmode="lin" valueType="num">
                                      <p:cBhvr additive="base">
                                        <p:cTn dur="500"/>
                                        <p:tgtEl>
                                          <p:spTgt spid="910"/>
                                        </p:tgtEl>
                                        <p:attrNameLst>
                                          <p:attrName>ppt_x</p:attrName>
                                        </p:attrNameLst>
                                      </p:cBhvr>
                                      <p:tavLst>
                                        <p:tav fmla="" tm="0">
                                          <p:val>
                                            <p:strVal val="#ppt_x-1"/>
                                          </p:val>
                                        </p:tav>
                                        <p:tav fmla="" tm="100000">
                                          <p:val>
                                            <p:strVal val="#ppt_x"/>
                                          </p:val>
                                        </p:tav>
                                      </p:tavLst>
                                    </p:anim>
                                  </p:childTnLst>
                                </p:cTn>
                              </p:par>
                            </p:childTnLst>
                          </p:cTn>
                        </p:par>
                        <p:par>
                          <p:cTn fill="hold">
                            <p:stCondLst>
                              <p:cond delay="4250"/>
                            </p:stCondLst>
                            <p:childTnLst>
                              <p:par>
                                <p:cTn fill="hold" nodeType="afterEffect" presetClass="entr" presetID="10" presetSubtype="0">
                                  <p:stCondLst>
                                    <p:cond delay="500"/>
                                  </p:stCondLst>
                                  <p:childTnLst>
                                    <p:set>
                                      <p:cBhvr>
                                        <p:cTn dur="1" fill="hold">
                                          <p:stCondLst>
                                            <p:cond delay="0"/>
                                          </p:stCondLst>
                                        </p:cTn>
                                        <p:tgtEl>
                                          <p:spTgt spid="903"/>
                                        </p:tgtEl>
                                        <p:attrNameLst>
                                          <p:attrName>style.visibility</p:attrName>
                                        </p:attrNameLst>
                                      </p:cBhvr>
                                      <p:to>
                                        <p:strVal val="visible"/>
                                      </p:to>
                                    </p:set>
                                    <p:animEffect filter="fade" transition="in">
                                      <p:cBhvr>
                                        <p:cTn dur="500"/>
                                        <p:tgtEl>
                                          <p:spTgt spid="903"/>
                                        </p:tgtEl>
                                      </p:cBhvr>
                                    </p:animEffect>
                                  </p:childTnLst>
                                </p:cTn>
                              </p:par>
                              <p:par>
                                <p:cTn fill="hold" nodeType="withEffect" presetClass="entr" presetID="10" presetSubtype="0">
                                  <p:stCondLst>
                                    <p:cond delay="50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par>
                                <p:cTn fill="hold" nodeType="withEffect" presetClass="entr" presetID="10" presetSubtype="0">
                                  <p:stCondLst>
                                    <p:cond delay="50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par>
                                <p:cTn fill="hold" nodeType="withEffect" presetClass="entr" presetID="10" presetSubtype="0">
                                  <p:stCondLst>
                                    <p:cond delay="800"/>
                                  </p:stCondLst>
                                  <p:childTnLst>
                                    <p:set>
                                      <p:cBhvr>
                                        <p:cTn dur="1" fill="hold">
                                          <p:stCondLst>
                                            <p:cond delay="0"/>
                                          </p:stCondLst>
                                        </p:cTn>
                                        <p:tgtEl>
                                          <p:spTgt spid="908"/>
                                        </p:tgtEl>
                                        <p:attrNameLst>
                                          <p:attrName>style.visibility</p:attrName>
                                        </p:attrNameLst>
                                      </p:cBhvr>
                                      <p:to>
                                        <p:strVal val="visible"/>
                                      </p:to>
                                    </p:set>
                                    <p:animEffect filter="fade" transition="in">
                                      <p:cBhvr>
                                        <p:cTn dur="500"/>
                                        <p:tgtEl>
                                          <p:spTgt spid="908"/>
                                        </p:tgtEl>
                                      </p:cBhvr>
                                    </p:animEffect>
                                  </p:childTnLst>
                                </p:cTn>
                              </p:par>
                              <p:par>
                                <p:cTn fill="hold" nodeType="withEffect" presetClass="entr" presetID="10" presetSubtype="0">
                                  <p:stCondLst>
                                    <p:cond delay="800"/>
                                  </p:stCondLst>
                                  <p:childTnLst>
                                    <p:set>
                                      <p:cBhvr>
                                        <p:cTn dur="1" fill="hold">
                                          <p:stCondLst>
                                            <p:cond delay="0"/>
                                          </p:stCondLst>
                                        </p:cTn>
                                        <p:tgtEl>
                                          <p:spTgt spid="902"/>
                                        </p:tgtEl>
                                        <p:attrNameLst>
                                          <p:attrName>style.visibility</p:attrName>
                                        </p:attrNameLst>
                                      </p:cBhvr>
                                      <p:to>
                                        <p:strVal val="visible"/>
                                      </p:to>
                                    </p:set>
                                    <p:animEffect filter="fade" transition="in">
                                      <p:cBhvr>
                                        <p:cTn dur="500"/>
                                        <p:tgtEl>
                                          <p:spTgt spid="902"/>
                                        </p:tgtEl>
                                      </p:cBhvr>
                                    </p:animEffect>
                                  </p:childTnLst>
                                </p:cTn>
                              </p:par>
                            </p:childTnLst>
                          </p:cTn>
                        </p:par>
                        <p:par>
                          <p:cTn fill="hold">
                            <p:stCondLst>
                              <p:cond delay="4750"/>
                            </p:stCondLst>
                            <p:childTnLst>
                              <p:par>
                                <p:cTn fill="hold" nodeType="afterEffect" presetClass="entr" presetID="2" presetSubtype="8">
                                  <p:stCondLst>
                                    <p:cond delay="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500"/>
                                        <p:tgtEl>
                                          <p:spTgt spid="912"/>
                                        </p:tgtEl>
                                        <p:attrNameLst>
                                          <p:attrName>ppt_x</p:attrName>
                                        </p:attrNameLst>
                                      </p:cBhvr>
                                      <p:tavLst>
                                        <p:tav fmla="" tm="0">
                                          <p:val>
                                            <p:strVal val="#ppt_x-1"/>
                                          </p:val>
                                        </p:tav>
                                        <p:tav fmla="" tm="100000">
                                          <p:val>
                                            <p:strVal val="#ppt_x"/>
                                          </p:val>
                                        </p:tav>
                                      </p:tavLst>
                                    </p:anim>
                                  </p:childTnLst>
                                </p:cTn>
                              </p:par>
                            </p:childTnLst>
                          </p:cTn>
                        </p:par>
                        <p:par>
                          <p:cTn fill="hold">
                            <p:stCondLst>
                              <p:cond delay="5250"/>
                            </p:stCondLst>
                            <p:childTnLst>
                              <p:par>
                                <p:cTn fill="hold" nodeType="afterEffect" presetClass="entr" presetID="10" presetSubtype="0">
                                  <p:stCondLst>
                                    <p:cond delay="500"/>
                                  </p:stCondLst>
                                  <p:childTnLst>
                                    <p:set>
                                      <p:cBhvr>
                                        <p:cTn dur="1" fill="hold">
                                          <p:stCondLst>
                                            <p:cond delay="0"/>
                                          </p:stCondLst>
                                        </p:cTn>
                                        <p:tgtEl>
                                          <p:spTgt spid="909"/>
                                        </p:tgtEl>
                                        <p:attrNameLst>
                                          <p:attrName>style.visibility</p:attrName>
                                        </p:attrNameLst>
                                      </p:cBhvr>
                                      <p:to>
                                        <p:strVal val="visible"/>
                                      </p:to>
                                    </p:set>
                                    <p:animEffect filter="fade" transition="in">
                                      <p:cBhvr>
                                        <p:cTn dur="500"/>
                                        <p:tgtEl>
                                          <p:spTgt spid="909"/>
                                        </p:tgtEl>
                                      </p:cBhvr>
                                    </p:animEffect>
                                  </p:childTnLst>
                                </p:cTn>
                              </p:par>
                            </p:childTnLst>
                          </p:cTn>
                        </p:par>
                        <p:par>
                          <p:cTn fill="hold">
                            <p:stCondLst>
                              <p:cond delay="5750"/>
                            </p:stCondLst>
                            <p:childTnLst>
                              <p:par>
                                <p:cTn fill="hold" nodeType="after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2"/>
          <p:cNvSpPr txBox="1"/>
          <p:nvPr/>
        </p:nvSpPr>
        <p:spPr>
          <a:xfrm>
            <a:off x="7137650" y="483017"/>
            <a:ext cx="10102409"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Cómo lo hacemos</a:t>
            </a:r>
            <a:endParaRPr b="1" sz="8800">
              <a:solidFill>
                <a:schemeClr val="dk2"/>
              </a:solidFill>
              <a:latin typeface="Arial"/>
              <a:ea typeface="Arial"/>
              <a:cs typeface="Arial"/>
              <a:sym typeface="Arial"/>
            </a:endParaRPr>
          </a:p>
        </p:txBody>
      </p:sp>
      <p:sp>
        <p:nvSpPr>
          <p:cNvPr id="1045" name="Google Shape;1045;p12"/>
          <p:cNvSpPr/>
          <p:nvPr/>
        </p:nvSpPr>
        <p:spPr>
          <a:xfrm>
            <a:off x="10872456"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1046" name="Google Shape;1046;p12"/>
          <p:cNvGrpSpPr/>
          <p:nvPr/>
        </p:nvGrpSpPr>
        <p:grpSpPr>
          <a:xfrm>
            <a:off x="23375325" y="8201121"/>
            <a:ext cx="1360267" cy="947966"/>
            <a:chOff x="23387538" y="9304230"/>
            <a:chExt cx="1360267" cy="947966"/>
          </a:xfrm>
        </p:grpSpPr>
        <p:sp>
          <p:nvSpPr>
            <p:cNvPr id="1047" name="Google Shape;1047;p12"/>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12"/>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49" name="Google Shape;1049;p12"/>
          <p:cNvGrpSpPr/>
          <p:nvPr/>
        </p:nvGrpSpPr>
        <p:grpSpPr>
          <a:xfrm>
            <a:off x="23387538" y="10395893"/>
            <a:ext cx="1360267" cy="947966"/>
            <a:chOff x="23387538" y="10353043"/>
            <a:chExt cx="1360267" cy="947966"/>
          </a:xfrm>
        </p:grpSpPr>
        <p:sp>
          <p:nvSpPr>
            <p:cNvPr id="1050" name="Google Shape;1050;p12"/>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1" name="Google Shape;1051;p12"/>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52" name="Google Shape;1052;p12"/>
          <p:cNvGrpSpPr/>
          <p:nvPr/>
        </p:nvGrpSpPr>
        <p:grpSpPr>
          <a:xfrm>
            <a:off x="23387538" y="11466131"/>
            <a:ext cx="1360267" cy="947966"/>
            <a:chOff x="23387538" y="11384421"/>
            <a:chExt cx="1360267" cy="947966"/>
          </a:xfrm>
        </p:grpSpPr>
        <p:sp>
          <p:nvSpPr>
            <p:cNvPr id="1053" name="Google Shape;1053;p12"/>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4" name="Google Shape;1054;p12"/>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55" name="Google Shape;1055;p12"/>
          <p:cNvGrpSpPr/>
          <p:nvPr/>
        </p:nvGrpSpPr>
        <p:grpSpPr>
          <a:xfrm>
            <a:off x="23387538" y="12536370"/>
            <a:ext cx="1360267" cy="947966"/>
            <a:chOff x="23387538" y="12536370"/>
            <a:chExt cx="1360267" cy="947966"/>
          </a:xfrm>
        </p:grpSpPr>
        <p:sp>
          <p:nvSpPr>
            <p:cNvPr id="1056" name="Google Shape;1056;p12"/>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12"/>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58" name="Google Shape;1058;p12"/>
          <p:cNvGrpSpPr/>
          <p:nvPr/>
        </p:nvGrpSpPr>
        <p:grpSpPr>
          <a:xfrm>
            <a:off x="23387537" y="9311060"/>
            <a:ext cx="1360267" cy="947966"/>
            <a:chOff x="23387538" y="8255417"/>
            <a:chExt cx="1360267" cy="947966"/>
          </a:xfrm>
        </p:grpSpPr>
        <p:sp>
          <p:nvSpPr>
            <p:cNvPr id="1059" name="Google Shape;1059;p12"/>
            <p:cNvSpPr/>
            <p:nvPr/>
          </p:nvSpPr>
          <p:spPr>
            <a:xfrm>
              <a:off x="23387538" y="8255417"/>
              <a:ext cx="1360267" cy="947966"/>
            </a:xfrm>
            <a:prstGeom prst="round2DiagRect">
              <a:avLst>
                <a:gd fmla="val 18841" name="adj1"/>
                <a:gd fmla="val 0" name="adj2"/>
              </a:avLst>
            </a:prstGeom>
            <a:solidFill>
              <a:srgbClr val="F1D0C2"/>
            </a:solidFill>
            <a:ln cap="flat" cmpd="sng" w="12700">
              <a:solidFill>
                <a:srgbClr val="99143C"/>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12"/>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CC1C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1" name="Google Shape;1061;p12"/>
          <p:cNvSpPr txBox="1"/>
          <p:nvPr/>
        </p:nvSpPr>
        <p:spPr>
          <a:xfrm>
            <a:off x="9173156" y="1634834"/>
            <a:ext cx="4951682"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chemeClr val="dk2"/>
              </a:buClr>
              <a:buSzPts val="3100"/>
              <a:buFont typeface="Arial"/>
              <a:buNone/>
            </a:pPr>
            <a:r>
              <a:rPr lang="en-US" sz="3100">
                <a:solidFill>
                  <a:schemeClr val="dk2"/>
                </a:solidFill>
                <a:latin typeface="Lato Light"/>
                <a:ea typeface="Lato Light"/>
                <a:cs typeface="Lato Light"/>
                <a:sym typeface="Lato Light"/>
              </a:rPr>
              <a:t>Funcionamiento Detallado</a:t>
            </a:r>
            <a:endParaRPr/>
          </a:p>
        </p:txBody>
      </p:sp>
      <p:sp>
        <p:nvSpPr>
          <p:cNvPr id="1062" name="Google Shape;1062;p12"/>
          <p:cNvSpPr/>
          <p:nvPr/>
        </p:nvSpPr>
        <p:spPr>
          <a:xfrm>
            <a:off x="15920791" y="8939915"/>
            <a:ext cx="455641" cy="455760"/>
          </a:xfrm>
          <a:custGeom>
            <a:rect b="b" l="l" r="r" t="t"/>
            <a:pathLst>
              <a:path extrusionOk="0" h="1607" w="1606">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lt1"/>
          </a:solidFill>
          <a:ln>
            <a:noFill/>
          </a:ln>
        </p:spPr>
        <p:txBody>
          <a:bodyPr anchorCtr="0" anchor="ctr" bIns="121875" lIns="243775" spcFirstLastPara="1" rIns="243775" wrap="square" tIns="1218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63" name="Google Shape;1063;p12"/>
          <p:cNvGrpSpPr/>
          <p:nvPr/>
        </p:nvGrpSpPr>
        <p:grpSpPr>
          <a:xfrm>
            <a:off x="14618535" y="10068635"/>
            <a:ext cx="2607991" cy="2608663"/>
            <a:chOff x="15072438" y="9544352"/>
            <a:chExt cx="2607991" cy="2608663"/>
          </a:xfrm>
        </p:grpSpPr>
        <p:sp>
          <p:nvSpPr>
            <p:cNvPr id="1064" name="Google Shape;1064;p12"/>
            <p:cNvSpPr/>
            <p:nvPr/>
          </p:nvSpPr>
          <p:spPr>
            <a:xfrm>
              <a:off x="15072438" y="9544352"/>
              <a:ext cx="2607991" cy="2608663"/>
            </a:xfrm>
            <a:prstGeom prst="ellipse">
              <a:avLst/>
            </a:prstGeom>
            <a:noFill/>
            <a:ln cap="flat" cmpd="sng" w="38100">
              <a:solidFill>
                <a:srgbClr val="AC5868"/>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pic>
          <p:nvPicPr>
            <p:cNvPr id="1065" name="Google Shape;1065;p12"/>
            <p:cNvPicPr preferRelativeResize="0"/>
            <p:nvPr/>
          </p:nvPicPr>
          <p:blipFill rotWithShape="1">
            <a:blip r:embed="rId3">
              <a:alphaModFix/>
            </a:blip>
            <a:srcRect b="-1" l="7498" r="582" t="0"/>
            <a:stretch/>
          </p:blipFill>
          <p:spPr>
            <a:xfrm>
              <a:off x="15347838" y="9812852"/>
              <a:ext cx="1988722" cy="1924103"/>
            </a:xfrm>
            <a:prstGeom prst="rect">
              <a:avLst/>
            </a:prstGeom>
            <a:noFill/>
            <a:ln>
              <a:noFill/>
            </a:ln>
          </p:spPr>
        </p:pic>
      </p:grpSp>
      <p:sp>
        <p:nvSpPr>
          <p:cNvPr id="1066" name="Google Shape;1066;p12"/>
          <p:cNvSpPr/>
          <p:nvPr/>
        </p:nvSpPr>
        <p:spPr>
          <a:xfrm>
            <a:off x="4469892" y="3542602"/>
            <a:ext cx="331381" cy="540499"/>
          </a:xfrm>
          <a:custGeom>
            <a:rect b="b" l="l" r="r" t="t"/>
            <a:pathLst>
              <a:path extrusionOk="0" h="2032" w="128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D2D3D5"/>
          </a:solidFill>
          <a:ln>
            <a:noFill/>
          </a:ln>
        </p:spPr>
        <p:txBody>
          <a:bodyPr anchorCtr="0" anchor="ctr" bIns="91400" lIns="182825" spcFirstLastPara="1" rIns="182825" wrap="square" tIns="914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67" name="Google Shape;1067;p12"/>
          <p:cNvGrpSpPr/>
          <p:nvPr/>
        </p:nvGrpSpPr>
        <p:grpSpPr>
          <a:xfrm>
            <a:off x="1037589" y="5908411"/>
            <a:ext cx="1456529" cy="2697753"/>
            <a:chOff x="17448839" y="5675050"/>
            <a:chExt cx="2366241" cy="4382704"/>
          </a:xfrm>
        </p:grpSpPr>
        <p:sp>
          <p:nvSpPr>
            <p:cNvPr id="1068" name="Google Shape;1068;p12"/>
            <p:cNvSpPr/>
            <p:nvPr/>
          </p:nvSpPr>
          <p:spPr>
            <a:xfrm>
              <a:off x="17516061" y="9701491"/>
              <a:ext cx="2299019" cy="356263"/>
            </a:xfrm>
            <a:custGeom>
              <a:rect b="b" l="l" r="r" t="t"/>
              <a:pathLst>
                <a:path extrusionOk="0" h="240" w="1514">
                  <a:moveTo>
                    <a:pt x="1513" y="121"/>
                  </a:moveTo>
                  <a:lnTo>
                    <a:pt x="1513" y="121"/>
                  </a:lnTo>
                  <a:cubicBezTo>
                    <a:pt x="1513" y="187"/>
                    <a:pt x="1174" y="239"/>
                    <a:pt x="757" y="239"/>
                  </a:cubicBezTo>
                  <a:cubicBezTo>
                    <a:pt x="340" y="239"/>
                    <a:pt x="0" y="187"/>
                    <a:pt x="0" y="121"/>
                  </a:cubicBezTo>
                  <a:cubicBezTo>
                    <a:pt x="0" y="55"/>
                    <a:pt x="340" y="0"/>
                    <a:pt x="757" y="0"/>
                  </a:cubicBezTo>
                  <a:cubicBezTo>
                    <a:pt x="1174" y="0"/>
                    <a:pt x="1513" y="55"/>
                    <a:pt x="1513" y="121"/>
                  </a:cubicBezTo>
                </a:path>
              </a:pathLst>
            </a:custGeom>
            <a:solidFill>
              <a:srgbClr val="92B7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69" name="Google Shape;1069;p12"/>
            <p:cNvSpPr/>
            <p:nvPr/>
          </p:nvSpPr>
          <p:spPr>
            <a:xfrm>
              <a:off x="19284020" y="9714934"/>
              <a:ext cx="107556" cy="114273"/>
            </a:xfrm>
            <a:custGeom>
              <a:rect b="b" l="l" r="r" t="t"/>
              <a:pathLst>
                <a:path extrusionOk="0" h="79" w="75">
                  <a:moveTo>
                    <a:pt x="0" y="78"/>
                  </a:moveTo>
                  <a:lnTo>
                    <a:pt x="74" y="78"/>
                  </a:lnTo>
                  <a:lnTo>
                    <a:pt x="74" y="0"/>
                  </a:lnTo>
                  <a:lnTo>
                    <a:pt x="0" y="0"/>
                  </a:lnTo>
                  <a:lnTo>
                    <a:pt x="0" y="78"/>
                  </a:ln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0" name="Google Shape;1070;p12"/>
            <p:cNvSpPr/>
            <p:nvPr/>
          </p:nvSpPr>
          <p:spPr>
            <a:xfrm>
              <a:off x="19257131" y="9788876"/>
              <a:ext cx="282336" cy="100829"/>
            </a:xfrm>
            <a:custGeom>
              <a:rect b="b" l="l" r="r" t="t"/>
              <a:pathLst>
                <a:path extrusionOk="0" h="70" w="191">
                  <a:moveTo>
                    <a:pt x="9" y="35"/>
                  </a:moveTo>
                  <a:lnTo>
                    <a:pt x="9" y="35"/>
                  </a:lnTo>
                  <a:cubicBezTo>
                    <a:pt x="9" y="55"/>
                    <a:pt x="23" y="69"/>
                    <a:pt x="47" y="69"/>
                  </a:cubicBezTo>
                  <a:cubicBezTo>
                    <a:pt x="153" y="69"/>
                    <a:pt x="153" y="69"/>
                    <a:pt x="153" y="69"/>
                  </a:cubicBezTo>
                  <a:cubicBezTo>
                    <a:pt x="173" y="69"/>
                    <a:pt x="190" y="55"/>
                    <a:pt x="190" y="35"/>
                  </a:cubicBezTo>
                  <a:lnTo>
                    <a:pt x="190" y="35"/>
                  </a:lnTo>
                  <a:cubicBezTo>
                    <a:pt x="190" y="18"/>
                    <a:pt x="173" y="0"/>
                    <a:pt x="153" y="0"/>
                  </a:cubicBezTo>
                  <a:cubicBezTo>
                    <a:pt x="23" y="0"/>
                    <a:pt x="23" y="0"/>
                    <a:pt x="23" y="0"/>
                  </a:cubicBezTo>
                  <a:cubicBezTo>
                    <a:pt x="0" y="0"/>
                    <a:pt x="9" y="18"/>
                    <a:pt x="9" y="35"/>
                  </a:cubicBezTo>
                </a:path>
              </a:pathLst>
            </a:custGeom>
            <a:solidFill>
              <a:srgbClr val="03030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1" name="Google Shape;1071;p12"/>
            <p:cNvSpPr/>
            <p:nvPr/>
          </p:nvSpPr>
          <p:spPr>
            <a:xfrm>
              <a:off x="17959731" y="9714934"/>
              <a:ext cx="107556" cy="114273"/>
            </a:xfrm>
            <a:custGeom>
              <a:rect b="b" l="l" r="r" t="t"/>
              <a:pathLst>
                <a:path extrusionOk="0" h="79" w="76">
                  <a:moveTo>
                    <a:pt x="75" y="78"/>
                  </a:moveTo>
                  <a:lnTo>
                    <a:pt x="0" y="78"/>
                  </a:lnTo>
                  <a:lnTo>
                    <a:pt x="0" y="0"/>
                  </a:lnTo>
                  <a:lnTo>
                    <a:pt x="75" y="0"/>
                  </a:lnTo>
                  <a:lnTo>
                    <a:pt x="75" y="78"/>
                  </a:ln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2" name="Google Shape;1072;p12"/>
            <p:cNvSpPr/>
            <p:nvPr/>
          </p:nvSpPr>
          <p:spPr>
            <a:xfrm>
              <a:off x="17811842" y="9788876"/>
              <a:ext cx="282336" cy="100829"/>
            </a:xfrm>
            <a:custGeom>
              <a:rect b="b" l="l" r="r" t="t"/>
              <a:pathLst>
                <a:path extrusionOk="0" h="70" w="191">
                  <a:moveTo>
                    <a:pt x="184" y="35"/>
                  </a:moveTo>
                  <a:lnTo>
                    <a:pt x="184" y="35"/>
                  </a:lnTo>
                  <a:cubicBezTo>
                    <a:pt x="184" y="55"/>
                    <a:pt x="167" y="69"/>
                    <a:pt x="144" y="69"/>
                  </a:cubicBezTo>
                  <a:cubicBezTo>
                    <a:pt x="37" y="69"/>
                    <a:pt x="37" y="69"/>
                    <a:pt x="37" y="69"/>
                  </a:cubicBezTo>
                  <a:cubicBezTo>
                    <a:pt x="17" y="69"/>
                    <a:pt x="0" y="55"/>
                    <a:pt x="0" y="35"/>
                  </a:cubicBezTo>
                  <a:lnTo>
                    <a:pt x="0" y="35"/>
                  </a:lnTo>
                  <a:cubicBezTo>
                    <a:pt x="0" y="18"/>
                    <a:pt x="17" y="0"/>
                    <a:pt x="37" y="0"/>
                  </a:cubicBezTo>
                  <a:cubicBezTo>
                    <a:pt x="167" y="0"/>
                    <a:pt x="167" y="0"/>
                    <a:pt x="167" y="0"/>
                  </a:cubicBezTo>
                  <a:cubicBezTo>
                    <a:pt x="190" y="0"/>
                    <a:pt x="184" y="18"/>
                    <a:pt x="184" y="35"/>
                  </a:cubicBezTo>
                </a:path>
              </a:pathLst>
            </a:custGeom>
            <a:solidFill>
              <a:srgbClr val="03030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3" name="Google Shape;1073;p12"/>
            <p:cNvSpPr/>
            <p:nvPr/>
          </p:nvSpPr>
          <p:spPr>
            <a:xfrm>
              <a:off x="17448839" y="5675050"/>
              <a:ext cx="2151129" cy="1922474"/>
            </a:xfrm>
            <a:custGeom>
              <a:rect b="b" l="l" r="r" t="t"/>
              <a:pathLst>
                <a:path extrusionOk="0" h="1267" w="1414">
                  <a:moveTo>
                    <a:pt x="296" y="1041"/>
                  </a:moveTo>
                  <a:lnTo>
                    <a:pt x="296" y="1041"/>
                  </a:lnTo>
                  <a:cubicBezTo>
                    <a:pt x="296" y="1041"/>
                    <a:pt x="282" y="1039"/>
                    <a:pt x="282" y="998"/>
                  </a:cubicBezTo>
                  <a:cubicBezTo>
                    <a:pt x="282" y="958"/>
                    <a:pt x="276" y="549"/>
                    <a:pt x="276" y="549"/>
                  </a:cubicBezTo>
                  <a:cubicBezTo>
                    <a:pt x="276" y="549"/>
                    <a:pt x="0" y="305"/>
                    <a:pt x="219" y="0"/>
                  </a:cubicBezTo>
                  <a:cubicBezTo>
                    <a:pt x="219" y="0"/>
                    <a:pt x="239" y="210"/>
                    <a:pt x="408" y="181"/>
                  </a:cubicBezTo>
                  <a:cubicBezTo>
                    <a:pt x="579" y="152"/>
                    <a:pt x="958" y="92"/>
                    <a:pt x="1073" y="97"/>
                  </a:cubicBezTo>
                  <a:cubicBezTo>
                    <a:pt x="1191" y="103"/>
                    <a:pt x="1413" y="190"/>
                    <a:pt x="1393" y="492"/>
                  </a:cubicBezTo>
                  <a:cubicBezTo>
                    <a:pt x="1369" y="791"/>
                    <a:pt x="1341" y="1142"/>
                    <a:pt x="1320" y="1196"/>
                  </a:cubicBezTo>
                  <a:cubicBezTo>
                    <a:pt x="1300" y="1266"/>
                    <a:pt x="463" y="1139"/>
                    <a:pt x="463" y="1139"/>
                  </a:cubicBezTo>
                  <a:lnTo>
                    <a:pt x="296" y="1041"/>
                  </a:lnTo>
                </a:path>
              </a:pathLst>
            </a:custGeom>
            <a:solidFill>
              <a:srgbClr val="614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4" name="Google Shape;1074;p12"/>
            <p:cNvSpPr/>
            <p:nvPr/>
          </p:nvSpPr>
          <p:spPr>
            <a:xfrm>
              <a:off x="19310909" y="7147154"/>
              <a:ext cx="208391" cy="275599"/>
            </a:xfrm>
            <a:custGeom>
              <a:rect b="b" l="l" r="r" t="t"/>
              <a:pathLst>
                <a:path extrusionOk="0" h="185" w="142">
                  <a:moveTo>
                    <a:pt x="0" y="141"/>
                  </a:moveTo>
                  <a:lnTo>
                    <a:pt x="0" y="141"/>
                  </a:lnTo>
                  <a:cubicBezTo>
                    <a:pt x="0" y="164"/>
                    <a:pt x="17" y="184"/>
                    <a:pt x="43" y="184"/>
                  </a:cubicBezTo>
                  <a:cubicBezTo>
                    <a:pt x="97" y="184"/>
                    <a:pt x="97" y="184"/>
                    <a:pt x="97" y="184"/>
                  </a:cubicBezTo>
                  <a:cubicBezTo>
                    <a:pt x="121" y="184"/>
                    <a:pt x="141" y="164"/>
                    <a:pt x="141" y="141"/>
                  </a:cubicBezTo>
                  <a:cubicBezTo>
                    <a:pt x="141" y="46"/>
                    <a:pt x="141" y="46"/>
                    <a:pt x="141" y="46"/>
                  </a:cubicBezTo>
                  <a:cubicBezTo>
                    <a:pt x="141" y="20"/>
                    <a:pt x="121" y="0"/>
                    <a:pt x="97" y="0"/>
                  </a:cubicBezTo>
                  <a:cubicBezTo>
                    <a:pt x="43" y="0"/>
                    <a:pt x="43" y="0"/>
                    <a:pt x="43" y="0"/>
                  </a:cubicBezTo>
                  <a:cubicBezTo>
                    <a:pt x="17" y="0"/>
                    <a:pt x="0" y="20"/>
                    <a:pt x="0" y="46"/>
                  </a:cubicBezTo>
                  <a:lnTo>
                    <a:pt x="0" y="141"/>
                  </a:lnTo>
                </a:path>
              </a:pathLst>
            </a:custGeom>
            <a:solidFill>
              <a:srgbClr val="E8AB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5" name="Google Shape;1075;p12"/>
            <p:cNvSpPr/>
            <p:nvPr/>
          </p:nvSpPr>
          <p:spPr>
            <a:xfrm>
              <a:off x="17845453" y="7147154"/>
              <a:ext cx="208391" cy="275599"/>
            </a:xfrm>
            <a:custGeom>
              <a:rect b="b" l="l" r="r" t="t"/>
              <a:pathLst>
                <a:path extrusionOk="0" h="185" w="142">
                  <a:moveTo>
                    <a:pt x="0" y="141"/>
                  </a:moveTo>
                  <a:lnTo>
                    <a:pt x="0" y="141"/>
                  </a:lnTo>
                  <a:cubicBezTo>
                    <a:pt x="0" y="164"/>
                    <a:pt x="20" y="184"/>
                    <a:pt x="43" y="184"/>
                  </a:cubicBezTo>
                  <a:cubicBezTo>
                    <a:pt x="98" y="184"/>
                    <a:pt x="98" y="184"/>
                    <a:pt x="98" y="184"/>
                  </a:cubicBezTo>
                  <a:cubicBezTo>
                    <a:pt x="121" y="184"/>
                    <a:pt x="141" y="164"/>
                    <a:pt x="141" y="141"/>
                  </a:cubicBezTo>
                  <a:cubicBezTo>
                    <a:pt x="141" y="46"/>
                    <a:pt x="141" y="46"/>
                    <a:pt x="141" y="46"/>
                  </a:cubicBezTo>
                  <a:cubicBezTo>
                    <a:pt x="141" y="20"/>
                    <a:pt x="121" y="0"/>
                    <a:pt x="98" y="0"/>
                  </a:cubicBezTo>
                  <a:cubicBezTo>
                    <a:pt x="43" y="0"/>
                    <a:pt x="43" y="0"/>
                    <a:pt x="43" y="0"/>
                  </a:cubicBezTo>
                  <a:cubicBezTo>
                    <a:pt x="20" y="0"/>
                    <a:pt x="0" y="20"/>
                    <a:pt x="0" y="46"/>
                  </a:cubicBezTo>
                  <a:lnTo>
                    <a:pt x="0" y="141"/>
                  </a:lnTo>
                </a:path>
              </a:pathLst>
            </a:custGeom>
            <a:solidFill>
              <a:srgbClr val="E8AB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6" name="Google Shape;1076;p12"/>
            <p:cNvSpPr/>
            <p:nvPr/>
          </p:nvSpPr>
          <p:spPr>
            <a:xfrm>
              <a:off x="19559633" y="8612537"/>
              <a:ext cx="121001" cy="423482"/>
            </a:xfrm>
            <a:custGeom>
              <a:rect b="b" l="l" r="r" t="t"/>
              <a:pathLst>
                <a:path extrusionOk="0" h="283" w="82">
                  <a:moveTo>
                    <a:pt x="0" y="242"/>
                  </a:moveTo>
                  <a:lnTo>
                    <a:pt x="0" y="242"/>
                  </a:lnTo>
                  <a:cubicBezTo>
                    <a:pt x="0" y="265"/>
                    <a:pt x="17" y="282"/>
                    <a:pt x="40" y="282"/>
                  </a:cubicBezTo>
                  <a:lnTo>
                    <a:pt x="40" y="282"/>
                  </a:lnTo>
                  <a:cubicBezTo>
                    <a:pt x="63" y="282"/>
                    <a:pt x="81" y="265"/>
                    <a:pt x="81" y="242"/>
                  </a:cubicBezTo>
                  <a:cubicBezTo>
                    <a:pt x="81" y="40"/>
                    <a:pt x="81" y="40"/>
                    <a:pt x="81" y="40"/>
                  </a:cubicBezTo>
                  <a:cubicBezTo>
                    <a:pt x="81" y="21"/>
                    <a:pt x="63" y="0"/>
                    <a:pt x="40" y="0"/>
                  </a:cubicBezTo>
                  <a:lnTo>
                    <a:pt x="40" y="0"/>
                  </a:lnTo>
                  <a:cubicBezTo>
                    <a:pt x="17" y="0"/>
                    <a:pt x="0" y="21"/>
                    <a:pt x="0" y="40"/>
                  </a:cubicBezTo>
                  <a:lnTo>
                    <a:pt x="0" y="242"/>
                  </a:lnTo>
                </a:path>
              </a:pathLst>
            </a:custGeom>
            <a:solidFill>
              <a:srgbClr val="FCDB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7" name="Google Shape;1077;p12"/>
            <p:cNvSpPr/>
            <p:nvPr/>
          </p:nvSpPr>
          <p:spPr>
            <a:xfrm>
              <a:off x="17677395" y="8612537"/>
              <a:ext cx="114279" cy="423482"/>
            </a:xfrm>
            <a:custGeom>
              <a:rect b="b" l="l" r="r" t="t"/>
              <a:pathLst>
                <a:path extrusionOk="0" h="283" w="81">
                  <a:moveTo>
                    <a:pt x="0" y="242"/>
                  </a:moveTo>
                  <a:lnTo>
                    <a:pt x="0" y="242"/>
                  </a:lnTo>
                  <a:cubicBezTo>
                    <a:pt x="0" y="265"/>
                    <a:pt x="17" y="282"/>
                    <a:pt x="40" y="282"/>
                  </a:cubicBezTo>
                  <a:lnTo>
                    <a:pt x="40" y="282"/>
                  </a:lnTo>
                  <a:cubicBezTo>
                    <a:pt x="63" y="282"/>
                    <a:pt x="80" y="265"/>
                    <a:pt x="80" y="242"/>
                  </a:cubicBezTo>
                  <a:cubicBezTo>
                    <a:pt x="80" y="40"/>
                    <a:pt x="80" y="40"/>
                    <a:pt x="80" y="40"/>
                  </a:cubicBezTo>
                  <a:cubicBezTo>
                    <a:pt x="80" y="21"/>
                    <a:pt x="63" y="0"/>
                    <a:pt x="40" y="0"/>
                  </a:cubicBezTo>
                  <a:lnTo>
                    <a:pt x="40" y="0"/>
                  </a:lnTo>
                  <a:cubicBezTo>
                    <a:pt x="17" y="0"/>
                    <a:pt x="0" y="21"/>
                    <a:pt x="0" y="40"/>
                  </a:cubicBezTo>
                  <a:lnTo>
                    <a:pt x="0" y="242"/>
                  </a:lnTo>
                </a:path>
              </a:pathLst>
            </a:custGeom>
            <a:solidFill>
              <a:srgbClr val="FCDB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8" name="Google Shape;1078;p12"/>
            <p:cNvSpPr/>
            <p:nvPr/>
          </p:nvSpPr>
          <p:spPr>
            <a:xfrm>
              <a:off x="17984506" y="8992047"/>
              <a:ext cx="1445289" cy="766301"/>
            </a:xfrm>
            <a:custGeom>
              <a:rect b="b" l="l" r="r" t="t"/>
              <a:pathLst>
                <a:path extrusionOk="0" h="508" w="953">
                  <a:moveTo>
                    <a:pt x="132" y="0"/>
                  </a:moveTo>
                  <a:lnTo>
                    <a:pt x="132" y="0"/>
                  </a:lnTo>
                  <a:cubicBezTo>
                    <a:pt x="820" y="0"/>
                    <a:pt x="820" y="0"/>
                    <a:pt x="820" y="0"/>
                  </a:cubicBezTo>
                  <a:cubicBezTo>
                    <a:pt x="952" y="0"/>
                    <a:pt x="952" y="0"/>
                    <a:pt x="952" y="0"/>
                  </a:cubicBezTo>
                  <a:cubicBezTo>
                    <a:pt x="952" y="133"/>
                    <a:pt x="952" y="133"/>
                    <a:pt x="952" y="133"/>
                  </a:cubicBezTo>
                  <a:cubicBezTo>
                    <a:pt x="952" y="507"/>
                    <a:pt x="952" y="507"/>
                    <a:pt x="952" y="507"/>
                  </a:cubicBezTo>
                  <a:cubicBezTo>
                    <a:pt x="863" y="507"/>
                    <a:pt x="863" y="507"/>
                    <a:pt x="863" y="507"/>
                  </a:cubicBezTo>
                  <a:cubicBezTo>
                    <a:pt x="863" y="230"/>
                    <a:pt x="863" y="230"/>
                    <a:pt x="863" y="230"/>
                  </a:cubicBezTo>
                  <a:cubicBezTo>
                    <a:pt x="860" y="178"/>
                    <a:pt x="817" y="135"/>
                    <a:pt x="765" y="133"/>
                  </a:cubicBezTo>
                  <a:cubicBezTo>
                    <a:pt x="187" y="133"/>
                    <a:pt x="187" y="133"/>
                    <a:pt x="187" y="133"/>
                  </a:cubicBezTo>
                  <a:cubicBezTo>
                    <a:pt x="135" y="135"/>
                    <a:pt x="95" y="176"/>
                    <a:pt x="89" y="228"/>
                  </a:cubicBezTo>
                  <a:cubicBezTo>
                    <a:pt x="89" y="507"/>
                    <a:pt x="89" y="507"/>
                    <a:pt x="89" y="507"/>
                  </a:cubicBezTo>
                  <a:cubicBezTo>
                    <a:pt x="0" y="507"/>
                    <a:pt x="0" y="507"/>
                    <a:pt x="0" y="507"/>
                  </a:cubicBezTo>
                  <a:cubicBezTo>
                    <a:pt x="0" y="133"/>
                    <a:pt x="0" y="133"/>
                    <a:pt x="0" y="133"/>
                  </a:cubicBezTo>
                  <a:cubicBezTo>
                    <a:pt x="0" y="0"/>
                    <a:pt x="0" y="0"/>
                    <a:pt x="0" y="0"/>
                  </a:cubicBezTo>
                  <a:lnTo>
                    <a:pt x="132" y="0"/>
                  </a:ln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79" name="Google Shape;1079;p12"/>
            <p:cNvSpPr/>
            <p:nvPr/>
          </p:nvSpPr>
          <p:spPr>
            <a:xfrm>
              <a:off x="17663952" y="7570637"/>
              <a:ext cx="2023405" cy="1498992"/>
            </a:xfrm>
            <a:custGeom>
              <a:rect b="b" l="l" r="r" t="t"/>
              <a:pathLst>
                <a:path extrusionOk="0" h="988" w="1333">
                  <a:moveTo>
                    <a:pt x="69" y="49"/>
                  </a:moveTo>
                  <a:lnTo>
                    <a:pt x="69" y="49"/>
                  </a:lnTo>
                  <a:cubicBezTo>
                    <a:pt x="110" y="14"/>
                    <a:pt x="155" y="2"/>
                    <a:pt x="187" y="0"/>
                  </a:cubicBezTo>
                  <a:cubicBezTo>
                    <a:pt x="190" y="0"/>
                    <a:pt x="1145" y="0"/>
                    <a:pt x="1148" y="0"/>
                  </a:cubicBezTo>
                  <a:cubicBezTo>
                    <a:pt x="1179" y="2"/>
                    <a:pt x="1226" y="14"/>
                    <a:pt x="1266" y="49"/>
                  </a:cubicBezTo>
                  <a:cubicBezTo>
                    <a:pt x="1309" y="89"/>
                    <a:pt x="1332" y="149"/>
                    <a:pt x="1332" y="224"/>
                  </a:cubicBezTo>
                  <a:cubicBezTo>
                    <a:pt x="1332" y="897"/>
                    <a:pt x="1332" y="897"/>
                    <a:pt x="1332" y="897"/>
                  </a:cubicBezTo>
                  <a:cubicBezTo>
                    <a:pt x="1234" y="897"/>
                    <a:pt x="1234" y="897"/>
                    <a:pt x="1234" y="897"/>
                  </a:cubicBezTo>
                  <a:cubicBezTo>
                    <a:pt x="1234" y="224"/>
                    <a:pt x="1234" y="224"/>
                    <a:pt x="1234" y="224"/>
                  </a:cubicBezTo>
                  <a:cubicBezTo>
                    <a:pt x="1234" y="178"/>
                    <a:pt x="1223" y="144"/>
                    <a:pt x="1200" y="124"/>
                  </a:cubicBezTo>
                  <a:cubicBezTo>
                    <a:pt x="1189" y="112"/>
                    <a:pt x="1174" y="106"/>
                    <a:pt x="1163" y="103"/>
                  </a:cubicBezTo>
                  <a:cubicBezTo>
                    <a:pt x="1163" y="963"/>
                    <a:pt x="1163" y="963"/>
                    <a:pt x="1163" y="963"/>
                  </a:cubicBezTo>
                  <a:cubicBezTo>
                    <a:pt x="1163" y="975"/>
                    <a:pt x="1151" y="987"/>
                    <a:pt x="1136" y="987"/>
                  </a:cubicBezTo>
                  <a:cubicBezTo>
                    <a:pt x="196" y="987"/>
                    <a:pt x="196" y="987"/>
                    <a:pt x="196" y="987"/>
                  </a:cubicBezTo>
                  <a:cubicBezTo>
                    <a:pt x="184" y="987"/>
                    <a:pt x="173" y="975"/>
                    <a:pt x="173" y="963"/>
                  </a:cubicBezTo>
                  <a:cubicBezTo>
                    <a:pt x="173" y="103"/>
                    <a:pt x="173" y="103"/>
                    <a:pt x="173" y="103"/>
                  </a:cubicBezTo>
                  <a:cubicBezTo>
                    <a:pt x="158" y="106"/>
                    <a:pt x="147" y="112"/>
                    <a:pt x="135" y="124"/>
                  </a:cubicBezTo>
                  <a:cubicBezTo>
                    <a:pt x="112" y="144"/>
                    <a:pt x="101" y="178"/>
                    <a:pt x="101" y="224"/>
                  </a:cubicBezTo>
                  <a:cubicBezTo>
                    <a:pt x="101" y="897"/>
                    <a:pt x="101" y="897"/>
                    <a:pt x="101" y="897"/>
                  </a:cubicBezTo>
                  <a:cubicBezTo>
                    <a:pt x="0" y="897"/>
                    <a:pt x="0" y="897"/>
                    <a:pt x="0" y="897"/>
                  </a:cubicBezTo>
                  <a:cubicBezTo>
                    <a:pt x="0" y="224"/>
                    <a:pt x="0" y="224"/>
                    <a:pt x="0" y="224"/>
                  </a:cubicBezTo>
                  <a:cubicBezTo>
                    <a:pt x="0" y="149"/>
                    <a:pt x="23" y="89"/>
                    <a:pt x="69" y="49"/>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80" name="Google Shape;1080;p12"/>
            <p:cNvSpPr/>
            <p:nvPr/>
          </p:nvSpPr>
          <p:spPr>
            <a:xfrm>
              <a:off x="18578181" y="8014284"/>
              <a:ext cx="181501" cy="625140"/>
            </a:xfrm>
            <a:custGeom>
              <a:rect b="b" l="l" r="r" t="t"/>
              <a:pathLst>
                <a:path extrusionOk="0" h="416" w="125">
                  <a:moveTo>
                    <a:pt x="0" y="371"/>
                  </a:moveTo>
                  <a:lnTo>
                    <a:pt x="61" y="415"/>
                  </a:lnTo>
                  <a:lnTo>
                    <a:pt x="124" y="371"/>
                  </a:lnTo>
                  <a:lnTo>
                    <a:pt x="98" y="0"/>
                  </a:lnTo>
                  <a:lnTo>
                    <a:pt x="26" y="0"/>
                  </a:lnTo>
                  <a:lnTo>
                    <a:pt x="0" y="371"/>
                  </a:lnTo>
                </a:path>
              </a:pathLst>
            </a:custGeom>
            <a:solidFill>
              <a:srgbClr val="03030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81" name="Google Shape;1081;p12"/>
            <p:cNvSpPr/>
            <p:nvPr/>
          </p:nvSpPr>
          <p:spPr>
            <a:xfrm>
              <a:off x="17973177" y="6555624"/>
              <a:ext cx="1425123" cy="1505714"/>
            </a:xfrm>
            <a:custGeom>
              <a:rect b="b" l="l" r="r" t="t"/>
              <a:pathLst>
                <a:path extrusionOk="0" h="991" w="941">
                  <a:moveTo>
                    <a:pt x="0" y="900"/>
                  </a:moveTo>
                  <a:lnTo>
                    <a:pt x="0" y="900"/>
                  </a:lnTo>
                  <a:cubicBezTo>
                    <a:pt x="0" y="949"/>
                    <a:pt x="43" y="990"/>
                    <a:pt x="100" y="990"/>
                  </a:cubicBezTo>
                  <a:cubicBezTo>
                    <a:pt x="840" y="990"/>
                    <a:pt x="840" y="990"/>
                    <a:pt x="840" y="990"/>
                  </a:cubicBezTo>
                  <a:cubicBezTo>
                    <a:pt x="894" y="990"/>
                    <a:pt x="940" y="949"/>
                    <a:pt x="940" y="900"/>
                  </a:cubicBezTo>
                  <a:cubicBezTo>
                    <a:pt x="940" y="86"/>
                    <a:pt x="940" y="86"/>
                    <a:pt x="940" y="86"/>
                  </a:cubicBezTo>
                  <a:cubicBezTo>
                    <a:pt x="940" y="40"/>
                    <a:pt x="894" y="0"/>
                    <a:pt x="840" y="0"/>
                  </a:cubicBezTo>
                  <a:cubicBezTo>
                    <a:pt x="100" y="0"/>
                    <a:pt x="100" y="0"/>
                    <a:pt x="100" y="0"/>
                  </a:cubicBezTo>
                  <a:cubicBezTo>
                    <a:pt x="43" y="0"/>
                    <a:pt x="0" y="40"/>
                    <a:pt x="0" y="86"/>
                  </a:cubicBezTo>
                  <a:lnTo>
                    <a:pt x="0" y="900"/>
                  </a:lnTo>
                </a:path>
              </a:pathLst>
            </a:custGeom>
            <a:solidFill>
              <a:srgbClr val="FCDB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82" name="Google Shape;1082;p12"/>
            <p:cNvSpPr/>
            <p:nvPr/>
          </p:nvSpPr>
          <p:spPr>
            <a:xfrm>
              <a:off x="19042019" y="7335369"/>
              <a:ext cx="141168" cy="141161"/>
            </a:xfrm>
            <a:custGeom>
              <a:rect b="b" l="l" r="r" t="t"/>
              <a:pathLst>
                <a:path extrusionOk="0" h="99" w="98">
                  <a:moveTo>
                    <a:pt x="0" y="49"/>
                  </a:moveTo>
                  <a:lnTo>
                    <a:pt x="0" y="49"/>
                  </a:lnTo>
                  <a:cubicBezTo>
                    <a:pt x="0" y="75"/>
                    <a:pt x="22" y="98"/>
                    <a:pt x="49" y="98"/>
                  </a:cubicBezTo>
                  <a:cubicBezTo>
                    <a:pt x="74" y="98"/>
                    <a:pt x="97" y="75"/>
                    <a:pt x="97" y="49"/>
                  </a:cubicBezTo>
                  <a:cubicBezTo>
                    <a:pt x="97" y="23"/>
                    <a:pt x="74" y="0"/>
                    <a:pt x="49" y="0"/>
                  </a:cubicBezTo>
                  <a:cubicBezTo>
                    <a:pt x="22" y="0"/>
                    <a:pt x="0" y="23"/>
                    <a:pt x="0" y="49"/>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83" name="Google Shape;1083;p12"/>
            <p:cNvSpPr/>
            <p:nvPr/>
          </p:nvSpPr>
          <p:spPr>
            <a:xfrm>
              <a:off x="19122686" y="7375700"/>
              <a:ext cx="33611" cy="26888"/>
            </a:xfrm>
            <a:custGeom>
              <a:rect b="b" l="l" r="r" t="t"/>
              <a:pathLst>
                <a:path extrusionOk="0" h="24" w="27">
                  <a:moveTo>
                    <a:pt x="0" y="11"/>
                  </a:moveTo>
                  <a:lnTo>
                    <a:pt x="0" y="11"/>
                  </a:lnTo>
                  <a:cubicBezTo>
                    <a:pt x="0" y="17"/>
                    <a:pt x="6" y="23"/>
                    <a:pt x="15" y="23"/>
                  </a:cubicBezTo>
                  <a:cubicBezTo>
                    <a:pt x="20" y="23"/>
                    <a:pt x="26" y="17"/>
                    <a:pt x="26" y="11"/>
                  </a:cubicBezTo>
                  <a:cubicBezTo>
                    <a:pt x="26" y="6"/>
                    <a:pt x="20" y="0"/>
                    <a:pt x="15" y="0"/>
                  </a:cubicBezTo>
                  <a:cubicBezTo>
                    <a:pt x="6" y="0"/>
                    <a:pt x="0" y="6"/>
                    <a:pt x="0" y="11"/>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84" name="Google Shape;1084;p12"/>
            <p:cNvSpPr/>
            <p:nvPr/>
          </p:nvSpPr>
          <p:spPr>
            <a:xfrm>
              <a:off x="18174845" y="7335369"/>
              <a:ext cx="141168" cy="141161"/>
            </a:xfrm>
            <a:custGeom>
              <a:rect b="b" l="l" r="r" t="t"/>
              <a:pathLst>
                <a:path extrusionOk="0" h="99" w="96">
                  <a:moveTo>
                    <a:pt x="0" y="49"/>
                  </a:moveTo>
                  <a:lnTo>
                    <a:pt x="0" y="49"/>
                  </a:lnTo>
                  <a:cubicBezTo>
                    <a:pt x="0" y="75"/>
                    <a:pt x="20" y="98"/>
                    <a:pt x="46" y="98"/>
                  </a:cubicBezTo>
                  <a:cubicBezTo>
                    <a:pt x="75" y="98"/>
                    <a:pt x="95" y="75"/>
                    <a:pt x="95" y="49"/>
                  </a:cubicBezTo>
                  <a:cubicBezTo>
                    <a:pt x="95" y="23"/>
                    <a:pt x="75" y="0"/>
                    <a:pt x="46" y="0"/>
                  </a:cubicBezTo>
                  <a:cubicBezTo>
                    <a:pt x="20" y="0"/>
                    <a:pt x="0" y="23"/>
                    <a:pt x="0" y="49"/>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85" name="Google Shape;1085;p12"/>
            <p:cNvSpPr/>
            <p:nvPr/>
          </p:nvSpPr>
          <p:spPr>
            <a:xfrm>
              <a:off x="18504236" y="7684909"/>
              <a:ext cx="356281" cy="181492"/>
            </a:xfrm>
            <a:custGeom>
              <a:rect b="b" l="l" r="r" t="t"/>
              <a:pathLst>
                <a:path extrusionOk="0" h="124" w="240">
                  <a:moveTo>
                    <a:pt x="4" y="8"/>
                  </a:moveTo>
                  <a:lnTo>
                    <a:pt x="4" y="8"/>
                  </a:lnTo>
                  <a:cubicBezTo>
                    <a:pt x="6" y="2"/>
                    <a:pt x="12" y="0"/>
                    <a:pt x="18" y="0"/>
                  </a:cubicBezTo>
                  <a:cubicBezTo>
                    <a:pt x="222" y="0"/>
                    <a:pt x="222" y="0"/>
                    <a:pt x="222" y="0"/>
                  </a:cubicBezTo>
                  <a:cubicBezTo>
                    <a:pt x="228" y="0"/>
                    <a:pt x="234" y="2"/>
                    <a:pt x="236" y="8"/>
                  </a:cubicBezTo>
                  <a:cubicBezTo>
                    <a:pt x="239" y="14"/>
                    <a:pt x="239" y="19"/>
                    <a:pt x="236" y="25"/>
                  </a:cubicBezTo>
                  <a:cubicBezTo>
                    <a:pt x="236" y="28"/>
                    <a:pt x="187" y="123"/>
                    <a:pt x="116" y="123"/>
                  </a:cubicBezTo>
                  <a:cubicBezTo>
                    <a:pt x="41" y="123"/>
                    <a:pt x="4" y="28"/>
                    <a:pt x="0" y="23"/>
                  </a:cubicBezTo>
                  <a:cubicBezTo>
                    <a:pt x="0" y="17"/>
                    <a:pt x="0" y="11"/>
                    <a:pt x="4" y="8"/>
                  </a:cubicBezTo>
                </a:path>
              </a:pathLst>
            </a:custGeom>
            <a:solidFill>
              <a:srgbClr val="F47E5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86" name="Google Shape;1086;p12"/>
            <p:cNvSpPr/>
            <p:nvPr/>
          </p:nvSpPr>
          <p:spPr>
            <a:xfrm>
              <a:off x="18376513" y="6522014"/>
              <a:ext cx="605005" cy="268877"/>
            </a:xfrm>
            <a:custGeom>
              <a:rect b="b" l="l" r="r" t="t"/>
              <a:pathLst>
                <a:path extrusionOk="0" h="182" w="401">
                  <a:moveTo>
                    <a:pt x="0" y="0"/>
                  </a:moveTo>
                  <a:lnTo>
                    <a:pt x="400" y="0"/>
                  </a:lnTo>
                  <a:lnTo>
                    <a:pt x="201" y="181"/>
                  </a:lnTo>
                  <a:lnTo>
                    <a:pt x="0" y="0"/>
                  </a:lnTo>
                </a:path>
              </a:pathLst>
            </a:custGeom>
            <a:solidFill>
              <a:srgbClr val="614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087" name="Google Shape;1087;p12"/>
            <p:cNvSpPr/>
            <p:nvPr/>
          </p:nvSpPr>
          <p:spPr>
            <a:xfrm>
              <a:off x="18248791" y="7375700"/>
              <a:ext cx="33611" cy="26888"/>
            </a:xfrm>
            <a:custGeom>
              <a:rect b="b" l="l" r="r" t="t"/>
              <a:pathLst>
                <a:path extrusionOk="0" h="24" w="27">
                  <a:moveTo>
                    <a:pt x="0" y="11"/>
                  </a:moveTo>
                  <a:lnTo>
                    <a:pt x="0" y="11"/>
                  </a:lnTo>
                  <a:cubicBezTo>
                    <a:pt x="0" y="17"/>
                    <a:pt x="6" y="23"/>
                    <a:pt x="12" y="23"/>
                  </a:cubicBezTo>
                  <a:cubicBezTo>
                    <a:pt x="21" y="23"/>
                    <a:pt x="26" y="17"/>
                    <a:pt x="26" y="11"/>
                  </a:cubicBezTo>
                  <a:cubicBezTo>
                    <a:pt x="26" y="6"/>
                    <a:pt x="21" y="0"/>
                    <a:pt x="12" y="0"/>
                  </a:cubicBezTo>
                  <a:cubicBezTo>
                    <a:pt x="6" y="0"/>
                    <a:pt x="0" y="6"/>
                    <a:pt x="0" y="11"/>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1088" name="Google Shape;1088;p12"/>
          <p:cNvGrpSpPr/>
          <p:nvPr/>
        </p:nvGrpSpPr>
        <p:grpSpPr>
          <a:xfrm>
            <a:off x="5163208" y="2833544"/>
            <a:ext cx="3216683" cy="2436115"/>
            <a:chOff x="10074463" y="4072287"/>
            <a:chExt cx="3216683" cy="2436115"/>
          </a:xfrm>
        </p:grpSpPr>
        <p:grpSp>
          <p:nvGrpSpPr>
            <p:cNvPr id="1089" name="Google Shape;1089;p12"/>
            <p:cNvGrpSpPr/>
            <p:nvPr/>
          </p:nvGrpSpPr>
          <p:grpSpPr>
            <a:xfrm>
              <a:off x="10074463" y="4072287"/>
              <a:ext cx="3216683" cy="2436115"/>
              <a:chOff x="4300539" y="1984376"/>
              <a:chExt cx="3589338" cy="2890838"/>
            </a:xfrm>
          </p:grpSpPr>
          <p:sp>
            <p:nvSpPr>
              <p:cNvPr id="1090" name="Google Shape;1090;p12"/>
              <p:cNvSpPr/>
              <p:nvPr/>
            </p:nvSpPr>
            <p:spPr>
              <a:xfrm>
                <a:off x="4300539" y="1984376"/>
                <a:ext cx="3589338" cy="2170113"/>
              </a:xfrm>
              <a:custGeom>
                <a:rect b="b" l="l" r="r" t="t"/>
                <a:pathLst>
                  <a:path extrusionOk="0" h="1533" w="2537">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91" name="Google Shape;1091;p12"/>
              <p:cNvSpPr/>
              <p:nvPr/>
            </p:nvSpPr>
            <p:spPr>
              <a:xfrm>
                <a:off x="4440239" y="2132014"/>
                <a:ext cx="3309938" cy="1873250"/>
              </a:xfrm>
              <a:custGeom>
                <a:rect b="b" l="l" r="r" t="t"/>
                <a:pathLst>
                  <a:path extrusionOk="0" h="1180" w="2085">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92" name="Google Shape;1092;p12"/>
              <p:cNvSpPr/>
              <p:nvPr/>
            </p:nvSpPr>
            <p:spPr>
              <a:xfrm>
                <a:off x="4440239" y="2132014"/>
                <a:ext cx="3309938" cy="1873250"/>
              </a:xfrm>
              <a:custGeom>
                <a:rect b="b" l="l" r="r" t="t"/>
                <a:pathLst>
                  <a:path extrusionOk="0" h="1180" w="2085">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93" name="Google Shape;1093;p12"/>
              <p:cNvSpPr/>
              <p:nvPr/>
            </p:nvSpPr>
            <p:spPr>
              <a:xfrm>
                <a:off x="4456114" y="2147889"/>
                <a:ext cx="3278188" cy="1841500"/>
              </a:xfrm>
              <a:prstGeom prst="rect">
                <a:avLst/>
              </a:prstGeom>
              <a:solidFill>
                <a:srgbClr val="EAEAEA"/>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94" name="Google Shape;1094;p12"/>
              <p:cNvSpPr/>
              <p:nvPr/>
            </p:nvSpPr>
            <p:spPr>
              <a:xfrm>
                <a:off x="5484814" y="4826001"/>
                <a:ext cx="1208088" cy="49213"/>
              </a:xfrm>
              <a:custGeom>
                <a:rect b="b" l="l" r="r" t="t"/>
                <a:pathLst>
                  <a:path extrusionOk="0" h="35" w="854">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95" name="Google Shape;1095;p12"/>
              <p:cNvSpPr/>
              <p:nvPr/>
            </p:nvSpPr>
            <p:spPr>
              <a:xfrm>
                <a:off x="5478464" y="4446589"/>
                <a:ext cx="1219200" cy="417513"/>
              </a:xfrm>
              <a:custGeom>
                <a:rect b="b" l="l" r="r" t="t"/>
                <a:pathLst>
                  <a:path extrusionOk="0" h="295" w="861">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96" name="Google Shape;1096;p12"/>
              <p:cNvSpPr/>
              <p:nvPr/>
            </p:nvSpPr>
            <p:spPr>
              <a:xfrm>
                <a:off x="6070602" y="2044701"/>
                <a:ext cx="49213" cy="49213"/>
              </a:xfrm>
              <a:prstGeom prst="ellipse">
                <a:avLst/>
              </a:prstGeom>
              <a:solidFill>
                <a:srgbClr val="2C2C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97" name="Google Shape;1097;p12"/>
              <p:cNvSpPr/>
              <p:nvPr/>
            </p:nvSpPr>
            <p:spPr>
              <a:xfrm>
                <a:off x="6070602" y="2041526"/>
                <a:ext cx="49213" cy="49213"/>
              </a:xfrm>
              <a:prstGeom prst="ellipse">
                <a:avLst/>
              </a:prstGeom>
              <a:solidFill>
                <a:srgbClr val="0A0A0A"/>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98" name="Google Shape;1098;p12"/>
              <p:cNvSpPr/>
              <p:nvPr/>
            </p:nvSpPr>
            <p:spPr>
              <a:xfrm>
                <a:off x="6078539" y="2049464"/>
                <a:ext cx="33338" cy="31750"/>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099" name="Google Shape;1099;p12"/>
              <p:cNvSpPr/>
              <p:nvPr/>
            </p:nvSpPr>
            <p:spPr>
              <a:xfrm>
                <a:off x="6088064" y="2055814"/>
                <a:ext cx="15875" cy="19050"/>
              </a:xfrm>
              <a:prstGeom prst="ellipse">
                <a:avLst/>
              </a:prstGeom>
              <a:solidFill>
                <a:srgbClr val="2C99B4"/>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00" name="Google Shape;1100;p12"/>
              <p:cNvSpPr/>
              <p:nvPr/>
            </p:nvSpPr>
            <p:spPr>
              <a:xfrm>
                <a:off x="6092827" y="2063751"/>
                <a:ext cx="4763" cy="476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01" name="Google Shape;1101;p12"/>
              <p:cNvSpPr/>
              <p:nvPr/>
            </p:nvSpPr>
            <p:spPr>
              <a:xfrm>
                <a:off x="5478464" y="4446589"/>
                <a:ext cx="985838" cy="417513"/>
              </a:xfrm>
              <a:custGeom>
                <a:rect b="b" l="l" r="r" t="t"/>
                <a:pathLst>
                  <a:path extrusionOk="0" h="295" w="696">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02" name="Google Shape;1102;p12"/>
              <p:cNvSpPr/>
              <p:nvPr/>
            </p:nvSpPr>
            <p:spPr>
              <a:xfrm>
                <a:off x="4300539" y="4154489"/>
                <a:ext cx="3589338" cy="341313"/>
              </a:xfrm>
              <a:custGeom>
                <a:rect b="b" l="l" r="r" t="t"/>
                <a:pathLst>
                  <a:path extrusionOk="0" h="241" w="2537">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pic>
          <p:nvPicPr>
            <p:cNvPr id="1103" name="Google Shape;1103;p12"/>
            <p:cNvPicPr preferRelativeResize="0"/>
            <p:nvPr/>
          </p:nvPicPr>
          <p:blipFill rotWithShape="1">
            <a:blip r:embed="rId4">
              <a:alphaModFix/>
            </a:blip>
            <a:srcRect b="0" l="0" r="0" t="0"/>
            <a:stretch/>
          </p:blipFill>
          <p:spPr>
            <a:xfrm>
              <a:off x="11205549" y="4441932"/>
              <a:ext cx="950243" cy="1056327"/>
            </a:xfrm>
            <a:prstGeom prst="rect">
              <a:avLst/>
            </a:prstGeom>
            <a:noFill/>
            <a:ln>
              <a:noFill/>
            </a:ln>
          </p:spPr>
        </p:pic>
      </p:grpSp>
      <p:grpSp>
        <p:nvGrpSpPr>
          <p:cNvPr id="1104" name="Google Shape;1104;p12"/>
          <p:cNvGrpSpPr/>
          <p:nvPr/>
        </p:nvGrpSpPr>
        <p:grpSpPr>
          <a:xfrm>
            <a:off x="5188609" y="8735795"/>
            <a:ext cx="3216683" cy="2436115"/>
            <a:chOff x="5560711" y="8398633"/>
            <a:chExt cx="3216683" cy="2436115"/>
          </a:xfrm>
        </p:grpSpPr>
        <p:sp>
          <p:nvSpPr>
            <p:cNvPr id="1105" name="Google Shape;1105;p12"/>
            <p:cNvSpPr/>
            <p:nvPr/>
          </p:nvSpPr>
          <p:spPr>
            <a:xfrm>
              <a:off x="5560711" y="8398633"/>
              <a:ext cx="3216683" cy="1828759"/>
            </a:xfrm>
            <a:custGeom>
              <a:rect b="b" l="l" r="r" t="t"/>
              <a:pathLst>
                <a:path extrusionOk="0" h="1533" w="2537">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06" name="Google Shape;1106;p12"/>
            <p:cNvSpPr/>
            <p:nvPr/>
          </p:nvSpPr>
          <p:spPr>
            <a:xfrm>
              <a:off x="5685907" y="8523048"/>
              <a:ext cx="2966291" cy="1578592"/>
            </a:xfrm>
            <a:custGeom>
              <a:rect b="b" l="l" r="r" t="t"/>
              <a:pathLst>
                <a:path extrusionOk="0" h="1180" w="2085">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07" name="Google Shape;1107;p12"/>
            <p:cNvSpPr/>
            <p:nvPr/>
          </p:nvSpPr>
          <p:spPr>
            <a:xfrm>
              <a:off x="5685907" y="8523048"/>
              <a:ext cx="2966291" cy="1578592"/>
            </a:xfrm>
            <a:custGeom>
              <a:rect b="b" l="l" r="r" t="t"/>
              <a:pathLst>
                <a:path extrusionOk="0" h="1180" w="2085">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08" name="Google Shape;1108;p12"/>
            <p:cNvSpPr/>
            <p:nvPr/>
          </p:nvSpPr>
          <p:spPr>
            <a:xfrm>
              <a:off x="5700134" y="8536426"/>
              <a:ext cx="2937837" cy="1551836"/>
            </a:xfrm>
            <a:prstGeom prst="rect">
              <a:avLst/>
            </a:prstGeom>
            <a:solidFill>
              <a:srgbClr val="EAEAEA"/>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09" name="Google Shape;1109;p12"/>
            <p:cNvSpPr/>
            <p:nvPr/>
          </p:nvSpPr>
          <p:spPr>
            <a:xfrm>
              <a:off x="6622031" y="10793276"/>
              <a:ext cx="1082661" cy="41472"/>
            </a:xfrm>
            <a:custGeom>
              <a:rect b="b" l="l" r="r" t="t"/>
              <a:pathLst>
                <a:path extrusionOk="0" h="35" w="854">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10" name="Google Shape;1110;p12"/>
            <p:cNvSpPr/>
            <p:nvPr/>
          </p:nvSpPr>
          <p:spPr>
            <a:xfrm>
              <a:off x="6616341" y="10473545"/>
              <a:ext cx="1092619" cy="351839"/>
            </a:xfrm>
            <a:custGeom>
              <a:rect b="b" l="l" r="r" t="t"/>
              <a:pathLst>
                <a:path extrusionOk="0" h="295" w="861">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11" name="Google Shape;1111;p12"/>
            <p:cNvSpPr/>
            <p:nvPr/>
          </p:nvSpPr>
          <p:spPr>
            <a:xfrm>
              <a:off x="7147001" y="8449469"/>
              <a:ext cx="44104" cy="41472"/>
            </a:xfrm>
            <a:prstGeom prst="ellipse">
              <a:avLst/>
            </a:prstGeom>
            <a:solidFill>
              <a:srgbClr val="2C2C2C"/>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12" name="Google Shape;1112;p12"/>
            <p:cNvSpPr/>
            <p:nvPr/>
          </p:nvSpPr>
          <p:spPr>
            <a:xfrm>
              <a:off x="7147001" y="8446793"/>
              <a:ext cx="44104" cy="41472"/>
            </a:xfrm>
            <a:prstGeom prst="ellipse">
              <a:avLst/>
            </a:prstGeom>
            <a:solidFill>
              <a:srgbClr val="0A0A0A"/>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13" name="Google Shape;1113;p12"/>
            <p:cNvSpPr/>
            <p:nvPr/>
          </p:nvSpPr>
          <p:spPr>
            <a:xfrm>
              <a:off x="7154114" y="8453483"/>
              <a:ext cx="29877" cy="26756"/>
            </a:xfrm>
            <a:prstGeom prst="ellipse">
              <a:avLst/>
            </a:prstGeom>
            <a:solidFill>
              <a:srgbClr val="000000"/>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14" name="Google Shape;1114;p12"/>
            <p:cNvSpPr/>
            <p:nvPr/>
          </p:nvSpPr>
          <p:spPr>
            <a:xfrm>
              <a:off x="7162650" y="8458834"/>
              <a:ext cx="14227" cy="16053"/>
            </a:xfrm>
            <a:prstGeom prst="ellipse">
              <a:avLst/>
            </a:prstGeom>
            <a:solidFill>
              <a:srgbClr val="2C99B4"/>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15" name="Google Shape;1115;p12"/>
            <p:cNvSpPr/>
            <p:nvPr/>
          </p:nvSpPr>
          <p:spPr>
            <a:xfrm>
              <a:off x="7166919" y="8465522"/>
              <a:ext cx="4268" cy="4014"/>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16" name="Google Shape;1116;p12"/>
            <p:cNvSpPr/>
            <p:nvPr/>
          </p:nvSpPr>
          <p:spPr>
            <a:xfrm>
              <a:off x="6616341" y="10473545"/>
              <a:ext cx="883486" cy="351839"/>
            </a:xfrm>
            <a:custGeom>
              <a:rect b="b" l="l" r="r" t="t"/>
              <a:pathLst>
                <a:path extrusionOk="0" h="295" w="696">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17" name="Google Shape;1117;p12"/>
            <p:cNvSpPr/>
            <p:nvPr/>
          </p:nvSpPr>
          <p:spPr>
            <a:xfrm>
              <a:off x="5560711" y="10227392"/>
              <a:ext cx="3216683" cy="287625"/>
            </a:xfrm>
            <a:custGeom>
              <a:rect b="b" l="l" r="r" t="t"/>
              <a:pathLst>
                <a:path extrusionOk="0" h="241" w="2537">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nvGrpSpPr>
            <p:cNvPr id="1118" name="Google Shape;1118;p12"/>
            <p:cNvGrpSpPr/>
            <p:nvPr/>
          </p:nvGrpSpPr>
          <p:grpSpPr>
            <a:xfrm>
              <a:off x="5758263" y="8795669"/>
              <a:ext cx="2786486" cy="911549"/>
              <a:chOff x="5758263" y="8675894"/>
              <a:chExt cx="2968968" cy="1031324"/>
            </a:xfrm>
          </p:grpSpPr>
          <p:sp>
            <p:nvSpPr>
              <p:cNvPr id="1119" name="Google Shape;1119;p12"/>
              <p:cNvSpPr/>
              <p:nvPr/>
            </p:nvSpPr>
            <p:spPr>
              <a:xfrm>
                <a:off x="5758263" y="8675894"/>
                <a:ext cx="969045" cy="1019783"/>
              </a:xfrm>
              <a:custGeom>
                <a:rect b="b" l="l" r="r" t="t"/>
                <a:pathLst>
                  <a:path extrusionOk="0" h="6880" w="6115">
                    <a:moveTo>
                      <a:pt x="6114" y="6879"/>
                    </a:moveTo>
                    <a:lnTo>
                      <a:pt x="6114" y="6879"/>
                    </a:lnTo>
                    <a:cubicBezTo>
                      <a:pt x="0" y="6879"/>
                      <a:pt x="0" y="6879"/>
                      <a:pt x="0" y="6879"/>
                    </a:cubicBezTo>
                    <a:cubicBezTo>
                      <a:pt x="0" y="640"/>
                      <a:pt x="0" y="640"/>
                      <a:pt x="0" y="640"/>
                    </a:cubicBezTo>
                    <a:cubicBezTo>
                      <a:pt x="0" y="285"/>
                      <a:pt x="290" y="0"/>
                      <a:pt x="646" y="0"/>
                    </a:cubicBezTo>
                    <a:cubicBezTo>
                      <a:pt x="5468" y="0"/>
                      <a:pt x="5468" y="0"/>
                      <a:pt x="5468" y="0"/>
                    </a:cubicBezTo>
                    <a:cubicBezTo>
                      <a:pt x="5824" y="0"/>
                      <a:pt x="6114" y="285"/>
                      <a:pt x="6114" y="640"/>
                    </a:cubicBezTo>
                    <a:lnTo>
                      <a:pt x="6114" y="6879"/>
                    </a:lnTo>
                  </a:path>
                </a:pathLst>
              </a:custGeom>
              <a:solidFill>
                <a:srgbClr val="334A5C"/>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0" name="Google Shape;1120;p12"/>
              <p:cNvSpPr/>
              <p:nvPr/>
            </p:nvSpPr>
            <p:spPr>
              <a:xfrm>
                <a:off x="5786230" y="8840734"/>
                <a:ext cx="912413" cy="824853"/>
              </a:xfrm>
              <a:custGeom>
                <a:rect b="b" l="l" r="r" t="t"/>
                <a:pathLst>
                  <a:path extrusionOk="0" h="5567" w="5759">
                    <a:moveTo>
                      <a:pt x="5758" y="5566"/>
                    </a:moveTo>
                    <a:lnTo>
                      <a:pt x="0" y="5566"/>
                    </a:lnTo>
                    <a:lnTo>
                      <a:pt x="0" y="0"/>
                    </a:lnTo>
                    <a:lnTo>
                      <a:pt x="5758" y="0"/>
                    </a:lnTo>
                    <a:lnTo>
                      <a:pt x="5758" y="5566"/>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1" name="Google Shape;1121;p12"/>
              <p:cNvSpPr/>
              <p:nvPr/>
            </p:nvSpPr>
            <p:spPr>
              <a:xfrm>
                <a:off x="5853350" y="8717104"/>
                <a:ext cx="55934" cy="52984"/>
              </a:xfrm>
              <a:custGeom>
                <a:rect b="b" l="l" r="r" t="t"/>
                <a:pathLst>
                  <a:path extrusionOk="0" h="362" w="357">
                    <a:moveTo>
                      <a:pt x="263" y="93"/>
                    </a:moveTo>
                    <a:lnTo>
                      <a:pt x="263" y="93"/>
                    </a:lnTo>
                    <a:cubicBezTo>
                      <a:pt x="356" y="219"/>
                      <a:pt x="219" y="361"/>
                      <a:pt x="93" y="263"/>
                    </a:cubicBezTo>
                    <a:cubicBezTo>
                      <a:pt x="0" y="142"/>
                      <a:pt x="137" y="0"/>
                      <a:pt x="263" y="93"/>
                    </a:cubicBezTo>
                  </a:path>
                </a:pathLst>
              </a:custGeom>
              <a:solidFill>
                <a:srgbClr val="FFD36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2" name="Google Shape;1122;p12"/>
              <p:cNvSpPr/>
              <p:nvPr/>
            </p:nvSpPr>
            <p:spPr>
              <a:xfrm>
                <a:off x="5807904" y="8726915"/>
                <a:ext cx="37056" cy="33360"/>
              </a:xfrm>
              <a:custGeom>
                <a:rect b="b" l="l" r="r" t="t"/>
                <a:pathLst>
                  <a:path extrusionOk="0" h="231" w="236">
                    <a:moveTo>
                      <a:pt x="235" y="115"/>
                    </a:moveTo>
                    <a:lnTo>
                      <a:pt x="235" y="115"/>
                    </a:lnTo>
                    <a:cubicBezTo>
                      <a:pt x="235" y="180"/>
                      <a:pt x="181" y="230"/>
                      <a:pt x="115" y="230"/>
                    </a:cubicBezTo>
                    <a:cubicBezTo>
                      <a:pt x="55" y="230"/>
                      <a:pt x="0" y="180"/>
                      <a:pt x="0" y="115"/>
                    </a:cubicBezTo>
                    <a:cubicBezTo>
                      <a:pt x="0" y="49"/>
                      <a:pt x="55" y="0"/>
                      <a:pt x="115" y="0"/>
                    </a:cubicBezTo>
                    <a:cubicBezTo>
                      <a:pt x="181" y="0"/>
                      <a:pt x="235" y="49"/>
                      <a:pt x="235" y="115"/>
                    </a:cubicBezTo>
                  </a:path>
                </a:pathLst>
              </a:custGeom>
              <a:solidFill>
                <a:srgbClr val="F1554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3" name="Google Shape;1123;p12"/>
              <p:cNvSpPr/>
              <p:nvPr/>
            </p:nvSpPr>
            <p:spPr>
              <a:xfrm>
                <a:off x="5909283" y="8717104"/>
                <a:ext cx="55934" cy="52984"/>
              </a:xfrm>
              <a:custGeom>
                <a:rect b="b" l="l" r="r" t="t"/>
                <a:pathLst>
                  <a:path extrusionOk="0" h="362" w="357">
                    <a:moveTo>
                      <a:pt x="263" y="93"/>
                    </a:moveTo>
                    <a:lnTo>
                      <a:pt x="263" y="93"/>
                    </a:lnTo>
                    <a:cubicBezTo>
                      <a:pt x="356" y="219"/>
                      <a:pt x="219" y="361"/>
                      <a:pt x="93" y="263"/>
                    </a:cubicBezTo>
                    <a:cubicBezTo>
                      <a:pt x="0" y="142"/>
                      <a:pt x="137" y="0"/>
                      <a:pt x="263" y="93"/>
                    </a:cubicBezTo>
                  </a:path>
                </a:pathLst>
              </a:custGeom>
              <a:solidFill>
                <a:srgbClr val="61C5B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4" name="Google Shape;1124;p12"/>
              <p:cNvSpPr/>
              <p:nvPr/>
            </p:nvSpPr>
            <p:spPr>
              <a:xfrm>
                <a:off x="6002972" y="8719720"/>
                <a:ext cx="662111" cy="48405"/>
              </a:xfrm>
              <a:custGeom>
                <a:rect b="b" l="l" r="r" t="t"/>
                <a:pathLst>
                  <a:path extrusionOk="0" h="330" w="4182">
                    <a:moveTo>
                      <a:pt x="4017" y="329"/>
                    </a:moveTo>
                    <a:lnTo>
                      <a:pt x="4017" y="329"/>
                    </a:lnTo>
                    <a:cubicBezTo>
                      <a:pt x="158" y="329"/>
                      <a:pt x="158" y="329"/>
                      <a:pt x="158" y="329"/>
                    </a:cubicBezTo>
                    <a:cubicBezTo>
                      <a:pt x="71" y="329"/>
                      <a:pt x="0" y="252"/>
                      <a:pt x="0" y="165"/>
                    </a:cubicBezTo>
                    <a:lnTo>
                      <a:pt x="0" y="165"/>
                    </a:lnTo>
                    <a:cubicBezTo>
                      <a:pt x="0" y="77"/>
                      <a:pt x="71" y="0"/>
                      <a:pt x="158" y="0"/>
                    </a:cubicBezTo>
                    <a:cubicBezTo>
                      <a:pt x="4017" y="0"/>
                      <a:pt x="4017" y="0"/>
                      <a:pt x="4017" y="0"/>
                    </a:cubicBezTo>
                    <a:cubicBezTo>
                      <a:pt x="4110" y="0"/>
                      <a:pt x="4181" y="77"/>
                      <a:pt x="4181" y="165"/>
                    </a:cubicBezTo>
                    <a:lnTo>
                      <a:pt x="4181" y="165"/>
                    </a:lnTo>
                    <a:cubicBezTo>
                      <a:pt x="4181" y="252"/>
                      <a:pt x="4110" y="329"/>
                      <a:pt x="4017" y="329"/>
                    </a:cubicBezTo>
                  </a:path>
                </a:pathLst>
              </a:custGeom>
              <a:solidFill>
                <a:srgbClr val="425C6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5" name="Google Shape;1125;p12"/>
              <p:cNvSpPr/>
              <p:nvPr/>
            </p:nvSpPr>
            <p:spPr>
              <a:xfrm>
                <a:off x="6501478" y="9053324"/>
                <a:ext cx="40552" cy="173344"/>
              </a:xfrm>
              <a:custGeom>
                <a:rect b="b" l="l" r="r" t="t"/>
                <a:pathLst>
                  <a:path extrusionOk="0" h="1174" w="260">
                    <a:moveTo>
                      <a:pt x="172" y="1173"/>
                    </a:moveTo>
                    <a:lnTo>
                      <a:pt x="172" y="1173"/>
                    </a:lnTo>
                    <a:cubicBezTo>
                      <a:pt x="87" y="1173"/>
                      <a:pt x="87" y="1173"/>
                      <a:pt x="87" y="1173"/>
                    </a:cubicBezTo>
                    <a:cubicBezTo>
                      <a:pt x="38" y="1173"/>
                      <a:pt x="0" y="1133"/>
                      <a:pt x="0" y="1086"/>
                    </a:cubicBezTo>
                    <a:cubicBezTo>
                      <a:pt x="0" y="87"/>
                      <a:pt x="0" y="87"/>
                      <a:pt x="0" y="87"/>
                    </a:cubicBezTo>
                    <a:cubicBezTo>
                      <a:pt x="0" y="38"/>
                      <a:pt x="38" y="0"/>
                      <a:pt x="87" y="0"/>
                    </a:cubicBezTo>
                    <a:cubicBezTo>
                      <a:pt x="172" y="0"/>
                      <a:pt x="172" y="0"/>
                      <a:pt x="172" y="0"/>
                    </a:cubicBezTo>
                    <a:cubicBezTo>
                      <a:pt x="221" y="0"/>
                      <a:pt x="259" y="38"/>
                      <a:pt x="259" y="87"/>
                    </a:cubicBezTo>
                    <a:cubicBezTo>
                      <a:pt x="259" y="1086"/>
                      <a:pt x="259" y="1086"/>
                      <a:pt x="259" y="1086"/>
                    </a:cubicBezTo>
                    <a:cubicBezTo>
                      <a:pt x="259" y="1133"/>
                      <a:pt x="221" y="1173"/>
                      <a:pt x="172" y="1173"/>
                    </a:cubicBezTo>
                  </a:path>
                </a:pathLst>
              </a:custGeom>
              <a:solidFill>
                <a:srgbClr val="9A909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6" name="Google Shape;1126;p12"/>
              <p:cNvSpPr/>
              <p:nvPr/>
            </p:nvSpPr>
            <p:spPr>
              <a:xfrm>
                <a:off x="6435756" y="9080798"/>
                <a:ext cx="40552" cy="145870"/>
              </a:xfrm>
              <a:custGeom>
                <a:rect b="b" l="l" r="r" t="t"/>
                <a:pathLst>
                  <a:path extrusionOk="0" h="988" w="262">
                    <a:moveTo>
                      <a:pt x="174" y="987"/>
                    </a:moveTo>
                    <a:lnTo>
                      <a:pt x="174" y="987"/>
                    </a:lnTo>
                    <a:cubicBezTo>
                      <a:pt x="87" y="987"/>
                      <a:pt x="87" y="987"/>
                      <a:pt x="87" y="987"/>
                    </a:cubicBezTo>
                    <a:cubicBezTo>
                      <a:pt x="40" y="987"/>
                      <a:pt x="0" y="947"/>
                      <a:pt x="0" y="900"/>
                    </a:cubicBezTo>
                    <a:cubicBezTo>
                      <a:pt x="0" y="88"/>
                      <a:pt x="0" y="88"/>
                      <a:pt x="0" y="88"/>
                    </a:cubicBezTo>
                    <a:cubicBezTo>
                      <a:pt x="0" y="39"/>
                      <a:pt x="40" y="0"/>
                      <a:pt x="87" y="0"/>
                    </a:cubicBezTo>
                    <a:cubicBezTo>
                      <a:pt x="174" y="0"/>
                      <a:pt x="174" y="0"/>
                      <a:pt x="174" y="0"/>
                    </a:cubicBezTo>
                    <a:cubicBezTo>
                      <a:pt x="221" y="0"/>
                      <a:pt x="261" y="39"/>
                      <a:pt x="261" y="88"/>
                    </a:cubicBezTo>
                    <a:cubicBezTo>
                      <a:pt x="261" y="900"/>
                      <a:pt x="261" y="900"/>
                      <a:pt x="261" y="900"/>
                    </a:cubicBezTo>
                    <a:cubicBezTo>
                      <a:pt x="261" y="947"/>
                      <a:pt x="221" y="987"/>
                      <a:pt x="174" y="987"/>
                    </a:cubicBezTo>
                  </a:path>
                </a:pathLst>
              </a:custGeom>
              <a:solidFill>
                <a:srgbClr val="9A909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7" name="Google Shape;1127;p12"/>
              <p:cNvSpPr/>
              <p:nvPr/>
            </p:nvSpPr>
            <p:spPr>
              <a:xfrm>
                <a:off x="6567199" y="9020618"/>
                <a:ext cx="40552" cy="206050"/>
              </a:xfrm>
              <a:custGeom>
                <a:rect b="b" l="l" r="r" t="t"/>
                <a:pathLst>
                  <a:path extrusionOk="0" h="1395" w="262">
                    <a:moveTo>
                      <a:pt x="174" y="1394"/>
                    </a:moveTo>
                    <a:lnTo>
                      <a:pt x="174" y="1394"/>
                    </a:lnTo>
                    <a:cubicBezTo>
                      <a:pt x="87" y="1394"/>
                      <a:pt x="87" y="1394"/>
                      <a:pt x="87" y="1394"/>
                    </a:cubicBezTo>
                    <a:cubicBezTo>
                      <a:pt x="40" y="1394"/>
                      <a:pt x="0" y="1354"/>
                      <a:pt x="0" y="1307"/>
                    </a:cubicBezTo>
                    <a:cubicBezTo>
                      <a:pt x="0" y="85"/>
                      <a:pt x="0" y="85"/>
                      <a:pt x="0" y="85"/>
                    </a:cubicBezTo>
                    <a:cubicBezTo>
                      <a:pt x="0" y="38"/>
                      <a:pt x="40" y="0"/>
                      <a:pt x="87" y="0"/>
                    </a:cubicBezTo>
                    <a:cubicBezTo>
                      <a:pt x="174" y="0"/>
                      <a:pt x="174" y="0"/>
                      <a:pt x="174" y="0"/>
                    </a:cubicBezTo>
                    <a:cubicBezTo>
                      <a:pt x="221" y="0"/>
                      <a:pt x="261" y="38"/>
                      <a:pt x="261" y="85"/>
                    </a:cubicBezTo>
                    <a:cubicBezTo>
                      <a:pt x="261" y="1307"/>
                      <a:pt x="261" y="1307"/>
                      <a:pt x="261" y="1307"/>
                    </a:cubicBezTo>
                    <a:cubicBezTo>
                      <a:pt x="261" y="1354"/>
                      <a:pt x="221" y="1394"/>
                      <a:pt x="174" y="1394"/>
                    </a:cubicBezTo>
                  </a:path>
                </a:pathLst>
              </a:custGeom>
              <a:solidFill>
                <a:srgbClr val="9A909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8" name="Google Shape;1128;p12"/>
              <p:cNvSpPr/>
              <p:nvPr/>
            </p:nvSpPr>
            <p:spPr>
              <a:xfrm>
                <a:off x="6345563" y="8888485"/>
                <a:ext cx="220238" cy="138675"/>
              </a:xfrm>
              <a:custGeom>
                <a:rect b="b" l="l" r="r" t="t"/>
                <a:pathLst>
                  <a:path extrusionOk="0" h="939" w="1394">
                    <a:moveTo>
                      <a:pt x="1309" y="0"/>
                    </a:moveTo>
                    <a:lnTo>
                      <a:pt x="1309" y="0"/>
                    </a:lnTo>
                    <a:cubicBezTo>
                      <a:pt x="86" y="0"/>
                      <a:pt x="86" y="0"/>
                      <a:pt x="86" y="0"/>
                    </a:cubicBezTo>
                    <a:cubicBezTo>
                      <a:pt x="38" y="0"/>
                      <a:pt x="0" y="38"/>
                      <a:pt x="0" y="85"/>
                    </a:cubicBezTo>
                    <a:cubicBezTo>
                      <a:pt x="0" y="533"/>
                      <a:pt x="0" y="533"/>
                      <a:pt x="0" y="533"/>
                    </a:cubicBezTo>
                    <a:cubicBezTo>
                      <a:pt x="0" y="580"/>
                      <a:pt x="38" y="617"/>
                      <a:pt x="86" y="617"/>
                    </a:cubicBezTo>
                    <a:cubicBezTo>
                      <a:pt x="952" y="617"/>
                      <a:pt x="952" y="617"/>
                      <a:pt x="952" y="617"/>
                    </a:cubicBezTo>
                    <a:cubicBezTo>
                      <a:pt x="1023" y="758"/>
                      <a:pt x="1121" y="938"/>
                      <a:pt x="1121" y="938"/>
                    </a:cubicBezTo>
                    <a:cubicBezTo>
                      <a:pt x="1121" y="617"/>
                      <a:pt x="1121" y="617"/>
                      <a:pt x="1121" y="617"/>
                    </a:cubicBezTo>
                    <a:cubicBezTo>
                      <a:pt x="1309" y="617"/>
                      <a:pt x="1309" y="617"/>
                      <a:pt x="1309" y="617"/>
                    </a:cubicBezTo>
                    <a:cubicBezTo>
                      <a:pt x="1356" y="617"/>
                      <a:pt x="1393" y="580"/>
                      <a:pt x="1393" y="533"/>
                    </a:cubicBezTo>
                    <a:cubicBezTo>
                      <a:pt x="1393" y="85"/>
                      <a:pt x="1393" y="85"/>
                      <a:pt x="1393" y="85"/>
                    </a:cubicBezTo>
                    <a:cubicBezTo>
                      <a:pt x="1393" y="38"/>
                      <a:pt x="1356" y="0"/>
                      <a:pt x="1309" y="0"/>
                    </a:cubicBezTo>
                  </a:path>
                </a:pathLst>
              </a:custGeom>
              <a:solidFill>
                <a:srgbClr val="844F07"/>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29" name="Google Shape;1129;p12"/>
              <p:cNvSpPr/>
              <p:nvPr/>
            </p:nvSpPr>
            <p:spPr>
              <a:xfrm>
                <a:off x="6220412" y="9182188"/>
                <a:ext cx="174792" cy="14391"/>
              </a:xfrm>
              <a:custGeom>
                <a:rect b="b" l="l" r="r" t="t"/>
                <a:pathLst>
                  <a:path extrusionOk="0" h="102" w="1107">
                    <a:moveTo>
                      <a:pt x="1056" y="101"/>
                    </a:moveTo>
                    <a:lnTo>
                      <a:pt x="1056" y="101"/>
                    </a:lnTo>
                    <a:cubicBezTo>
                      <a:pt x="50" y="101"/>
                      <a:pt x="50" y="101"/>
                      <a:pt x="50" y="101"/>
                    </a:cubicBezTo>
                    <a:cubicBezTo>
                      <a:pt x="22" y="101"/>
                      <a:pt x="0" y="78"/>
                      <a:pt x="0" y="50"/>
                    </a:cubicBezTo>
                    <a:lnTo>
                      <a:pt x="0" y="50"/>
                    </a:lnTo>
                    <a:cubicBezTo>
                      <a:pt x="0" y="23"/>
                      <a:pt x="22" y="0"/>
                      <a:pt x="50" y="0"/>
                    </a:cubicBezTo>
                    <a:cubicBezTo>
                      <a:pt x="1056" y="0"/>
                      <a:pt x="1056" y="0"/>
                      <a:pt x="1056" y="0"/>
                    </a:cubicBezTo>
                    <a:cubicBezTo>
                      <a:pt x="1084" y="0"/>
                      <a:pt x="1106" y="23"/>
                      <a:pt x="1106" y="50"/>
                    </a:cubicBezTo>
                    <a:lnTo>
                      <a:pt x="1106" y="50"/>
                    </a:lnTo>
                    <a:cubicBezTo>
                      <a:pt x="1106" y="78"/>
                      <a:pt x="1084" y="101"/>
                      <a:pt x="1056" y="101"/>
                    </a:cubicBezTo>
                  </a:path>
                </a:pathLst>
              </a:custGeom>
              <a:solidFill>
                <a:srgbClr val="636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0" name="Google Shape;1130;p12"/>
              <p:cNvSpPr/>
              <p:nvPr/>
            </p:nvSpPr>
            <p:spPr>
              <a:xfrm>
                <a:off x="6220412" y="9212277"/>
                <a:ext cx="174792" cy="14391"/>
              </a:xfrm>
              <a:custGeom>
                <a:rect b="b" l="l" r="r" t="t"/>
                <a:pathLst>
                  <a:path extrusionOk="0" h="102" w="1107">
                    <a:moveTo>
                      <a:pt x="1056" y="101"/>
                    </a:moveTo>
                    <a:lnTo>
                      <a:pt x="1056" y="101"/>
                    </a:lnTo>
                    <a:cubicBezTo>
                      <a:pt x="50" y="101"/>
                      <a:pt x="50" y="101"/>
                      <a:pt x="50" y="101"/>
                    </a:cubicBezTo>
                    <a:cubicBezTo>
                      <a:pt x="22" y="101"/>
                      <a:pt x="0" y="79"/>
                      <a:pt x="0" y="51"/>
                    </a:cubicBezTo>
                    <a:lnTo>
                      <a:pt x="0" y="51"/>
                    </a:lnTo>
                    <a:cubicBezTo>
                      <a:pt x="0" y="23"/>
                      <a:pt x="22" y="0"/>
                      <a:pt x="50" y="0"/>
                    </a:cubicBezTo>
                    <a:cubicBezTo>
                      <a:pt x="1056" y="0"/>
                      <a:pt x="1056" y="0"/>
                      <a:pt x="1056" y="0"/>
                    </a:cubicBezTo>
                    <a:cubicBezTo>
                      <a:pt x="1084" y="0"/>
                      <a:pt x="1106" y="23"/>
                      <a:pt x="1106" y="51"/>
                    </a:cubicBezTo>
                    <a:lnTo>
                      <a:pt x="1106" y="51"/>
                    </a:lnTo>
                    <a:cubicBezTo>
                      <a:pt x="1106" y="79"/>
                      <a:pt x="1084" y="101"/>
                      <a:pt x="1056" y="101"/>
                    </a:cubicBezTo>
                  </a:path>
                </a:pathLst>
              </a:custGeom>
              <a:solidFill>
                <a:srgbClr val="636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1" name="Google Shape;1131;p12"/>
              <p:cNvSpPr/>
              <p:nvPr/>
            </p:nvSpPr>
            <p:spPr>
              <a:xfrm>
                <a:off x="6220412" y="9126587"/>
                <a:ext cx="174792" cy="14391"/>
              </a:xfrm>
              <a:custGeom>
                <a:rect b="b" l="l" r="r" t="t"/>
                <a:pathLst>
                  <a:path extrusionOk="0" h="102" w="1107">
                    <a:moveTo>
                      <a:pt x="1056" y="101"/>
                    </a:moveTo>
                    <a:lnTo>
                      <a:pt x="1056" y="101"/>
                    </a:lnTo>
                    <a:cubicBezTo>
                      <a:pt x="50" y="101"/>
                      <a:pt x="50" y="101"/>
                      <a:pt x="50" y="101"/>
                    </a:cubicBezTo>
                    <a:cubicBezTo>
                      <a:pt x="22" y="101"/>
                      <a:pt x="0" y="79"/>
                      <a:pt x="0" y="51"/>
                    </a:cubicBezTo>
                    <a:lnTo>
                      <a:pt x="0" y="51"/>
                    </a:lnTo>
                    <a:cubicBezTo>
                      <a:pt x="0" y="23"/>
                      <a:pt x="22" y="0"/>
                      <a:pt x="50" y="0"/>
                    </a:cubicBezTo>
                    <a:cubicBezTo>
                      <a:pt x="1056" y="0"/>
                      <a:pt x="1056" y="0"/>
                      <a:pt x="1056" y="0"/>
                    </a:cubicBezTo>
                    <a:cubicBezTo>
                      <a:pt x="1084" y="0"/>
                      <a:pt x="1106" y="23"/>
                      <a:pt x="1106" y="51"/>
                    </a:cubicBezTo>
                    <a:lnTo>
                      <a:pt x="1106" y="51"/>
                    </a:lnTo>
                    <a:cubicBezTo>
                      <a:pt x="1106" y="79"/>
                      <a:pt x="1084" y="101"/>
                      <a:pt x="1056" y="101"/>
                    </a:cubicBezTo>
                  </a:path>
                </a:pathLst>
              </a:custGeom>
              <a:solidFill>
                <a:srgbClr val="636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2" name="Google Shape;1132;p12"/>
              <p:cNvSpPr/>
              <p:nvPr/>
            </p:nvSpPr>
            <p:spPr>
              <a:xfrm>
                <a:off x="6220412" y="9156676"/>
                <a:ext cx="174792" cy="14391"/>
              </a:xfrm>
              <a:custGeom>
                <a:rect b="b" l="l" r="r" t="t"/>
                <a:pathLst>
                  <a:path extrusionOk="0" h="102" w="1107">
                    <a:moveTo>
                      <a:pt x="1056" y="101"/>
                    </a:moveTo>
                    <a:lnTo>
                      <a:pt x="1056" y="101"/>
                    </a:lnTo>
                    <a:cubicBezTo>
                      <a:pt x="50" y="101"/>
                      <a:pt x="50" y="101"/>
                      <a:pt x="50" y="101"/>
                    </a:cubicBezTo>
                    <a:cubicBezTo>
                      <a:pt x="22" y="101"/>
                      <a:pt x="0" y="79"/>
                      <a:pt x="0" y="51"/>
                    </a:cubicBezTo>
                    <a:lnTo>
                      <a:pt x="0" y="51"/>
                    </a:lnTo>
                    <a:cubicBezTo>
                      <a:pt x="0" y="23"/>
                      <a:pt x="22" y="0"/>
                      <a:pt x="50" y="0"/>
                    </a:cubicBezTo>
                    <a:cubicBezTo>
                      <a:pt x="1056" y="0"/>
                      <a:pt x="1056" y="0"/>
                      <a:pt x="1056" y="0"/>
                    </a:cubicBezTo>
                    <a:cubicBezTo>
                      <a:pt x="1084" y="0"/>
                      <a:pt x="1106" y="23"/>
                      <a:pt x="1106" y="51"/>
                    </a:cubicBezTo>
                    <a:lnTo>
                      <a:pt x="1106" y="51"/>
                    </a:lnTo>
                    <a:cubicBezTo>
                      <a:pt x="1106" y="79"/>
                      <a:pt x="1084" y="101"/>
                      <a:pt x="1056" y="101"/>
                    </a:cubicBezTo>
                  </a:path>
                </a:pathLst>
              </a:custGeom>
              <a:solidFill>
                <a:srgbClr val="636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3" name="Google Shape;1133;p12"/>
              <p:cNvSpPr/>
              <p:nvPr/>
            </p:nvSpPr>
            <p:spPr>
              <a:xfrm>
                <a:off x="5876422" y="9323479"/>
                <a:ext cx="38454" cy="36631"/>
              </a:xfrm>
              <a:custGeom>
                <a:rect b="b" l="l" r="r" t="t"/>
                <a:pathLst>
                  <a:path extrusionOk="0" h="251" w="249">
                    <a:moveTo>
                      <a:pt x="248" y="124"/>
                    </a:moveTo>
                    <a:lnTo>
                      <a:pt x="248" y="124"/>
                    </a:lnTo>
                    <a:cubicBezTo>
                      <a:pt x="248" y="194"/>
                      <a:pt x="194" y="250"/>
                      <a:pt x="124" y="250"/>
                    </a:cubicBezTo>
                    <a:cubicBezTo>
                      <a:pt x="56" y="250"/>
                      <a:pt x="0" y="194"/>
                      <a:pt x="0" y="124"/>
                    </a:cubicBezTo>
                    <a:cubicBezTo>
                      <a:pt x="0" y="56"/>
                      <a:pt x="56" y="0"/>
                      <a:pt x="124" y="0"/>
                    </a:cubicBezTo>
                    <a:cubicBezTo>
                      <a:pt x="194" y="0"/>
                      <a:pt x="248" y="56"/>
                      <a:pt x="248"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4" name="Google Shape;1134;p12"/>
              <p:cNvSpPr/>
              <p:nvPr/>
            </p:nvSpPr>
            <p:spPr>
              <a:xfrm>
                <a:off x="5955428" y="9323479"/>
                <a:ext cx="38454" cy="36631"/>
              </a:xfrm>
              <a:custGeom>
                <a:rect b="b" l="l" r="r" t="t"/>
                <a:pathLst>
                  <a:path extrusionOk="0" h="251" w="248">
                    <a:moveTo>
                      <a:pt x="247" y="124"/>
                    </a:moveTo>
                    <a:lnTo>
                      <a:pt x="247" y="124"/>
                    </a:lnTo>
                    <a:cubicBezTo>
                      <a:pt x="247" y="194"/>
                      <a:pt x="191" y="250"/>
                      <a:pt x="124" y="250"/>
                    </a:cubicBezTo>
                    <a:cubicBezTo>
                      <a:pt x="56" y="250"/>
                      <a:pt x="0" y="194"/>
                      <a:pt x="0" y="124"/>
                    </a:cubicBezTo>
                    <a:cubicBezTo>
                      <a:pt x="0" y="56"/>
                      <a:pt x="56" y="0"/>
                      <a:pt x="124" y="0"/>
                    </a:cubicBezTo>
                    <a:cubicBezTo>
                      <a:pt x="191" y="0"/>
                      <a:pt x="247" y="56"/>
                      <a:pt x="247"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5" name="Google Shape;1135;p12"/>
              <p:cNvSpPr/>
              <p:nvPr/>
            </p:nvSpPr>
            <p:spPr>
              <a:xfrm>
                <a:off x="6033735" y="9323479"/>
                <a:ext cx="39154" cy="36631"/>
              </a:xfrm>
              <a:custGeom>
                <a:rect b="b" l="l" r="r" t="t"/>
                <a:pathLst>
                  <a:path extrusionOk="0" h="251" w="250">
                    <a:moveTo>
                      <a:pt x="249" y="124"/>
                    </a:moveTo>
                    <a:lnTo>
                      <a:pt x="249" y="124"/>
                    </a:lnTo>
                    <a:cubicBezTo>
                      <a:pt x="249" y="194"/>
                      <a:pt x="193" y="250"/>
                      <a:pt x="123" y="250"/>
                    </a:cubicBezTo>
                    <a:cubicBezTo>
                      <a:pt x="56" y="250"/>
                      <a:pt x="0" y="194"/>
                      <a:pt x="0" y="124"/>
                    </a:cubicBezTo>
                    <a:cubicBezTo>
                      <a:pt x="0" y="56"/>
                      <a:pt x="56" y="0"/>
                      <a:pt x="123" y="0"/>
                    </a:cubicBezTo>
                    <a:cubicBezTo>
                      <a:pt x="193" y="0"/>
                      <a:pt x="249" y="56"/>
                      <a:pt x="249"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6" name="Google Shape;1136;p12"/>
              <p:cNvSpPr/>
              <p:nvPr/>
            </p:nvSpPr>
            <p:spPr>
              <a:xfrm>
                <a:off x="6112740" y="9323479"/>
                <a:ext cx="38454" cy="36631"/>
              </a:xfrm>
              <a:custGeom>
                <a:rect b="b" l="l" r="r" t="t"/>
                <a:pathLst>
                  <a:path extrusionOk="0" h="251" w="248">
                    <a:moveTo>
                      <a:pt x="247" y="124"/>
                    </a:moveTo>
                    <a:lnTo>
                      <a:pt x="247" y="124"/>
                    </a:lnTo>
                    <a:cubicBezTo>
                      <a:pt x="247" y="194"/>
                      <a:pt x="191" y="250"/>
                      <a:pt x="123" y="250"/>
                    </a:cubicBezTo>
                    <a:cubicBezTo>
                      <a:pt x="55" y="250"/>
                      <a:pt x="0" y="194"/>
                      <a:pt x="0" y="124"/>
                    </a:cubicBezTo>
                    <a:cubicBezTo>
                      <a:pt x="0" y="56"/>
                      <a:pt x="55" y="0"/>
                      <a:pt x="123" y="0"/>
                    </a:cubicBezTo>
                    <a:cubicBezTo>
                      <a:pt x="191" y="0"/>
                      <a:pt x="247" y="56"/>
                      <a:pt x="247"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7" name="Google Shape;1137;p12"/>
              <p:cNvSpPr/>
              <p:nvPr/>
            </p:nvSpPr>
            <p:spPr>
              <a:xfrm>
                <a:off x="6191047" y="9323479"/>
                <a:ext cx="39154" cy="36631"/>
              </a:xfrm>
              <a:custGeom>
                <a:rect b="b" l="l" r="r" t="t"/>
                <a:pathLst>
                  <a:path extrusionOk="0" h="251" w="250">
                    <a:moveTo>
                      <a:pt x="249" y="124"/>
                    </a:moveTo>
                    <a:lnTo>
                      <a:pt x="249" y="124"/>
                    </a:lnTo>
                    <a:cubicBezTo>
                      <a:pt x="249" y="194"/>
                      <a:pt x="193" y="250"/>
                      <a:pt x="125" y="250"/>
                    </a:cubicBezTo>
                    <a:cubicBezTo>
                      <a:pt x="55" y="250"/>
                      <a:pt x="0" y="194"/>
                      <a:pt x="0" y="124"/>
                    </a:cubicBezTo>
                    <a:cubicBezTo>
                      <a:pt x="0" y="56"/>
                      <a:pt x="55" y="0"/>
                      <a:pt x="125" y="0"/>
                    </a:cubicBezTo>
                    <a:cubicBezTo>
                      <a:pt x="193" y="0"/>
                      <a:pt x="249" y="56"/>
                      <a:pt x="249"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8" name="Google Shape;1138;p12"/>
              <p:cNvSpPr/>
              <p:nvPr/>
            </p:nvSpPr>
            <p:spPr>
              <a:xfrm>
                <a:off x="6270053" y="9323479"/>
                <a:ext cx="38454" cy="36631"/>
              </a:xfrm>
              <a:custGeom>
                <a:rect b="b" l="l" r="r" t="t"/>
                <a:pathLst>
                  <a:path extrusionOk="0" h="251" w="249">
                    <a:moveTo>
                      <a:pt x="248" y="124"/>
                    </a:moveTo>
                    <a:lnTo>
                      <a:pt x="248" y="124"/>
                    </a:lnTo>
                    <a:cubicBezTo>
                      <a:pt x="248" y="194"/>
                      <a:pt x="192" y="250"/>
                      <a:pt x="124" y="250"/>
                    </a:cubicBezTo>
                    <a:cubicBezTo>
                      <a:pt x="56" y="250"/>
                      <a:pt x="0" y="194"/>
                      <a:pt x="0" y="124"/>
                    </a:cubicBezTo>
                    <a:cubicBezTo>
                      <a:pt x="0" y="56"/>
                      <a:pt x="56" y="0"/>
                      <a:pt x="124" y="0"/>
                    </a:cubicBezTo>
                    <a:cubicBezTo>
                      <a:pt x="192" y="0"/>
                      <a:pt x="248" y="56"/>
                      <a:pt x="248"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39" name="Google Shape;1139;p12"/>
              <p:cNvSpPr/>
              <p:nvPr/>
            </p:nvSpPr>
            <p:spPr>
              <a:xfrm>
                <a:off x="6348360" y="9323479"/>
                <a:ext cx="39154" cy="36631"/>
              </a:xfrm>
              <a:custGeom>
                <a:rect b="b" l="l" r="r" t="t"/>
                <a:pathLst>
                  <a:path extrusionOk="0" h="251" w="251">
                    <a:moveTo>
                      <a:pt x="250" y="124"/>
                    </a:moveTo>
                    <a:lnTo>
                      <a:pt x="250" y="124"/>
                    </a:lnTo>
                    <a:cubicBezTo>
                      <a:pt x="250" y="194"/>
                      <a:pt x="194" y="250"/>
                      <a:pt x="126" y="250"/>
                    </a:cubicBezTo>
                    <a:cubicBezTo>
                      <a:pt x="56" y="250"/>
                      <a:pt x="0" y="194"/>
                      <a:pt x="0" y="124"/>
                    </a:cubicBezTo>
                    <a:cubicBezTo>
                      <a:pt x="0" y="56"/>
                      <a:pt x="56" y="0"/>
                      <a:pt x="126" y="0"/>
                    </a:cubicBezTo>
                    <a:cubicBezTo>
                      <a:pt x="194" y="0"/>
                      <a:pt x="250" y="56"/>
                      <a:pt x="250"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0" name="Google Shape;1140;p12"/>
              <p:cNvSpPr/>
              <p:nvPr/>
            </p:nvSpPr>
            <p:spPr>
              <a:xfrm>
                <a:off x="6427366" y="9323479"/>
                <a:ext cx="38454" cy="36631"/>
              </a:xfrm>
              <a:custGeom>
                <a:rect b="b" l="l" r="r" t="t"/>
                <a:pathLst>
                  <a:path extrusionOk="0" h="251" w="249">
                    <a:moveTo>
                      <a:pt x="248" y="124"/>
                    </a:moveTo>
                    <a:lnTo>
                      <a:pt x="248" y="124"/>
                    </a:lnTo>
                    <a:cubicBezTo>
                      <a:pt x="248" y="194"/>
                      <a:pt x="192" y="250"/>
                      <a:pt x="124" y="250"/>
                    </a:cubicBezTo>
                    <a:cubicBezTo>
                      <a:pt x="56" y="250"/>
                      <a:pt x="0" y="194"/>
                      <a:pt x="0" y="124"/>
                    </a:cubicBezTo>
                    <a:cubicBezTo>
                      <a:pt x="0" y="56"/>
                      <a:pt x="56" y="0"/>
                      <a:pt x="124" y="0"/>
                    </a:cubicBezTo>
                    <a:cubicBezTo>
                      <a:pt x="192" y="0"/>
                      <a:pt x="248" y="56"/>
                      <a:pt x="248" y="124"/>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1" name="Google Shape;1141;p12"/>
              <p:cNvSpPr/>
              <p:nvPr/>
            </p:nvSpPr>
            <p:spPr>
              <a:xfrm>
                <a:off x="6505672" y="9323479"/>
                <a:ext cx="38454" cy="36631"/>
              </a:xfrm>
              <a:custGeom>
                <a:rect b="b" l="l" r="r" t="t"/>
                <a:pathLst>
                  <a:path extrusionOk="0" h="251" w="249">
                    <a:moveTo>
                      <a:pt x="248" y="124"/>
                    </a:moveTo>
                    <a:lnTo>
                      <a:pt x="248" y="124"/>
                    </a:lnTo>
                    <a:cubicBezTo>
                      <a:pt x="248" y="194"/>
                      <a:pt x="192" y="250"/>
                      <a:pt x="124" y="250"/>
                    </a:cubicBezTo>
                    <a:cubicBezTo>
                      <a:pt x="54" y="250"/>
                      <a:pt x="0" y="194"/>
                      <a:pt x="0" y="124"/>
                    </a:cubicBezTo>
                    <a:cubicBezTo>
                      <a:pt x="0" y="56"/>
                      <a:pt x="54" y="0"/>
                      <a:pt x="124" y="0"/>
                    </a:cubicBezTo>
                    <a:cubicBezTo>
                      <a:pt x="192" y="0"/>
                      <a:pt x="248" y="56"/>
                      <a:pt x="248"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2" name="Google Shape;1142;p12"/>
              <p:cNvSpPr/>
              <p:nvPr/>
            </p:nvSpPr>
            <p:spPr>
              <a:xfrm>
                <a:off x="5876422" y="9398049"/>
                <a:ext cx="38454" cy="35977"/>
              </a:xfrm>
              <a:custGeom>
                <a:rect b="b" l="l" r="r" t="t"/>
                <a:pathLst>
                  <a:path extrusionOk="0" h="249" w="249">
                    <a:moveTo>
                      <a:pt x="248" y="124"/>
                    </a:moveTo>
                    <a:lnTo>
                      <a:pt x="248" y="124"/>
                    </a:lnTo>
                    <a:cubicBezTo>
                      <a:pt x="248" y="192"/>
                      <a:pt x="194" y="248"/>
                      <a:pt x="124" y="248"/>
                    </a:cubicBezTo>
                    <a:cubicBezTo>
                      <a:pt x="56" y="248"/>
                      <a:pt x="0" y="192"/>
                      <a:pt x="0" y="124"/>
                    </a:cubicBezTo>
                    <a:cubicBezTo>
                      <a:pt x="0" y="56"/>
                      <a:pt x="56" y="0"/>
                      <a:pt x="124" y="0"/>
                    </a:cubicBezTo>
                    <a:cubicBezTo>
                      <a:pt x="194" y="0"/>
                      <a:pt x="248" y="56"/>
                      <a:pt x="248"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3" name="Google Shape;1143;p12"/>
              <p:cNvSpPr/>
              <p:nvPr/>
            </p:nvSpPr>
            <p:spPr>
              <a:xfrm>
                <a:off x="5955428" y="9398049"/>
                <a:ext cx="38454" cy="35977"/>
              </a:xfrm>
              <a:custGeom>
                <a:rect b="b" l="l" r="r" t="t"/>
                <a:pathLst>
                  <a:path extrusionOk="0" h="249" w="248">
                    <a:moveTo>
                      <a:pt x="247" y="124"/>
                    </a:moveTo>
                    <a:lnTo>
                      <a:pt x="247" y="124"/>
                    </a:lnTo>
                    <a:cubicBezTo>
                      <a:pt x="247" y="192"/>
                      <a:pt x="191" y="248"/>
                      <a:pt x="124" y="248"/>
                    </a:cubicBezTo>
                    <a:cubicBezTo>
                      <a:pt x="56" y="248"/>
                      <a:pt x="0" y="192"/>
                      <a:pt x="0" y="124"/>
                    </a:cubicBezTo>
                    <a:cubicBezTo>
                      <a:pt x="0" y="56"/>
                      <a:pt x="56" y="0"/>
                      <a:pt x="124" y="0"/>
                    </a:cubicBezTo>
                    <a:cubicBezTo>
                      <a:pt x="191" y="0"/>
                      <a:pt x="247" y="56"/>
                      <a:pt x="247"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4" name="Google Shape;1144;p12"/>
              <p:cNvSpPr/>
              <p:nvPr/>
            </p:nvSpPr>
            <p:spPr>
              <a:xfrm>
                <a:off x="6033735" y="9398049"/>
                <a:ext cx="39154" cy="35977"/>
              </a:xfrm>
              <a:custGeom>
                <a:rect b="b" l="l" r="r" t="t"/>
                <a:pathLst>
                  <a:path extrusionOk="0" h="249" w="250">
                    <a:moveTo>
                      <a:pt x="249" y="124"/>
                    </a:moveTo>
                    <a:lnTo>
                      <a:pt x="249" y="124"/>
                    </a:lnTo>
                    <a:cubicBezTo>
                      <a:pt x="249" y="192"/>
                      <a:pt x="193" y="248"/>
                      <a:pt x="123" y="248"/>
                    </a:cubicBezTo>
                    <a:cubicBezTo>
                      <a:pt x="56" y="248"/>
                      <a:pt x="0" y="192"/>
                      <a:pt x="0" y="124"/>
                    </a:cubicBezTo>
                    <a:cubicBezTo>
                      <a:pt x="0" y="56"/>
                      <a:pt x="56" y="0"/>
                      <a:pt x="123" y="0"/>
                    </a:cubicBezTo>
                    <a:cubicBezTo>
                      <a:pt x="193" y="0"/>
                      <a:pt x="249" y="56"/>
                      <a:pt x="249"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5" name="Google Shape;1145;p12"/>
              <p:cNvSpPr/>
              <p:nvPr/>
            </p:nvSpPr>
            <p:spPr>
              <a:xfrm>
                <a:off x="6112740" y="9398049"/>
                <a:ext cx="38454" cy="35977"/>
              </a:xfrm>
              <a:custGeom>
                <a:rect b="b" l="l" r="r" t="t"/>
                <a:pathLst>
                  <a:path extrusionOk="0" h="249" w="248">
                    <a:moveTo>
                      <a:pt x="247" y="124"/>
                    </a:moveTo>
                    <a:lnTo>
                      <a:pt x="247" y="124"/>
                    </a:lnTo>
                    <a:cubicBezTo>
                      <a:pt x="247" y="192"/>
                      <a:pt x="191" y="248"/>
                      <a:pt x="123" y="248"/>
                    </a:cubicBezTo>
                    <a:cubicBezTo>
                      <a:pt x="55" y="248"/>
                      <a:pt x="0" y="192"/>
                      <a:pt x="0" y="124"/>
                    </a:cubicBezTo>
                    <a:cubicBezTo>
                      <a:pt x="0" y="56"/>
                      <a:pt x="55" y="0"/>
                      <a:pt x="123" y="0"/>
                    </a:cubicBezTo>
                    <a:cubicBezTo>
                      <a:pt x="191" y="0"/>
                      <a:pt x="247" y="56"/>
                      <a:pt x="247"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6" name="Google Shape;1146;p12"/>
              <p:cNvSpPr/>
              <p:nvPr/>
            </p:nvSpPr>
            <p:spPr>
              <a:xfrm>
                <a:off x="6191047" y="9398049"/>
                <a:ext cx="39154" cy="35977"/>
              </a:xfrm>
              <a:custGeom>
                <a:rect b="b" l="l" r="r" t="t"/>
                <a:pathLst>
                  <a:path extrusionOk="0" h="249" w="250">
                    <a:moveTo>
                      <a:pt x="249" y="124"/>
                    </a:moveTo>
                    <a:lnTo>
                      <a:pt x="249" y="124"/>
                    </a:lnTo>
                    <a:cubicBezTo>
                      <a:pt x="249" y="192"/>
                      <a:pt x="193" y="248"/>
                      <a:pt x="125" y="248"/>
                    </a:cubicBezTo>
                    <a:cubicBezTo>
                      <a:pt x="55" y="248"/>
                      <a:pt x="0" y="192"/>
                      <a:pt x="0" y="124"/>
                    </a:cubicBezTo>
                    <a:cubicBezTo>
                      <a:pt x="0" y="56"/>
                      <a:pt x="55" y="0"/>
                      <a:pt x="125" y="0"/>
                    </a:cubicBezTo>
                    <a:cubicBezTo>
                      <a:pt x="193" y="0"/>
                      <a:pt x="249" y="56"/>
                      <a:pt x="249" y="12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7" name="Google Shape;1147;p12"/>
              <p:cNvSpPr/>
              <p:nvPr/>
            </p:nvSpPr>
            <p:spPr>
              <a:xfrm>
                <a:off x="6270053" y="9398049"/>
                <a:ext cx="38454" cy="35977"/>
              </a:xfrm>
              <a:custGeom>
                <a:rect b="b" l="l" r="r" t="t"/>
                <a:pathLst>
                  <a:path extrusionOk="0" h="249" w="249">
                    <a:moveTo>
                      <a:pt x="248" y="124"/>
                    </a:moveTo>
                    <a:lnTo>
                      <a:pt x="248" y="124"/>
                    </a:lnTo>
                    <a:cubicBezTo>
                      <a:pt x="248" y="192"/>
                      <a:pt x="192" y="248"/>
                      <a:pt x="124" y="248"/>
                    </a:cubicBezTo>
                    <a:cubicBezTo>
                      <a:pt x="56" y="248"/>
                      <a:pt x="0" y="192"/>
                      <a:pt x="0" y="124"/>
                    </a:cubicBezTo>
                    <a:cubicBezTo>
                      <a:pt x="0" y="56"/>
                      <a:pt x="56" y="0"/>
                      <a:pt x="124" y="0"/>
                    </a:cubicBezTo>
                    <a:cubicBezTo>
                      <a:pt x="192" y="0"/>
                      <a:pt x="248" y="56"/>
                      <a:pt x="248"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8" name="Google Shape;1148;p12"/>
              <p:cNvSpPr/>
              <p:nvPr/>
            </p:nvSpPr>
            <p:spPr>
              <a:xfrm>
                <a:off x="6348360" y="9398049"/>
                <a:ext cx="39154" cy="35977"/>
              </a:xfrm>
              <a:custGeom>
                <a:rect b="b" l="l" r="r" t="t"/>
                <a:pathLst>
                  <a:path extrusionOk="0" h="249" w="251">
                    <a:moveTo>
                      <a:pt x="250" y="124"/>
                    </a:moveTo>
                    <a:lnTo>
                      <a:pt x="250" y="124"/>
                    </a:lnTo>
                    <a:cubicBezTo>
                      <a:pt x="250" y="192"/>
                      <a:pt x="194" y="248"/>
                      <a:pt x="126" y="248"/>
                    </a:cubicBezTo>
                    <a:cubicBezTo>
                      <a:pt x="56" y="248"/>
                      <a:pt x="0" y="192"/>
                      <a:pt x="0" y="124"/>
                    </a:cubicBezTo>
                    <a:cubicBezTo>
                      <a:pt x="0" y="56"/>
                      <a:pt x="56" y="0"/>
                      <a:pt x="126" y="0"/>
                    </a:cubicBezTo>
                    <a:cubicBezTo>
                      <a:pt x="194" y="0"/>
                      <a:pt x="250" y="56"/>
                      <a:pt x="250"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49" name="Google Shape;1149;p12"/>
              <p:cNvSpPr/>
              <p:nvPr/>
            </p:nvSpPr>
            <p:spPr>
              <a:xfrm>
                <a:off x="6427366" y="9398049"/>
                <a:ext cx="38454" cy="35977"/>
              </a:xfrm>
              <a:custGeom>
                <a:rect b="b" l="l" r="r" t="t"/>
                <a:pathLst>
                  <a:path extrusionOk="0" h="249" w="249">
                    <a:moveTo>
                      <a:pt x="248" y="124"/>
                    </a:moveTo>
                    <a:lnTo>
                      <a:pt x="248" y="124"/>
                    </a:lnTo>
                    <a:cubicBezTo>
                      <a:pt x="248" y="192"/>
                      <a:pt x="192" y="248"/>
                      <a:pt x="124" y="248"/>
                    </a:cubicBezTo>
                    <a:cubicBezTo>
                      <a:pt x="56" y="248"/>
                      <a:pt x="0" y="192"/>
                      <a:pt x="0" y="124"/>
                    </a:cubicBezTo>
                    <a:cubicBezTo>
                      <a:pt x="0" y="56"/>
                      <a:pt x="56" y="0"/>
                      <a:pt x="124" y="0"/>
                    </a:cubicBezTo>
                    <a:cubicBezTo>
                      <a:pt x="192" y="0"/>
                      <a:pt x="248" y="56"/>
                      <a:pt x="248"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0" name="Google Shape;1150;p12"/>
              <p:cNvSpPr/>
              <p:nvPr/>
            </p:nvSpPr>
            <p:spPr>
              <a:xfrm>
                <a:off x="6505672" y="9398049"/>
                <a:ext cx="38454" cy="35977"/>
              </a:xfrm>
              <a:custGeom>
                <a:rect b="b" l="l" r="r" t="t"/>
                <a:pathLst>
                  <a:path extrusionOk="0" h="249" w="249">
                    <a:moveTo>
                      <a:pt x="248" y="124"/>
                    </a:moveTo>
                    <a:lnTo>
                      <a:pt x="248" y="124"/>
                    </a:lnTo>
                    <a:cubicBezTo>
                      <a:pt x="248" y="192"/>
                      <a:pt x="192" y="248"/>
                      <a:pt x="124" y="248"/>
                    </a:cubicBezTo>
                    <a:cubicBezTo>
                      <a:pt x="54" y="248"/>
                      <a:pt x="0" y="192"/>
                      <a:pt x="0" y="124"/>
                    </a:cubicBezTo>
                    <a:cubicBezTo>
                      <a:pt x="0" y="56"/>
                      <a:pt x="54" y="0"/>
                      <a:pt x="124" y="0"/>
                    </a:cubicBezTo>
                    <a:cubicBezTo>
                      <a:pt x="192" y="0"/>
                      <a:pt x="248" y="56"/>
                      <a:pt x="248" y="12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1" name="Google Shape;1151;p12"/>
              <p:cNvSpPr/>
              <p:nvPr/>
            </p:nvSpPr>
            <p:spPr>
              <a:xfrm>
                <a:off x="5876422" y="9472620"/>
                <a:ext cx="38454" cy="35977"/>
              </a:xfrm>
              <a:custGeom>
                <a:rect b="b" l="l" r="r" t="t"/>
                <a:pathLst>
                  <a:path extrusionOk="0" h="248" w="249">
                    <a:moveTo>
                      <a:pt x="248" y="123"/>
                    </a:moveTo>
                    <a:lnTo>
                      <a:pt x="248" y="123"/>
                    </a:lnTo>
                    <a:cubicBezTo>
                      <a:pt x="248" y="191"/>
                      <a:pt x="194" y="247"/>
                      <a:pt x="124" y="247"/>
                    </a:cubicBezTo>
                    <a:cubicBezTo>
                      <a:pt x="56" y="247"/>
                      <a:pt x="0" y="191"/>
                      <a:pt x="0" y="123"/>
                    </a:cubicBezTo>
                    <a:cubicBezTo>
                      <a:pt x="0" y="53"/>
                      <a:pt x="56" y="0"/>
                      <a:pt x="124" y="0"/>
                    </a:cubicBezTo>
                    <a:cubicBezTo>
                      <a:pt x="194" y="0"/>
                      <a:pt x="248" y="53"/>
                      <a:pt x="248"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2" name="Google Shape;1152;p12"/>
              <p:cNvSpPr/>
              <p:nvPr/>
            </p:nvSpPr>
            <p:spPr>
              <a:xfrm>
                <a:off x="5955428" y="9472620"/>
                <a:ext cx="38454" cy="35977"/>
              </a:xfrm>
              <a:custGeom>
                <a:rect b="b" l="l" r="r" t="t"/>
                <a:pathLst>
                  <a:path extrusionOk="0" h="248" w="248">
                    <a:moveTo>
                      <a:pt x="247" y="123"/>
                    </a:moveTo>
                    <a:lnTo>
                      <a:pt x="247" y="123"/>
                    </a:lnTo>
                    <a:cubicBezTo>
                      <a:pt x="247" y="191"/>
                      <a:pt x="191" y="247"/>
                      <a:pt x="124" y="247"/>
                    </a:cubicBezTo>
                    <a:cubicBezTo>
                      <a:pt x="56" y="247"/>
                      <a:pt x="0" y="191"/>
                      <a:pt x="0" y="123"/>
                    </a:cubicBezTo>
                    <a:cubicBezTo>
                      <a:pt x="0" y="53"/>
                      <a:pt x="56" y="0"/>
                      <a:pt x="124" y="0"/>
                    </a:cubicBezTo>
                    <a:cubicBezTo>
                      <a:pt x="191" y="0"/>
                      <a:pt x="247" y="53"/>
                      <a:pt x="247"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3" name="Google Shape;1153;p12"/>
              <p:cNvSpPr/>
              <p:nvPr/>
            </p:nvSpPr>
            <p:spPr>
              <a:xfrm>
                <a:off x="6033735" y="9472620"/>
                <a:ext cx="39154" cy="35977"/>
              </a:xfrm>
              <a:custGeom>
                <a:rect b="b" l="l" r="r" t="t"/>
                <a:pathLst>
                  <a:path extrusionOk="0" h="248" w="250">
                    <a:moveTo>
                      <a:pt x="249" y="123"/>
                    </a:moveTo>
                    <a:lnTo>
                      <a:pt x="249" y="123"/>
                    </a:lnTo>
                    <a:cubicBezTo>
                      <a:pt x="249" y="191"/>
                      <a:pt x="193" y="247"/>
                      <a:pt x="123" y="247"/>
                    </a:cubicBezTo>
                    <a:cubicBezTo>
                      <a:pt x="56" y="247"/>
                      <a:pt x="0" y="191"/>
                      <a:pt x="0" y="123"/>
                    </a:cubicBezTo>
                    <a:cubicBezTo>
                      <a:pt x="0" y="53"/>
                      <a:pt x="56" y="0"/>
                      <a:pt x="123" y="0"/>
                    </a:cubicBezTo>
                    <a:cubicBezTo>
                      <a:pt x="193" y="0"/>
                      <a:pt x="249" y="53"/>
                      <a:pt x="249"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4" name="Google Shape;1154;p12"/>
              <p:cNvSpPr/>
              <p:nvPr/>
            </p:nvSpPr>
            <p:spPr>
              <a:xfrm>
                <a:off x="6112740" y="9472620"/>
                <a:ext cx="38454" cy="35977"/>
              </a:xfrm>
              <a:custGeom>
                <a:rect b="b" l="l" r="r" t="t"/>
                <a:pathLst>
                  <a:path extrusionOk="0" h="248" w="248">
                    <a:moveTo>
                      <a:pt x="247" y="123"/>
                    </a:moveTo>
                    <a:lnTo>
                      <a:pt x="247" y="123"/>
                    </a:lnTo>
                    <a:cubicBezTo>
                      <a:pt x="247" y="191"/>
                      <a:pt x="191" y="247"/>
                      <a:pt x="123" y="247"/>
                    </a:cubicBezTo>
                    <a:cubicBezTo>
                      <a:pt x="55" y="247"/>
                      <a:pt x="0" y="191"/>
                      <a:pt x="0" y="123"/>
                    </a:cubicBezTo>
                    <a:cubicBezTo>
                      <a:pt x="0" y="53"/>
                      <a:pt x="55" y="0"/>
                      <a:pt x="123" y="0"/>
                    </a:cubicBezTo>
                    <a:cubicBezTo>
                      <a:pt x="191" y="0"/>
                      <a:pt x="247" y="53"/>
                      <a:pt x="247"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5" name="Google Shape;1155;p12"/>
              <p:cNvSpPr/>
              <p:nvPr/>
            </p:nvSpPr>
            <p:spPr>
              <a:xfrm>
                <a:off x="6191047" y="9472620"/>
                <a:ext cx="39154" cy="35977"/>
              </a:xfrm>
              <a:custGeom>
                <a:rect b="b" l="l" r="r" t="t"/>
                <a:pathLst>
                  <a:path extrusionOk="0" h="248" w="250">
                    <a:moveTo>
                      <a:pt x="249" y="123"/>
                    </a:moveTo>
                    <a:lnTo>
                      <a:pt x="249" y="123"/>
                    </a:lnTo>
                    <a:cubicBezTo>
                      <a:pt x="249" y="191"/>
                      <a:pt x="193" y="247"/>
                      <a:pt x="125" y="247"/>
                    </a:cubicBezTo>
                    <a:cubicBezTo>
                      <a:pt x="55" y="247"/>
                      <a:pt x="0" y="191"/>
                      <a:pt x="0" y="123"/>
                    </a:cubicBezTo>
                    <a:cubicBezTo>
                      <a:pt x="0" y="53"/>
                      <a:pt x="55" y="0"/>
                      <a:pt x="125" y="0"/>
                    </a:cubicBezTo>
                    <a:cubicBezTo>
                      <a:pt x="193" y="0"/>
                      <a:pt x="249" y="53"/>
                      <a:pt x="249"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6" name="Google Shape;1156;p12"/>
              <p:cNvSpPr/>
              <p:nvPr/>
            </p:nvSpPr>
            <p:spPr>
              <a:xfrm>
                <a:off x="6270053" y="9472620"/>
                <a:ext cx="38454" cy="35977"/>
              </a:xfrm>
              <a:custGeom>
                <a:rect b="b" l="l" r="r" t="t"/>
                <a:pathLst>
                  <a:path extrusionOk="0" h="248" w="249">
                    <a:moveTo>
                      <a:pt x="248" y="123"/>
                    </a:moveTo>
                    <a:lnTo>
                      <a:pt x="248" y="123"/>
                    </a:lnTo>
                    <a:cubicBezTo>
                      <a:pt x="248" y="191"/>
                      <a:pt x="192" y="247"/>
                      <a:pt x="124" y="247"/>
                    </a:cubicBezTo>
                    <a:cubicBezTo>
                      <a:pt x="56" y="247"/>
                      <a:pt x="0" y="191"/>
                      <a:pt x="0" y="123"/>
                    </a:cubicBezTo>
                    <a:cubicBezTo>
                      <a:pt x="0" y="53"/>
                      <a:pt x="56" y="0"/>
                      <a:pt x="124" y="0"/>
                    </a:cubicBezTo>
                    <a:cubicBezTo>
                      <a:pt x="192" y="0"/>
                      <a:pt x="248" y="53"/>
                      <a:pt x="248" y="1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7" name="Google Shape;1157;p12"/>
              <p:cNvSpPr/>
              <p:nvPr/>
            </p:nvSpPr>
            <p:spPr>
              <a:xfrm>
                <a:off x="6348360" y="9472620"/>
                <a:ext cx="39154" cy="35977"/>
              </a:xfrm>
              <a:custGeom>
                <a:rect b="b" l="l" r="r" t="t"/>
                <a:pathLst>
                  <a:path extrusionOk="0" h="248" w="251">
                    <a:moveTo>
                      <a:pt x="250" y="123"/>
                    </a:moveTo>
                    <a:lnTo>
                      <a:pt x="250" y="123"/>
                    </a:lnTo>
                    <a:cubicBezTo>
                      <a:pt x="250" y="191"/>
                      <a:pt x="194" y="247"/>
                      <a:pt x="126" y="247"/>
                    </a:cubicBezTo>
                    <a:cubicBezTo>
                      <a:pt x="56" y="247"/>
                      <a:pt x="0" y="191"/>
                      <a:pt x="0" y="123"/>
                    </a:cubicBezTo>
                    <a:cubicBezTo>
                      <a:pt x="0" y="53"/>
                      <a:pt x="56" y="0"/>
                      <a:pt x="126" y="0"/>
                    </a:cubicBezTo>
                    <a:cubicBezTo>
                      <a:pt x="194" y="0"/>
                      <a:pt x="250" y="53"/>
                      <a:pt x="250"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8" name="Google Shape;1158;p12"/>
              <p:cNvSpPr/>
              <p:nvPr/>
            </p:nvSpPr>
            <p:spPr>
              <a:xfrm>
                <a:off x="6427366" y="9472620"/>
                <a:ext cx="38454" cy="35977"/>
              </a:xfrm>
              <a:custGeom>
                <a:rect b="b" l="l" r="r" t="t"/>
                <a:pathLst>
                  <a:path extrusionOk="0" h="248" w="249">
                    <a:moveTo>
                      <a:pt x="248" y="123"/>
                    </a:moveTo>
                    <a:lnTo>
                      <a:pt x="248" y="123"/>
                    </a:lnTo>
                    <a:cubicBezTo>
                      <a:pt x="248" y="191"/>
                      <a:pt x="192" y="247"/>
                      <a:pt x="124" y="247"/>
                    </a:cubicBezTo>
                    <a:cubicBezTo>
                      <a:pt x="56" y="247"/>
                      <a:pt x="0" y="191"/>
                      <a:pt x="0" y="123"/>
                    </a:cubicBezTo>
                    <a:cubicBezTo>
                      <a:pt x="0" y="53"/>
                      <a:pt x="56" y="0"/>
                      <a:pt x="124" y="0"/>
                    </a:cubicBezTo>
                    <a:cubicBezTo>
                      <a:pt x="192" y="0"/>
                      <a:pt x="248" y="53"/>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59" name="Google Shape;1159;p12"/>
              <p:cNvSpPr/>
              <p:nvPr/>
            </p:nvSpPr>
            <p:spPr>
              <a:xfrm>
                <a:off x="6505672" y="9472620"/>
                <a:ext cx="38454" cy="35977"/>
              </a:xfrm>
              <a:custGeom>
                <a:rect b="b" l="l" r="r" t="t"/>
                <a:pathLst>
                  <a:path extrusionOk="0" h="248" w="249">
                    <a:moveTo>
                      <a:pt x="248" y="123"/>
                    </a:moveTo>
                    <a:lnTo>
                      <a:pt x="248" y="123"/>
                    </a:lnTo>
                    <a:cubicBezTo>
                      <a:pt x="248" y="191"/>
                      <a:pt x="192" y="247"/>
                      <a:pt x="124" y="247"/>
                    </a:cubicBezTo>
                    <a:cubicBezTo>
                      <a:pt x="54" y="247"/>
                      <a:pt x="0" y="191"/>
                      <a:pt x="0" y="123"/>
                    </a:cubicBezTo>
                    <a:cubicBezTo>
                      <a:pt x="0" y="53"/>
                      <a:pt x="54" y="0"/>
                      <a:pt x="124" y="0"/>
                    </a:cubicBezTo>
                    <a:cubicBezTo>
                      <a:pt x="192" y="0"/>
                      <a:pt x="248" y="53"/>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60" name="Google Shape;1160;p12"/>
              <p:cNvSpPr/>
              <p:nvPr/>
            </p:nvSpPr>
            <p:spPr>
              <a:xfrm>
                <a:off x="5876422" y="9547190"/>
                <a:ext cx="38454" cy="36631"/>
              </a:xfrm>
              <a:custGeom>
                <a:rect b="b" l="l" r="r" t="t"/>
                <a:pathLst>
                  <a:path extrusionOk="0" h="250" w="249">
                    <a:moveTo>
                      <a:pt x="248" y="123"/>
                    </a:moveTo>
                    <a:lnTo>
                      <a:pt x="248" y="123"/>
                    </a:lnTo>
                    <a:cubicBezTo>
                      <a:pt x="248" y="193"/>
                      <a:pt x="194" y="249"/>
                      <a:pt x="124" y="249"/>
                    </a:cubicBezTo>
                    <a:cubicBezTo>
                      <a:pt x="56" y="249"/>
                      <a:pt x="0" y="193"/>
                      <a:pt x="0" y="123"/>
                    </a:cubicBezTo>
                    <a:cubicBezTo>
                      <a:pt x="0" y="55"/>
                      <a:pt x="56" y="0"/>
                      <a:pt x="124" y="0"/>
                    </a:cubicBezTo>
                    <a:cubicBezTo>
                      <a:pt x="194" y="0"/>
                      <a:pt x="248" y="55"/>
                      <a:pt x="248" y="12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61" name="Google Shape;1161;p12"/>
              <p:cNvSpPr/>
              <p:nvPr/>
            </p:nvSpPr>
            <p:spPr>
              <a:xfrm>
                <a:off x="5955428" y="9547190"/>
                <a:ext cx="38454" cy="36631"/>
              </a:xfrm>
              <a:custGeom>
                <a:rect b="b" l="l" r="r" t="t"/>
                <a:pathLst>
                  <a:path extrusionOk="0" h="250" w="248">
                    <a:moveTo>
                      <a:pt x="247" y="123"/>
                    </a:moveTo>
                    <a:lnTo>
                      <a:pt x="247" y="123"/>
                    </a:lnTo>
                    <a:cubicBezTo>
                      <a:pt x="247" y="193"/>
                      <a:pt x="191" y="249"/>
                      <a:pt x="124" y="249"/>
                    </a:cubicBezTo>
                    <a:cubicBezTo>
                      <a:pt x="56" y="249"/>
                      <a:pt x="0" y="193"/>
                      <a:pt x="0" y="123"/>
                    </a:cubicBezTo>
                    <a:cubicBezTo>
                      <a:pt x="0" y="55"/>
                      <a:pt x="56" y="0"/>
                      <a:pt x="124" y="0"/>
                    </a:cubicBezTo>
                    <a:cubicBezTo>
                      <a:pt x="191" y="0"/>
                      <a:pt x="247" y="55"/>
                      <a:pt x="247" y="12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62" name="Google Shape;1162;p12"/>
              <p:cNvSpPr/>
              <p:nvPr/>
            </p:nvSpPr>
            <p:spPr>
              <a:xfrm>
                <a:off x="6033735" y="9547190"/>
                <a:ext cx="39154" cy="36631"/>
              </a:xfrm>
              <a:custGeom>
                <a:rect b="b" l="l" r="r" t="t"/>
                <a:pathLst>
                  <a:path extrusionOk="0" h="250" w="250">
                    <a:moveTo>
                      <a:pt x="249" y="123"/>
                    </a:moveTo>
                    <a:lnTo>
                      <a:pt x="249" y="123"/>
                    </a:lnTo>
                    <a:cubicBezTo>
                      <a:pt x="249" y="193"/>
                      <a:pt x="193" y="249"/>
                      <a:pt x="123" y="249"/>
                    </a:cubicBezTo>
                    <a:cubicBezTo>
                      <a:pt x="56" y="249"/>
                      <a:pt x="0" y="193"/>
                      <a:pt x="0" y="123"/>
                    </a:cubicBezTo>
                    <a:cubicBezTo>
                      <a:pt x="0" y="55"/>
                      <a:pt x="56" y="0"/>
                      <a:pt x="123" y="0"/>
                    </a:cubicBezTo>
                    <a:cubicBezTo>
                      <a:pt x="193" y="0"/>
                      <a:pt x="249" y="55"/>
                      <a:pt x="249"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63" name="Google Shape;1163;p12"/>
              <p:cNvSpPr/>
              <p:nvPr/>
            </p:nvSpPr>
            <p:spPr>
              <a:xfrm>
                <a:off x="6112740" y="9547190"/>
                <a:ext cx="38454" cy="36631"/>
              </a:xfrm>
              <a:custGeom>
                <a:rect b="b" l="l" r="r" t="t"/>
                <a:pathLst>
                  <a:path extrusionOk="0" h="250" w="248">
                    <a:moveTo>
                      <a:pt x="247" y="123"/>
                    </a:moveTo>
                    <a:lnTo>
                      <a:pt x="247" y="123"/>
                    </a:lnTo>
                    <a:cubicBezTo>
                      <a:pt x="247" y="193"/>
                      <a:pt x="191" y="249"/>
                      <a:pt x="123" y="249"/>
                    </a:cubicBezTo>
                    <a:cubicBezTo>
                      <a:pt x="55" y="249"/>
                      <a:pt x="0" y="193"/>
                      <a:pt x="0" y="123"/>
                    </a:cubicBezTo>
                    <a:cubicBezTo>
                      <a:pt x="0" y="55"/>
                      <a:pt x="55" y="0"/>
                      <a:pt x="123" y="0"/>
                    </a:cubicBezTo>
                    <a:cubicBezTo>
                      <a:pt x="191" y="0"/>
                      <a:pt x="247" y="55"/>
                      <a:pt x="247"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64" name="Google Shape;1164;p12"/>
              <p:cNvSpPr/>
              <p:nvPr/>
            </p:nvSpPr>
            <p:spPr>
              <a:xfrm>
                <a:off x="6191047" y="9547190"/>
                <a:ext cx="39154" cy="36631"/>
              </a:xfrm>
              <a:custGeom>
                <a:rect b="b" l="l" r="r" t="t"/>
                <a:pathLst>
                  <a:path extrusionOk="0" h="250" w="250">
                    <a:moveTo>
                      <a:pt x="249" y="123"/>
                    </a:moveTo>
                    <a:lnTo>
                      <a:pt x="249" y="123"/>
                    </a:lnTo>
                    <a:cubicBezTo>
                      <a:pt x="249" y="193"/>
                      <a:pt x="193" y="249"/>
                      <a:pt x="125" y="249"/>
                    </a:cubicBezTo>
                    <a:cubicBezTo>
                      <a:pt x="55" y="249"/>
                      <a:pt x="0" y="193"/>
                      <a:pt x="0" y="123"/>
                    </a:cubicBezTo>
                    <a:cubicBezTo>
                      <a:pt x="0" y="55"/>
                      <a:pt x="55" y="0"/>
                      <a:pt x="125" y="0"/>
                    </a:cubicBezTo>
                    <a:cubicBezTo>
                      <a:pt x="193" y="0"/>
                      <a:pt x="249" y="55"/>
                      <a:pt x="249"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65" name="Google Shape;1165;p12"/>
              <p:cNvSpPr/>
              <p:nvPr/>
            </p:nvSpPr>
            <p:spPr>
              <a:xfrm>
                <a:off x="6270053" y="9547190"/>
                <a:ext cx="38454" cy="36631"/>
              </a:xfrm>
              <a:custGeom>
                <a:rect b="b" l="l" r="r" t="t"/>
                <a:pathLst>
                  <a:path extrusionOk="0" h="250" w="249">
                    <a:moveTo>
                      <a:pt x="248" y="123"/>
                    </a:moveTo>
                    <a:lnTo>
                      <a:pt x="248" y="123"/>
                    </a:lnTo>
                    <a:cubicBezTo>
                      <a:pt x="248" y="193"/>
                      <a:pt x="192" y="249"/>
                      <a:pt x="124" y="249"/>
                    </a:cubicBezTo>
                    <a:cubicBezTo>
                      <a:pt x="56" y="249"/>
                      <a:pt x="0" y="193"/>
                      <a:pt x="0" y="123"/>
                    </a:cubicBezTo>
                    <a:cubicBezTo>
                      <a:pt x="0" y="55"/>
                      <a:pt x="56" y="0"/>
                      <a:pt x="124" y="0"/>
                    </a:cubicBezTo>
                    <a:cubicBezTo>
                      <a:pt x="192" y="0"/>
                      <a:pt x="248" y="55"/>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66" name="Google Shape;1166;p12"/>
              <p:cNvSpPr/>
              <p:nvPr/>
            </p:nvSpPr>
            <p:spPr>
              <a:xfrm>
                <a:off x="6348360" y="9547190"/>
                <a:ext cx="39154" cy="36631"/>
              </a:xfrm>
              <a:custGeom>
                <a:rect b="b" l="l" r="r" t="t"/>
                <a:pathLst>
                  <a:path extrusionOk="0" h="250" w="251">
                    <a:moveTo>
                      <a:pt x="250" y="123"/>
                    </a:moveTo>
                    <a:lnTo>
                      <a:pt x="250" y="123"/>
                    </a:lnTo>
                    <a:cubicBezTo>
                      <a:pt x="250" y="193"/>
                      <a:pt x="194" y="249"/>
                      <a:pt x="126" y="249"/>
                    </a:cubicBezTo>
                    <a:cubicBezTo>
                      <a:pt x="56" y="249"/>
                      <a:pt x="0" y="193"/>
                      <a:pt x="0" y="123"/>
                    </a:cubicBezTo>
                    <a:cubicBezTo>
                      <a:pt x="0" y="55"/>
                      <a:pt x="56" y="0"/>
                      <a:pt x="126" y="0"/>
                    </a:cubicBezTo>
                    <a:cubicBezTo>
                      <a:pt x="194" y="0"/>
                      <a:pt x="250" y="55"/>
                      <a:pt x="250"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67" name="Google Shape;1167;p12"/>
              <p:cNvSpPr/>
              <p:nvPr/>
            </p:nvSpPr>
            <p:spPr>
              <a:xfrm>
                <a:off x="6427366" y="9547190"/>
                <a:ext cx="38454" cy="36631"/>
              </a:xfrm>
              <a:custGeom>
                <a:rect b="b" l="l" r="r" t="t"/>
                <a:pathLst>
                  <a:path extrusionOk="0" h="250" w="249">
                    <a:moveTo>
                      <a:pt x="248" y="123"/>
                    </a:moveTo>
                    <a:lnTo>
                      <a:pt x="248" y="123"/>
                    </a:lnTo>
                    <a:cubicBezTo>
                      <a:pt x="248" y="193"/>
                      <a:pt x="192" y="249"/>
                      <a:pt x="124" y="249"/>
                    </a:cubicBezTo>
                    <a:cubicBezTo>
                      <a:pt x="56" y="249"/>
                      <a:pt x="0" y="193"/>
                      <a:pt x="0" y="123"/>
                    </a:cubicBezTo>
                    <a:cubicBezTo>
                      <a:pt x="0" y="55"/>
                      <a:pt x="56" y="0"/>
                      <a:pt x="124" y="0"/>
                    </a:cubicBezTo>
                    <a:cubicBezTo>
                      <a:pt x="192" y="0"/>
                      <a:pt x="248" y="55"/>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68" name="Google Shape;1168;p12"/>
              <p:cNvSpPr/>
              <p:nvPr/>
            </p:nvSpPr>
            <p:spPr>
              <a:xfrm>
                <a:off x="6505672" y="9547190"/>
                <a:ext cx="38454" cy="36631"/>
              </a:xfrm>
              <a:custGeom>
                <a:rect b="b" l="l" r="r" t="t"/>
                <a:pathLst>
                  <a:path extrusionOk="0" h="250" w="249">
                    <a:moveTo>
                      <a:pt x="248" y="123"/>
                    </a:moveTo>
                    <a:lnTo>
                      <a:pt x="248" y="123"/>
                    </a:lnTo>
                    <a:cubicBezTo>
                      <a:pt x="248" y="193"/>
                      <a:pt x="192" y="249"/>
                      <a:pt x="124" y="249"/>
                    </a:cubicBezTo>
                    <a:cubicBezTo>
                      <a:pt x="54" y="249"/>
                      <a:pt x="0" y="193"/>
                      <a:pt x="0" y="123"/>
                    </a:cubicBezTo>
                    <a:cubicBezTo>
                      <a:pt x="0" y="55"/>
                      <a:pt x="54" y="0"/>
                      <a:pt x="124" y="0"/>
                    </a:cubicBezTo>
                    <a:cubicBezTo>
                      <a:pt x="192" y="0"/>
                      <a:pt x="248" y="55"/>
                      <a:pt x="248" y="123"/>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nvGrpSpPr>
              <p:cNvPr id="1169" name="Google Shape;1169;p12"/>
              <p:cNvGrpSpPr/>
              <p:nvPr/>
            </p:nvGrpSpPr>
            <p:grpSpPr>
              <a:xfrm>
                <a:off x="5884113" y="8925116"/>
                <a:ext cx="244708" cy="228944"/>
                <a:chOff x="1901" y="1550"/>
                <a:chExt cx="350" cy="350"/>
              </a:xfrm>
            </p:grpSpPr>
            <p:sp>
              <p:nvSpPr>
                <p:cNvPr id="1170" name="Google Shape;1170;p12"/>
                <p:cNvSpPr/>
                <p:nvPr/>
              </p:nvSpPr>
              <p:spPr>
                <a:xfrm>
                  <a:off x="1901" y="1550"/>
                  <a:ext cx="350" cy="350"/>
                </a:xfrm>
                <a:custGeom>
                  <a:rect b="b" l="l" r="r" t="t"/>
                  <a:pathLst>
                    <a:path extrusionOk="0" h="1546" w="1546">
                      <a:moveTo>
                        <a:pt x="800" y="0"/>
                      </a:moveTo>
                      <a:cubicBezTo>
                        <a:pt x="857" y="2"/>
                        <a:pt x="915" y="11"/>
                        <a:pt x="972" y="26"/>
                      </a:cubicBezTo>
                      <a:cubicBezTo>
                        <a:pt x="1308" y="116"/>
                        <a:pt x="1533" y="413"/>
                        <a:pt x="1545" y="744"/>
                      </a:cubicBezTo>
                      <a:lnTo>
                        <a:pt x="1545" y="803"/>
                      </a:lnTo>
                      <a:cubicBezTo>
                        <a:pt x="1543" y="859"/>
                        <a:pt x="1534" y="916"/>
                        <a:pt x="1519" y="972"/>
                      </a:cubicBezTo>
                      <a:cubicBezTo>
                        <a:pt x="1429" y="1308"/>
                        <a:pt x="1132" y="1533"/>
                        <a:pt x="801" y="1545"/>
                      </a:cubicBezTo>
                      <a:lnTo>
                        <a:pt x="742" y="1545"/>
                      </a:lnTo>
                      <a:cubicBezTo>
                        <a:pt x="686" y="1543"/>
                        <a:pt x="629" y="1534"/>
                        <a:pt x="573" y="1519"/>
                      </a:cubicBezTo>
                      <a:cubicBezTo>
                        <a:pt x="237" y="1429"/>
                        <a:pt x="12" y="1132"/>
                        <a:pt x="0" y="802"/>
                      </a:cubicBezTo>
                      <a:lnTo>
                        <a:pt x="0" y="742"/>
                      </a:lnTo>
                      <a:cubicBezTo>
                        <a:pt x="2" y="686"/>
                        <a:pt x="11" y="629"/>
                        <a:pt x="26" y="573"/>
                      </a:cubicBezTo>
                      <a:cubicBezTo>
                        <a:pt x="116" y="236"/>
                        <a:pt x="414" y="11"/>
                        <a:pt x="745" y="0"/>
                      </a:cubicBezTo>
                      <a:lnTo>
                        <a:pt x="80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71" name="Google Shape;1171;p12"/>
                <p:cNvSpPr/>
                <p:nvPr/>
              </p:nvSpPr>
              <p:spPr>
                <a:xfrm>
                  <a:off x="2075" y="1649"/>
                  <a:ext cx="175" cy="131"/>
                </a:xfrm>
                <a:custGeom>
                  <a:rect b="b" l="l" r="r" t="t"/>
                  <a:pathLst>
                    <a:path extrusionOk="0" h="580" w="777">
                      <a:moveTo>
                        <a:pt x="707" y="16"/>
                      </a:moveTo>
                      <a:lnTo>
                        <a:pt x="734" y="85"/>
                      </a:lnTo>
                      <a:lnTo>
                        <a:pt x="755" y="157"/>
                      </a:lnTo>
                      <a:lnTo>
                        <a:pt x="769" y="231"/>
                      </a:lnTo>
                      <a:lnTo>
                        <a:pt x="776" y="306"/>
                      </a:lnTo>
                      <a:lnTo>
                        <a:pt x="775" y="383"/>
                      </a:lnTo>
                      <a:lnTo>
                        <a:pt x="767" y="460"/>
                      </a:lnTo>
                      <a:lnTo>
                        <a:pt x="750" y="537"/>
                      </a:lnTo>
                      <a:lnTo>
                        <a:pt x="737" y="579"/>
                      </a:lnTo>
                      <a:lnTo>
                        <a:pt x="0" y="326"/>
                      </a:lnTo>
                      <a:lnTo>
                        <a:pt x="698" y="0"/>
                      </a:lnTo>
                      <a:lnTo>
                        <a:pt x="707" y="16"/>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72" name="Google Shape;1172;p12"/>
                <p:cNvSpPr/>
                <p:nvPr/>
              </p:nvSpPr>
              <p:spPr>
                <a:xfrm>
                  <a:off x="1968" y="1550"/>
                  <a:ext cx="206" cy="174"/>
                </a:xfrm>
                <a:custGeom>
                  <a:rect b="b" l="l" r="r" t="t"/>
                  <a:pathLst>
                    <a:path extrusionOk="0" h="773" w="912">
                      <a:moveTo>
                        <a:pt x="26" y="143"/>
                      </a:moveTo>
                      <a:lnTo>
                        <a:pt x="89" y="103"/>
                      </a:lnTo>
                      <a:lnTo>
                        <a:pt x="154" y="69"/>
                      </a:lnTo>
                      <a:lnTo>
                        <a:pt x="223" y="42"/>
                      </a:lnTo>
                      <a:lnTo>
                        <a:pt x="295" y="21"/>
                      </a:lnTo>
                      <a:lnTo>
                        <a:pt x="369" y="7"/>
                      </a:lnTo>
                      <a:lnTo>
                        <a:pt x="444" y="0"/>
                      </a:lnTo>
                      <a:lnTo>
                        <a:pt x="521" y="1"/>
                      </a:lnTo>
                      <a:lnTo>
                        <a:pt x="598" y="9"/>
                      </a:lnTo>
                      <a:lnTo>
                        <a:pt x="675" y="26"/>
                      </a:lnTo>
                      <a:lnTo>
                        <a:pt x="751" y="50"/>
                      </a:lnTo>
                      <a:lnTo>
                        <a:pt x="822" y="81"/>
                      </a:lnTo>
                      <a:lnTo>
                        <a:pt x="888" y="119"/>
                      </a:lnTo>
                      <a:lnTo>
                        <a:pt x="911" y="135"/>
                      </a:lnTo>
                      <a:lnTo>
                        <a:pt x="476" y="772"/>
                      </a:lnTo>
                      <a:lnTo>
                        <a:pt x="0" y="164"/>
                      </a:lnTo>
                      <a:lnTo>
                        <a:pt x="26" y="143"/>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73" name="Google Shape;1173;p12"/>
                <p:cNvSpPr/>
                <p:nvPr/>
              </p:nvSpPr>
              <p:spPr>
                <a:xfrm>
                  <a:off x="2076" y="1581"/>
                  <a:ext cx="174" cy="199"/>
                </a:xfrm>
                <a:custGeom>
                  <a:rect b="b" l="l" r="r" t="t"/>
                  <a:pathLst>
                    <a:path extrusionOk="0" h="883" w="773">
                      <a:moveTo>
                        <a:pt x="474" y="27"/>
                      </a:moveTo>
                      <a:lnTo>
                        <a:pt x="531" y="76"/>
                      </a:lnTo>
                      <a:lnTo>
                        <a:pt x="583" y="130"/>
                      </a:lnTo>
                      <a:lnTo>
                        <a:pt x="629" y="188"/>
                      </a:lnTo>
                      <a:lnTo>
                        <a:pt x="669" y="251"/>
                      </a:lnTo>
                      <a:lnTo>
                        <a:pt x="703" y="316"/>
                      </a:lnTo>
                      <a:lnTo>
                        <a:pt x="730" y="385"/>
                      </a:lnTo>
                      <a:lnTo>
                        <a:pt x="751" y="457"/>
                      </a:lnTo>
                      <a:lnTo>
                        <a:pt x="765" y="531"/>
                      </a:lnTo>
                      <a:lnTo>
                        <a:pt x="772" y="606"/>
                      </a:lnTo>
                      <a:lnTo>
                        <a:pt x="771" y="683"/>
                      </a:lnTo>
                      <a:lnTo>
                        <a:pt x="763" y="760"/>
                      </a:lnTo>
                      <a:lnTo>
                        <a:pt x="746" y="837"/>
                      </a:lnTo>
                      <a:lnTo>
                        <a:pt x="732" y="882"/>
                      </a:lnTo>
                      <a:lnTo>
                        <a:pt x="0" y="637"/>
                      </a:lnTo>
                      <a:lnTo>
                        <a:pt x="435" y="0"/>
                      </a:lnTo>
                      <a:lnTo>
                        <a:pt x="474" y="2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grpSp>
            <p:nvGrpSpPr>
              <p:cNvPr id="1174" name="Google Shape;1174;p12"/>
              <p:cNvGrpSpPr/>
              <p:nvPr/>
            </p:nvGrpSpPr>
            <p:grpSpPr>
              <a:xfrm>
                <a:off x="6840666" y="8727641"/>
                <a:ext cx="780270" cy="821583"/>
                <a:chOff x="16474102" y="5572741"/>
                <a:chExt cx="1800139" cy="2024617"/>
              </a:xfrm>
            </p:grpSpPr>
            <p:sp>
              <p:nvSpPr>
                <p:cNvPr id="1175" name="Google Shape;1175;p12"/>
                <p:cNvSpPr/>
                <p:nvPr/>
              </p:nvSpPr>
              <p:spPr>
                <a:xfrm>
                  <a:off x="16474102" y="5572741"/>
                  <a:ext cx="1800139" cy="2024617"/>
                </a:xfrm>
                <a:custGeom>
                  <a:rect b="b" l="l" r="r" t="t"/>
                  <a:pathLst>
                    <a:path extrusionOk="0" h="5544" w="4926">
                      <a:moveTo>
                        <a:pt x="4925" y="5543"/>
                      </a:moveTo>
                      <a:lnTo>
                        <a:pt x="4925" y="5543"/>
                      </a:lnTo>
                      <a:cubicBezTo>
                        <a:pt x="0" y="5543"/>
                        <a:pt x="0" y="5543"/>
                        <a:pt x="0" y="5543"/>
                      </a:cubicBezTo>
                      <a:cubicBezTo>
                        <a:pt x="0" y="646"/>
                        <a:pt x="0" y="646"/>
                        <a:pt x="0" y="646"/>
                      </a:cubicBezTo>
                      <a:cubicBezTo>
                        <a:pt x="0" y="290"/>
                        <a:pt x="290" y="0"/>
                        <a:pt x="646" y="0"/>
                      </a:cubicBezTo>
                      <a:cubicBezTo>
                        <a:pt x="4279" y="0"/>
                        <a:pt x="4279" y="0"/>
                        <a:pt x="4279" y="0"/>
                      </a:cubicBezTo>
                      <a:cubicBezTo>
                        <a:pt x="4635" y="0"/>
                        <a:pt x="4925" y="290"/>
                        <a:pt x="4925" y="646"/>
                      </a:cubicBezTo>
                      <a:lnTo>
                        <a:pt x="4925" y="5543"/>
                      </a:lnTo>
                    </a:path>
                  </a:pathLst>
                </a:custGeom>
                <a:solidFill>
                  <a:srgbClr val="334A5C"/>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76" name="Google Shape;1176;p12"/>
                <p:cNvSpPr/>
                <p:nvPr/>
              </p:nvSpPr>
              <p:spPr>
                <a:xfrm>
                  <a:off x="16525719" y="5901579"/>
                  <a:ext cx="1696906" cy="1637748"/>
                </a:xfrm>
                <a:custGeom>
                  <a:rect b="b" l="l" r="r" t="t"/>
                  <a:pathLst>
                    <a:path extrusionOk="0" h="4483" w="4642">
                      <a:moveTo>
                        <a:pt x="4641" y="4482"/>
                      </a:moveTo>
                      <a:lnTo>
                        <a:pt x="0" y="4482"/>
                      </a:lnTo>
                      <a:lnTo>
                        <a:pt x="0" y="0"/>
                      </a:lnTo>
                      <a:lnTo>
                        <a:pt x="4641" y="0"/>
                      </a:lnTo>
                      <a:lnTo>
                        <a:pt x="4641" y="4482"/>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77" name="Google Shape;1177;p12"/>
                <p:cNvSpPr/>
                <p:nvPr/>
              </p:nvSpPr>
              <p:spPr>
                <a:xfrm>
                  <a:off x="16651536" y="5656562"/>
                  <a:ext cx="103234" cy="103165"/>
                </a:xfrm>
                <a:custGeom>
                  <a:rect b="b" l="l" r="r" t="t"/>
                  <a:pathLst>
                    <a:path extrusionOk="0" h="285" w="286">
                      <a:moveTo>
                        <a:pt x="208" y="71"/>
                      </a:moveTo>
                      <a:lnTo>
                        <a:pt x="208" y="71"/>
                      </a:lnTo>
                      <a:cubicBezTo>
                        <a:pt x="285" y="175"/>
                        <a:pt x="175" y="284"/>
                        <a:pt x="71" y="208"/>
                      </a:cubicBezTo>
                      <a:cubicBezTo>
                        <a:pt x="0" y="109"/>
                        <a:pt x="110" y="0"/>
                        <a:pt x="208" y="71"/>
                      </a:cubicBezTo>
                    </a:path>
                  </a:pathLst>
                </a:custGeom>
                <a:solidFill>
                  <a:srgbClr val="FFD36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78" name="Google Shape;1178;p12"/>
                <p:cNvSpPr/>
                <p:nvPr/>
              </p:nvSpPr>
              <p:spPr>
                <a:xfrm>
                  <a:off x="16566044" y="5674293"/>
                  <a:ext cx="66134" cy="66090"/>
                </a:xfrm>
                <a:custGeom>
                  <a:rect b="b" l="l" r="r" t="t"/>
                  <a:pathLst>
                    <a:path extrusionOk="0" h="187" w="187">
                      <a:moveTo>
                        <a:pt x="186" y="93"/>
                      </a:moveTo>
                      <a:lnTo>
                        <a:pt x="186" y="93"/>
                      </a:lnTo>
                      <a:cubicBezTo>
                        <a:pt x="186" y="142"/>
                        <a:pt x="147" y="186"/>
                        <a:pt x="93" y="186"/>
                      </a:cubicBezTo>
                      <a:cubicBezTo>
                        <a:pt x="44" y="186"/>
                        <a:pt x="0" y="142"/>
                        <a:pt x="0" y="93"/>
                      </a:cubicBezTo>
                      <a:cubicBezTo>
                        <a:pt x="0" y="44"/>
                        <a:pt x="44" y="0"/>
                        <a:pt x="93" y="0"/>
                      </a:cubicBezTo>
                      <a:cubicBezTo>
                        <a:pt x="147" y="0"/>
                        <a:pt x="186" y="44"/>
                        <a:pt x="186" y="93"/>
                      </a:cubicBezTo>
                    </a:path>
                  </a:pathLst>
                </a:custGeom>
                <a:solidFill>
                  <a:srgbClr val="F1554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79" name="Google Shape;1179;p12"/>
                <p:cNvSpPr/>
                <p:nvPr/>
              </p:nvSpPr>
              <p:spPr>
                <a:xfrm>
                  <a:off x="16754769" y="5656562"/>
                  <a:ext cx="104847" cy="103165"/>
                </a:xfrm>
                <a:custGeom>
                  <a:rect b="b" l="l" r="r" t="t"/>
                  <a:pathLst>
                    <a:path extrusionOk="0" h="285" w="291">
                      <a:moveTo>
                        <a:pt x="214" y="71"/>
                      </a:moveTo>
                      <a:lnTo>
                        <a:pt x="214" y="71"/>
                      </a:lnTo>
                      <a:cubicBezTo>
                        <a:pt x="290" y="175"/>
                        <a:pt x="175" y="284"/>
                        <a:pt x="77" y="208"/>
                      </a:cubicBezTo>
                      <a:cubicBezTo>
                        <a:pt x="0" y="109"/>
                        <a:pt x="115" y="0"/>
                        <a:pt x="214" y="71"/>
                      </a:cubicBezTo>
                    </a:path>
                  </a:pathLst>
                </a:custGeom>
                <a:solidFill>
                  <a:srgbClr val="61C5B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0" name="Google Shape;1180;p12"/>
                <p:cNvSpPr/>
                <p:nvPr/>
              </p:nvSpPr>
              <p:spPr>
                <a:xfrm>
                  <a:off x="16928977" y="5661398"/>
                  <a:ext cx="1230741" cy="95105"/>
                </a:xfrm>
                <a:custGeom>
                  <a:rect b="b" l="l" r="r" t="t"/>
                  <a:pathLst>
                    <a:path extrusionOk="0" h="263" w="3367">
                      <a:moveTo>
                        <a:pt x="3240" y="262"/>
                      </a:moveTo>
                      <a:lnTo>
                        <a:pt x="3240" y="262"/>
                      </a:lnTo>
                      <a:cubicBezTo>
                        <a:pt x="132" y="262"/>
                        <a:pt x="132" y="262"/>
                        <a:pt x="132" y="262"/>
                      </a:cubicBezTo>
                      <a:cubicBezTo>
                        <a:pt x="61" y="262"/>
                        <a:pt x="0" y="202"/>
                        <a:pt x="0" y="131"/>
                      </a:cubicBezTo>
                      <a:lnTo>
                        <a:pt x="0" y="131"/>
                      </a:lnTo>
                      <a:cubicBezTo>
                        <a:pt x="0" y="60"/>
                        <a:pt x="61" y="0"/>
                        <a:pt x="132" y="0"/>
                      </a:cubicBezTo>
                      <a:cubicBezTo>
                        <a:pt x="3240" y="0"/>
                        <a:pt x="3240" y="0"/>
                        <a:pt x="3240" y="0"/>
                      </a:cubicBezTo>
                      <a:cubicBezTo>
                        <a:pt x="3311" y="0"/>
                        <a:pt x="3366" y="60"/>
                        <a:pt x="3366" y="131"/>
                      </a:cubicBezTo>
                      <a:lnTo>
                        <a:pt x="3366" y="131"/>
                      </a:lnTo>
                      <a:cubicBezTo>
                        <a:pt x="3366" y="202"/>
                        <a:pt x="3311" y="262"/>
                        <a:pt x="3240" y="262"/>
                      </a:cubicBezTo>
                    </a:path>
                  </a:pathLst>
                </a:custGeom>
                <a:solidFill>
                  <a:srgbClr val="425C6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1" name="Google Shape;1181;p12"/>
                <p:cNvSpPr/>
                <p:nvPr/>
              </p:nvSpPr>
              <p:spPr>
                <a:xfrm>
                  <a:off x="16940267" y="6340032"/>
                  <a:ext cx="309701" cy="309495"/>
                </a:xfrm>
                <a:custGeom>
                  <a:rect b="b" l="l" r="r" t="t"/>
                  <a:pathLst>
                    <a:path extrusionOk="0" h="848" w="845">
                      <a:moveTo>
                        <a:pt x="723" y="146"/>
                      </a:moveTo>
                      <a:lnTo>
                        <a:pt x="723" y="146"/>
                      </a:lnTo>
                      <a:cubicBezTo>
                        <a:pt x="644" y="195"/>
                        <a:pt x="644" y="195"/>
                        <a:pt x="644" y="195"/>
                      </a:cubicBezTo>
                      <a:cubicBezTo>
                        <a:pt x="622" y="173"/>
                        <a:pt x="598" y="157"/>
                        <a:pt x="571" y="143"/>
                      </a:cubicBezTo>
                      <a:cubicBezTo>
                        <a:pt x="592" y="51"/>
                        <a:pt x="592" y="51"/>
                        <a:pt x="592" y="51"/>
                      </a:cubicBezTo>
                      <a:cubicBezTo>
                        <a:pt x="595" y="43"/>
                        <a:pt x="590" y="35"/>
                        <a:pt x="582" y="32"/>
                      </a:cubicBezTo>
                      <a:cubicBezTo>
                        <a:pt x="457" y="2"/>
                        <a:pt x="457" y="2"/>
                        <a:pt x="457" y="2"/>
                      </a:cubicBezTo>
                      <a:cubicBezTo>
                        <a:pt x="449" y="0"/>
                        <a:pt x="441" y="5"/>
                        <a:pt x="438" y="13"/>
                      </a:cubicBezTo>
                      <a:cubicBezTo>
                        <a:pt x="417" y="105"/>
                        <a:pt x="417" y="105"/>
                        <a:pt x="417" y="105"/>
                      </a:cubicBezTo>
                      <a:cubicBezTo>
                        <a:pt x="387" y="105"/>
                        <a:pt x="357" y="111"/>
                        <a:pt x="327" y="119"/>
                      </a:cubicBezTo>
                      <a:cubicBezTo>
                        <a:pt x="279" y="40"/>
                        <a:pt x="279" y="40"/>
                        <a:pt x="279" y="40"/>
                      </a:cubicBezTo>
                      <a:cubicBezTo>
                        <a:pt x="273" y="32"/>
                        <a:pt x="265" y="30"/>
                        <a:pt x="257" y="35"/>
                      </a:cubicBezTo>
                      <a:cubicBezTo>
                        <a:pt x="149" y="103"/>
                        <a:pt x="149" y="103"/>
                        <a:pt x="149" y="103"/>
                      </a:cubicBezTo>
                      <a:cubicBezTo>
                        <a:pt x="141" y="105"/>
                        <a:pt x="138" y="116"/>
                        <a:pt x="143" y="124"/>
                      </a:cubicBezTo>
                      <a:cubicBezTo>
                        <a:pt x="192" y="203"/>
                        <a:pt x="192" y="203"/>
                        <a:pt x="192" y="203"/>
                      </a:cubicBezTo>
                      <a:cubicBezTo>
                        <a:pt x="170" y="225"/>
                        <a:pt x="154" y="249"/>
                        <a:pt x="141" y="276"/>
                      </a:cubicBezTo>
                      <a:cubicBezTo>
                        <a:pt x="49" y="254"/>
                        <a:pt x="49" y="254"/>
                        <a:pt x="49" y="254"/>
                      </a:cubicBezTo>
                      <a:cubicBezTo>
                        <a:pt x="40" y="252"/>
                        <a:pt x="33" y="257"/>
                        <a:pt x="30" y="265"/>
                      </a:cubicBezTo>
                      <a:cubicBezTo>
                        <a:pt x="0" y="390"/>
                        <a:pt x="0" y="390"/>
                        <a:pt x="0" y="390"/>
                      </a:cubicBezTo>
                      <a:cubicBezTo>
                        <a:pt x="0" y="398"/>
                        <a:pt x="5" y="406"/>
                        <a:pt x="14" y="409"/>
                      </a:cubicBezTo>
                      <a:cubicBezTo>
                        <a:pt x="103" y="430"/>
                        <a:pt x="103" y="430"/>
                        <a:pt x="103" y="430"/>
                      </a:cubicBezTo>
                      <a:cubicBezTo>
                        <a:pt x="103" y="460"/>
                        <a:pt x="108" y="489"/>
                        <a:pt x="116" y="519"/>
                      </a:cubicBezTo>
                      <a:cubicBezTo>
                        <a:pt x="38" y="568"/>
                        <a:pt x="38" y="568"/>
                        <a:pt x="38" y="568"/>
                      </a:cubicBezTo>
                      <a:cubicBezTo>
                        <a:pt x="30" y="573"/>
                        <a:pt x="27" y="582"/>
                        <a:pt x="33" y="590"/>
                      </a:cubicBezTo>
                      <a:cubicBezTo>
                        <a:pt x="100" y="698"/>
                        <a:pt x="100" y="698"/>
                        <a:pt x="100" y="698"/>
                      </a:cubicBezTo>
                      <a:cubicBezTo>
                        <a:pt x="105" y="706"/>
                        <a:pt x="114" y="709"/>
                        <a:pt x="122" y="704"/>
                      </a:cubicBezTo>
                      <a:cubicBezTo>
                        <a:pt x="200" y="655"/>
                        <a:pt x="200" y="655"/>
                        <a:pt x="200" y="655"/>
                      </a:cubicBezTo>
                      <a:cubicBezTo>
                        <a:pt x="222" y="676"/>
                        <a:pt x="246" y="693"/>
                        <a:pt x="273" y="706"/>
                      </a:cubicBezTo>
                      <a:cubicBezTo>
                        <a:pt x="252" y="798"/>
                        <a:pt x="252" y="798"/>
                        <a:pt x="252" y="798"/>
                      </a:cubicBezTo>
                      <a:cubicBezTo>
                        <a:pt x="249" y="806"/>
                        <a:pt x="254" y="814"/>
                        <a:pt x="262" y="817"/>
                      </a:cubicBezTo>
                      <a:cubicBezTo>
                        <a:pt x="387" y="847"/>
                        <a:pt x="387" y="847"/>
                        <a:pt x="387" y="847"/>
                      </a:cubicBezTo>
                      <a:cubicBezTo>
                        <a:pt x="395" y="847"/>
                        <a:pt x="403" y="842"/>
                        <a:pt x="406" y="833"/>
                      </a:cubicBezTo>
                      <a:cubicBezTo>
                        <a:pt x="428" y="744"/>
                        <a:pt x="428" y="744"/>
                        <a:pt x="428" y="744"/>
                      </a:cubicBezTo>
                      <a:cubicBezTo>
                        <a:pt x="457" y="744"/>
                        <a:pt x="487" y="739"/>
                        <a:pt x="517" y="730"/>
                      </a:cubicBezTo>
                      <a:cubicBezTo>
                        <a:pt x="566" y="809"/>
                        <a:pt x="566" y="809"/>
                        <a:pt x="566" y="809"/>
                      </a:cubicBezTo>
                      <a:cubicBezTo>
                        <a:pt x="571" y="817"/>
                        <a:pt x="579" y="817"/>
                        <a:pt x="587" y="814"/>
                      </a:cubicBezTo>
                      <a:cubicBezTo>
                        <a:pt x="695" y="747"/>
                        <a:pt x="695" y="747"/>
                        <a:pt x="695" y="747"/>
                      </a:cubicBezTo>
                      <a:cubicBezTo>
                        <a:pt x="704" y="741"/>
                        <a:pt x="706" y="733"/>
                        <a:pt x="701" y="725"/>
                      </a:cubicBezTo>
                      <a:cubicBezTo>
                        <a:pt x="652" y="646"/>
                        <a:pt x="652" y="646"/>
                        <a:pt x="652" y="646"/>
                      </a:cubicBezTo>
                      <a:cubicBezTo>
                        <a:pt x="674" y="625"/>
                        <a:pt x="690" y="601"/>
                        <a:pt x="704" y="573"/>
                      </a:cubicBezTo>
                      <a:cubicBezTo>
                        <a:pt x="796" y="595"/>
                        <a:pt x="796" y="595"/>
                        <a:pt x="796" y="595"/>
                      </a:cubicBezTo>
                      <a:cubicBezTo>
                        <a:pt x="803" y="598"/>
                        <a:pt x="812" y="592"/>
                        <a:pt x="814" y="584"/>
                      </a:cubicBezTo>
                      <a:cubicBezTo>
                        <a:pt x="844" y="460"/>
                        <a:pt x="844" y="460"/>
                        <a:pt x="844" y="460"/>
                      </a:cubicBezTo>
                      <a:cubicBezTo>
                        <a:pt x="844" y="452"/>
                        <a:pt x="841" y="441"/>
                        <a:pt x="831" y="441"/>
                      </a:cubicBezTo>
                      <a:cubicBezTo>
                        <a:pt x="742" y="419"/>
                        <a:pt x="742" y="419"/>
                        <a:pt x="742" y="419"/>
                      </a:cubicBezTo>
                      <a:cubicBezTo>
                        <a:pt x="742" y="390"/>
                        <a:pt x="736" y="360"/>
                        <a:pt x="728" y="330"/>
                      </a:cubicBezTo>
                      <a:cubicBezTo>
                        <a:pt x="806" y="281"/>
                        <a:pt x="806" y="281"/>
                        <a:pt x="806" y="281"/>
                      </a:cubicBezTo>
                      <a:cubicBezTo>
                        <a:pt x="814" y="276"/>
                        <a:pt x="817" y="268"/>
                        <a:pt x="812" y="260"/>
                      </a:cubicBezTo>
                      <a:cubicBezTo>
                        <a:pt x="744" y="152"/>
                        <a:pt x="744" y="152"/>
                        <a:pt x="744" y="152"/>
                      </a:cubicBezTo>
                      <a:cubicBezTo>
                        <a:pt x="739" y="143"/>
                        <a:pt x="730" y="141"/>
                        <a:pt x="723" y="146"/>
                      </a:cubicBezTo>
                      <a:close/>
                      <a:moveTo>
                        <a:pt x="525" y="590"/>
                      </a:moveTo>
                      <a:lnTo>
                        <a:pt x="525" y="590"/>
                      </a:lnTo>
                      <a:cubicBezTo>
                        <a:pt x="433" y="646"/>
                        <a:pt x="314" y="617"/>
                        <a:pt x="257" y="525"/>
                      </a:cubicBezTo>
                      <a:cubicBezTo>
                        <a:pt x="200" y="435"/>
                        <a:pt x="230" y="316"/>
                        <a:pt x="319" y="260"/>
                      </a:cubicBezTo>
                      <a:cubicBezTo>
                        <a:pt x="411" y="203"/>
                        <a:pt x="530" y="232"/>
                        <a:pt x="587" y="322"/>
                      </a:cubicBezTo>
                      <a:cubicBezTo>
                        <a:pt x="644" y="414"/>
                        <a:pt x="614" y="533"/>
                        <a:pt x="525" y="590"/>
                      </a:cubicBezTo>
                      <a:close/>
                    </a:path>
                  </a:pathLst>
                </a:custGeom>
                <a:solidFill>
                  <a:srgbClr val="334A5C"/>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2" name="Google Shape;1182;p12"/>
                <p:cNvSpPr/>
                <p:nvPr/>
              </p:nvSpPr>
              <p:spPr>
                <a:xfrm>
                  <a:off x="16940267" y="6340032"/>
                  <a:ext cx="309701" cy="309495"/>
                </a:xfrm>
                <a:custGeom>
                  <a:rect b="b" l="l" r="r" t="t"/>
                  <a:pathLst>
                    <a:path extrusionOk="0" h="848" w="845">
                      <a:moveTo>
                        <a:pt x="723" y="146"/>
                      </a:moveTo>
                      <a:lnTo>
                        <a:pt x="723" y="146"/>
                      </a:lnTo>
                      <a:cubicBezTo>
                        <a:pt x="644" y="195"/>
                        <a:pt x="644" y="195"/>
                        <a:pt x="644" y="195"/>
                      </a:cubicBezTo>
                      <a:cubicBezTo>
                        <a:pt x="622" y="173"/>
                        <a:pt x="598" y="157"/>
                        <a:pt x="571" y="143"/>
                      </a:cubicBezTo>
                      <a:cubicBezTo>
                        <a:pt x="592" y="51"/>
                        <a:pt x="592" y="51"/>
                        <a:pt x="592" y="51"/>
                      </a:cubicBezTo>
                      <a:cubicBezTo>
                        <a:pt x="595" y="43"/>
                        <a:pt x="590" y="35"/>
                        <a:pt x="582" y="32"/>
                      </a:cubicBezTo>
                      <a:cubicBezTo>
                        <a:pt x="457" y="2"/>
                        <a:pt x="457" y="2"/>
                        <a:pt x="457" y="2"/>
                      </a:cubicBezTo>
                      <a:cubicBezTo>
                        <a:pt x="449" y="0"/>
                        <a:pt x="441" y="5"/>
                        <a:pt x="438" y="13"/>
                      </a:cubicBezTo>
                      <a:cubicBezTo>
                        <a:pt x="417" y="105"/>
                        <a:pt x="417" y="105"/>
                        <a:pt x="417" y="105"/>
                      </a:cubicBezTo>
                      <a:cubicBezTo>
                        <a:pt x="387" y="105"/>
                        <a:pt x="357" y="111"/>
                        <a:pt x="327" y="119"/>
                      </a:cubicBezTo>
                      <a:cubicBezTo>
                        <a:pt x="279" y="40"/>
                        <a:pt x="279" y="40"/>
                        <a:pt x="279" y="40"/>
                      </a:cubicBezTo>
                      <a:cubicBezTo>
                        <a:pt x="273" y="32"/>
                        <a:pt x="265" y="30"/>
                        <a:pt x="257" y="35"/>
                      </a:cubicBezTo>
                      <a:cubicBezTo>
                        <a:pt x="149" y="103"/>
                        <a:pt x="149" y="103"/>
                        <a:pt x="149" y="103"/>
                      </a:cubicBezTo>
                      <a:cubicBezTo>
                        <a:pt x="141" y="105"/>
                        <a:pt x="138" y="116"/>
                        <a:pt x="143" y="124"/>
                      </a:cubicBezTo>
                      <a:cubicBezTo>
                        <a:pt x="192" y="203"/>
                        <a:pt x="192" y="203"/>
                        <a:pt x="192" y="203"/>
                      </a:cubicBezTo>
                      <a:cubicBezTo>
                        <a:pt x="170" y="225"/>
                        <a:pt x="154" y="249"/>
                        <a:pt x="141" y="276"/>
                      </a:cubicBezTo>
                      <a:cubicBezTo>
                        <a:pt x="49" y="254"/>
                        <a:pt x="49" y="254"/>
                        <a:pt x="49" y="254"/>
                      </a:cubicBezTo>
                      <a:cubicBezTo>
                        <a:pt x="40" y="252"/>
                        <a:pt x="33" y="257"/>
                        <a:pt x="30" y="265"/>
                      </a:cubicBezTo>
                      <a:cubicBezTo>
                        <a:pt x="0" y="390"/>
                        <a:pt x="0" y="390"/>
                        <a:pt x="0" y="390"/>
                      </a:cubicBezTo>
                      <a:cubicBezTo>
                        <a:pt x="0" y="398"/>
                        <a:pt x="5" y="406"/>
                        <a:pt x="14" y="409"/>
                      </a:cubicBezTo>
                      <a:cubicBezTo>
                        <a:pt x="103" y="430"/>
                        <a:pt x="103" y="430"/>
                        <a:pt x="103" y="430"/>
                      </a:cubicBezTo>
                      <a:cubicBezTo>
                        <a:pt x="103" y="460"/>
                        <a:pt x="108" y="489"/>
                        <a:pt x="116" y="519"/>
                      </a:cubicBezTo>
                      <a:cubicBezTo>
                        <a:pt x="38" y="568"/>
                        <a:pt x="38" y="568"/>
                        <a:pt x="38" y="568"/>
                      </a:cubicBezTo>
                      <a:cubicBezTo>
                        <a:pt x="30" y="573"/>
                        <a:pt x="27" y="582"/>
                        <a:pt x="33" y="590"/>
                      </a:cubicBezTo>
                      <a:cubicBezTo>
                        <a:pt x="100" y="698"/>
                        <a:pt x="100" y="698"/>
                        <a:pt x="100" y="698"/>
                      </a:cubicBezTo>
                      <a:cubicBezTo>
                        <a:pt x="105" y="706"/>
                        <a:pt x="114" y="709"/>
                        <a:pt x="122" y="704"/>
                      </a:cubicBezTo>
                      <a:cubicBezTo>
                        <a:pt x="200" y="655"/>
                        <a:pt x="200" y="655"/>
                        <a:pt x="200" y="655"/>
                      </a:cubicBezTo>
                      <a:cubicBezTo>
                        <a:pt x="222" y="676"/>
                        <a:pt x="246" y="693"/>
                        <a:pt x="273" y="706"/>
                      </a:cubicBezTo>
                      <a:cubicBezTo>
                        <a:pt x="252" y="798"/>
                        <a:pt x="252" y="798"/>
                        <a:pt x="252" y="798"/>
                      </a:cubicBezTo>
                      <a:cubicBezTo>
                        <a:pt x="249" y="806"/>
                        <a:pt x="254" y="814"/>
                        <a:pt x="262" y="817"/>
                      </a:cubicBezTo>
                      <a:cubicBezTo>
                        <a:pt x="387" y="847"/>
                        <a:pt x="387" y="847"/>
                        <a:pt x="387" y="847"/>
                      </a:cubicBezTo>
                      <a:cubicBezTo>
                        <a:pt x="395" y="847"/>
                        <a:pt x="403" y="842"/>
                        <a:pt x="406" y="833"/>
                      </a:cubicBezTo>
                      <a:cubicBezTo>
                        <a:pt x="428" y="744"/>
                        <a:pt x="428" y="744"/>
                        <a:pt x="428" y="744"/>
                      </a:cubicBezTo>
                      <a:cubicBezTo>
                        <a:pt x="457" y="744"/>
                        <a:pt x="487" y="739"/>
                        <a:pt x="517" y="730"/>
                      </a:cubicBezTo>
                      <a:cubicBezTo>
                        <a:pt x="566" y="809"/>
                        <a:pt x="566" y="809"/>
                        <a:pt x="566" y="809"/>
                      </a:cubicBezTo>
                      <a:cubicBezTo>
                        <a:pt x="571" y="817"/>
                        <a:pt x="579" y="817"/>
                        <a:pt x="587" y="814"/>
                      </a:cubicBezTo>
                      <a:cubicBezTo>
                        <a:pt x="695" y="747"/>
                        <a:pt x="695" y="747"/>
                        <a:pt x="695" y="747"/>
                      </a:cubicBezTo>
                      <a:cubicBezTo>
                        <a:pt x="704" y="741"/>
                        <a:pt x="706" y="733"/>
                        <a:pt x="701" y="725"/>
                      </a:cubicBezTo>
                      <a:cubicBezTo>
                        <a:pt x="652" y="646"/>
                        <a:pt x="652" y="646"/>
                        <a:pt x="652" y="646"/>
                      </a:cubicBezTo>
                      <a:cubicBezTo>
                        <a:pt x="674" y="625"/>
                        <a:pt x="690" y="601"/>
                        <a:pt x="704" y="573"/>
                      </a:cubicBezTo>
                      <a:cubicBezTo>
                        <a:pt x="796" y="595"/>
                        <a:pt x="796" y="595"/>
                        <a:pt x="796" y="595"/>
                      </a:cubicBezTo>
                      <a:cubicBezTo>
                        <a:pt x="803" y="598"/>
                        <a:pt x="812" y="592"/>
                        <a:pt x="814" y="584"/>
                      </a:cubicBezTo>
                      <a:cubicBezTo>
                        <a:pt x="844" y="460"/>
                        <a:pt x="844" y="460"/>
                        <a:pt x="844" y="460"/>
                      </a:cubicBezTo>
                      <a:cubicBezTo>
                        <a:pt x="844" y="452"/>
                        <a:pt x="841" y="441"/>
                        <a:pt x="831" y="441"/>
                      </a:cubicBezTo>
                      <a:cubicBezTo>
                        <a:pt x="742" y="419"/>
                        <a:pt x="742" y="419"/>
                        <a:pt x="742" y="419"/>
                      </a:cubicBezTo>
                      <a:cubicBezTo>
                        <a:pt x="742" y="390"/>
                        <a:pt x="736" y="360"/>
                        <a:pt x="728" y="330"/>
                      </a:cubicBezTo>
                      <a:cubicBezTo>
                        <a:pt x="806" y="281"/>
                        <a:pt x="806" y="281"/>
                        <a:pt x="806" y="281"/>
                      </a:cubicBezTo>
                      <a:cubicBezTo>
                        <a:pt x="814" y="276"/>
                        <a:pt x="817" y="268"/>
                        <a:pt x="812" y="260"/>
                      </a:cubicBezTo>
                      <a:cubicBezTo>
                        <a:pt x="744" y="152"/>
                        <a:pt x="744" y="152"/>
                        <a:pt x="744" y="152"/>
                      </a:cubicBezTo>
                      <a:cubicBezTo>
                        <a:pt x="739" y="143"/>
                        <a:pt x="730" y="141"/>
                        <a:pt x="723" y="146"/>
                      </a:cubicBezTo>
                      <a:close/>
                      <a:moveTo>
                        <a:pt x="525" y="590"/>
                      </a:moveTo>
                      <a:lnTo>
                        <a:pt x="525" y="590"/>
                      </a:lnTo>
                      <a:cubicBezTo>
                        <a:pt x="433" y="646"/>
                        <a:pt x="314" y="617"/>
                        <a:pt x="257" y="525"/>
                      </a:cubicBezTo>
                      <a:cubicBezTo>
                        <a:pt x="200" y="435"/>
                        <a:pt x="230" y="316"/>
                        <a:pt x="319" y="260"/>
                      </a:cubicBezTo>
                      <a:cubicBezTo>
                        <a:pt x="411" y="203"/>
                        <a:pt x="530" y="232"/>
                        <a:pt x="587" y="322"/>
                      </a:cubicBezTo>
                      <a:cubicBezTo>
                        <a:pt x="644" y="414"/>
                        <a:pt x="614" y="533"/>
                        <a:pt x="525" y="590"/>
                      </a:cubicBezTo>
                      <a:close/>
                    </a:path>
                  </a:pathLst>
                </a:custGeom>
                <a:solidFill>
                  <a:schemeClr val="accent3"/>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3" name="Google Shape;1183;p12"/>
                <p:cNvSpPr/>
                <p:nvPr/>
              </p:nvSpPr>
              <p:spPr>
                <a:xfrm>
                  <a:off x="17046728" y="6133702"/>
                  <a:ext cx="177433" cy="177315"/>
                </a:xfrm>
                <a:custGeom>
                  <a:rect b="b" l="l" r="r" t="t"/>
                  <a:pathLst>
                    <a:path extrusionOk="0" h="485" w="485">
                      <a:moveTo>
                        <a:pt x="414" y="84"/>
                      </a:moveTo>
                      <a:lnTo>
                        <a:pt x="414" y="84"/>
                      </a:lnTo>
                      <a:cubicBezTo>
                        <a:pt x="368" y="111"/>
                        <a:pt x="368" y="111"/>
                        <a:pt x="368" y="111"/>
                      </a:cubicBezTo>
                      <a:cubicBezTo>
                        <a:pt x="357" y="97"/>
                        <a:pt x="343" y="89"/>
                        <a:pt x="327" y="81"/>
                      </a:cubicBezTo>
                      <a:cubicBezTo>
                        <a:pt x="340" y="30"/>
                        <a:pt x="340" y="30"/>
                        <a:pt x="340" y="30"/>
                      </a:cubicBezTo>
                      <a:cubicBezTo>
                        <a:pt x="340" y="24"/>
                        <a:pt x="338" y="19"/>
                        <a:pt x="332" y="19"/>
                      </a:cubicBezTo>
                      <a:cubicBezTo>
                        <a:pt x="262" y="0"/>
                        <a:pt x="262" y="0"/>
                        <a:pt x="262" y="0"/>
                      </a:cubicBezTo>
                      <a:cubicBezTo>
                        <a:pt x="256" y="0"/>
                        <a:pt x="251" y="3"/>
                        <a:pt x="251" y="8"/>
                      </a:cubicBezTo>
                      <a:cubicBezTo>
                        <a:pt x="237" y="60"/>
                        <a:pt x="237" y="60"/>
                        <a:pt x="237" y="60"/>
                      </a:cubicBezTo>
                      <a:cubicBezTo>
                        <a:pt x="221" y="60"/>
                        <a:pt x="205" y="62"/>
                        <a:pt x="189" y="68"/>
                      </a:cubicBezTo>
                      <a:cubicBezTo>
                        <a:pt x="159" y="22"/>
                        <a:pt x="159" y="22"/>
                        <a:pt x="159" y="22"/>
                      </a:cubicBezTo>
                      <a:cubicBezTo>
                        <a:pt x="157" y="19"/>
                        <a:pt x="151" y="16"/>
                        <a:pt x="148" y="19"/>
                      </a:cubicBezTo>
                      <a:cubicBezTo>
                        <a:pt x="86" y="57"/>
                        <a:pt x="86" y="57"/>
                        <a:pt x="86" y="57"/>
                      </a:cubicBezTo>
                      <a:cubicBezTo>
                        <a:pt x="81" y="60"/>
                        <a:pt x="81" y="65"/>
                        <a:pt x="83" y="70"/>
                      </a:cubicBezTo>
                      <a:cubicBezTo>
                        <a:pt x="110" y="116"/>
                        <a:pt x="110" y="116"/>
                        <a:pt x="110" y="116"/>
                      </a:cubicBezTo>
                      <a:cubicBezTo>
                        <a:pt x="99" y="127"/>
                        <a:pt x="89" y="144"/>
                        <a:pt x="81" y="157"/>
                      </a:cubicBezTo>
                      <a:cubicBezTo>
                        <a:pt x="29" y="144"/>
                        <a:pt x="29" y="144"/>
                        <a:pt x="29" y="144"/>
                      </a:cubicBezTo>
                      <a:cubicBezTo>
                        <a:pt x="24" y="144"/>
                        <a:pt x="19" y="146"/>
                        <a:pt x="19" y="151"/>
                      </a:cubicBezTo>
                      <a:cubicBezTo>
                        <a:pt x="2" y="222"/>
                        <a:pt x="2" y="222"/>
                        <a:pt x="2" y="222"/>
                      </a:cubicBezTo>
                      <a:cubicBezTo>
                        <a:pt x="0" y="227"/>
                        <a:pt x="2" y="233"/>
                        <a:pt x="8" y="233"/>
                      </a:cubicBezTo>
                      <a:cubicBezTo>
                        <a:pt x="59" y="246"/>
                        <a:pt x="59" y="246"/>
                        <a:pt x="59" y="246"/>
                      </a:cubicBezTo>
                      <a:cubicBezTo>
                        <a:pt x="59" y="263"/>
                        <a:pt x="62" y="279"/>
                        <a:pt x="67" y="295"/>
                      </a:cubicBezTo>
                      <a:cubicBezTo>
                        <a:pt x="21" y="325"/>
                        <a:pt x="21" y="325"/>
                        <a:pt x="21" y="325"/>
                      </a:cubicBezTo>
                      <a:cubicBezTo>
                        <a:pt x="19" y="327"/>
                        <a:pt x="16" y="333"/>
                        <a:pt x="19" y="336"/>
                      </a:cubicBezTo>
                      <a:cubicBezTo>
                        <a:pt x="59" y="398"/>
                        <a:pt x="59" y="398"/>
                        <a:pt x="59" y="398"/>
                      </a:cubicBezTo>
                      <a:cubicBezTo>
                        <a:pt x="59" y="403"/>
                        <a:pt x="64" y="403"/>
                        <a:pt x="70" y="401"/>
                      </a:cubicBezTo>
                      <a:cubicBezTo>
                        <a:pt x="116" y="373"/>
                        <a:pt x="116" y="373"/>
                        <a:pt x="116" y="373"/>
                      </a:cubicBezTo>
                      <a:cubicBezTo>
                        <a:pt x="127" y="384"/>
                        <a:pt x="143" y="395"/>
                        <a:pt x="157" y="403"/>
                      </a:cubicBezTo>
                      <a:cubicBezTo>
                        <a:pt x="146" y="455"/>
                        <a:pt x="146" y="455"/>
                        <a:pt x="146" y="455"/>
                      </a:cubicBezTo>
                      <a:cubicBezTo>
                        <a:pt x="143" y="460"/>
                        <a:pt x="146" y="465"/>
                        <a:pt x="151" y="465"/>
                      </a:cubicBezTo>
                      <a:cubicBezTo>
                        <a:pt x="221" y="482"/>
                        <a:pt x="221" y="482"/>
                        <a:pt x="221" y="482"/>
                      </a:cubicBezTo>
                      <a:cubicBezTo>
                        <a:pt x="227" y="484"/>
                        <a:pt x="232" y="482"/>
                        <a:pt x="232" y="476"/>
                      </a:cubicBezTo>
                      <a:cubicBezTo>
                        <a:pt x="246" y="425"/>
                        <a:pt x="246" y="425"/>
                        <a:pt x="246" y="425"/>
                      </a:cubicBezTo>
                      <a:cubicBezTo>
                        <a:pt x="262" y="425"/>
                        <a:pt x="278" y="422"/>
                        <a:pt x="297" y="417"/>
                      </a:cubicBezTo>
                      <a:cubicBezTo>
                        <a:pt x="324" y="463"/>
                        <a:pt x="324" y="463"/>
                        <a:pt x="324" y="463"/>
                      </a:cubicBezTo>
                      <a:cubicBezTo>
                        <a:pt x="327" y="465"/>
                        <a:pt x="332" y="468"/>
                        <a:pt x="335" y="465"/>
                      </a:cubicBezTo>
                      <a:cubicBezTo>
                        <a:pt x="397" y="428"/>
                        <a:pt x="397" y="428"/>
                        <a:pt x="397" y="428"/>
                      </a:cubicBezTo>
                      <a:cubicBezTo>
                        <a:pt x="403" y="425"/>
                        <a:pt x="403" y="420"/>
                        <a:pt x="400" y="414"/>
                      </a:cubicBezTo>
                      <a:cubicBezTo>
                        <a:pt x="373" y="368"/>
                        <a:pt x="373" y="368"/>
                        <a:pt x="373" y="368"/>
                      </a:cubicBezTo>
                      <a:cubicBezTo>
                        <a:pt x="386" y="357"/>
                        <a:pt x="394" y="341"/>
                        <a:pt x="403" y="327"/>
                      </a:cubicBezTo>
                      <a:cubicBezTo>
                        <a:pt x="454" y="338"/>
                        <a:pt x="454" y="338"/>
                        <a:pt x="454" y="338"/>
                      </a:cubicBezTo>
                      <a:cubicBezTo>
                        <a:pt x="459" y="341"/>
                        <a:pt x="465" y="338"/>
                        <a:pt x="465" y="333"/>
                      </a:cubicBezTo>
                      <a:cubicBezTo>
                        <a:pt x="484" y="263"/>
                        <a:pt x="484" y="263"/>
                        <a:pt x="484" y="263"/>
                      </a:cubicBezTo>
                      <a:cubicBezTo>
                        <a:pt x="484" y="257"/>
                        <a:pt x="481" y="252"/>
                        <a:pt x="476" y="252"/>
                      </a:cubicBezTo>
                      <a:cubicBezTo>
                        <a:pt x="424" y="238"/>
                        <a:pt x="424" y="238"/>
                        <a:pt x="424" y="238"/>
                      </a:cubicBezTo>
                      <a:cubicBezTo>
                        <a:pt x="424" y="222"/>
                        <a:pt x="422" y="205"/>
                        <a:pt x="416" y="189"/>
                      </a:cubicBezTo>
                      <a:cubicBezTo>
                        <a:pt x="462" y="160"/>
                        <a:pt x="462" y="160"/>
                        <a:pt x="462" y="160"/>
                      </a:cubicBezTo>
                      <a:cubicBezTo>
                        <a:pt x="465" y="157"/>
                        <a:pt x="468" y="151"/>
                        <a:pt x="465" y="149"/>
                      </a:cubicBezTo>
                      <a:cubicBezTo>
                        <a:pt x="427" y="87"/>
                        <a:pt x="427" y="87"/>
                        <a:pt x="427" y="87"/>
                      </a:cubicBezTo>
                      <a:cubicBezTo>
                        <a:pt x="424" y="81"/>
                        <a:pt x="419" y="81"/>
                        <a:pt x="414" y="84"/>
                      </a:cubicBezTo>
                      <a:close/>
                      <a:moveTo>
                        <a:pt x="300" y="336"/>
                      </a:moveTo>
                      <a:lnTo>
                        <a:pt x="300" y="336"/>
                      </a:lnTo>
                      <a:cubicBezTo>
                        <a:pt x="248" y="368"/>
                        <a:pt x="181" y="352"/>
                        <a:pt x="148" y="300"/>
                      </a:cubicBezTo>
                      <a:cubicBezTo>
                        <a:pt x="116" y="249"/>
                        <a:pt x="132" y="179"/>
                        <a:pt x="183" y="149"/>
                      </a:cubicBezTo>
                      <a:cubicBezTo>
                        <a:pt x="235" y="116"/>
                        <a:pt x="305" y="132"/>
                        <a:pt x="335" y="184"/>
                      </a:cubicBezTo>
                      <a:cubicBezTo>
                        <a:pt x="368" y="235"/>
                        <a:pt x="351" y="303"/>
                        <a:pt x="300" y="336"/>
                      </a:cubicBezTo>
                      <a:close/>
                    </a:path>
                  </a:pathLst>
                </a:custGeom>
                <a:solidFill>
                  <a:schemeClr val="accent3"/>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4" name="Google Shape;1184;p12"/>
                <p:cNvSpPr/>
                <p:nvPr/>
              </p:nvSpPr>
              <p:spPr>
                <a:xfrm>
                  <a:off x="16778964" y="6141761"/>
                  <a:ext cx="245181" cy="245017"/>
                </a:xfrm>
                <a:custGeom>
                  <a:rect b="b" l="l" r="r" t="t"/>
                  <a:pathLst>
                    <a:path extrusionOk="0" h="669" w="669">
                      <a:moveTo>
                        <a:pt x="571" y="113"/>
                      </a:moveTo>
                      <a:lnTo>
                        <a:pt x="571" y="113"/>
                      </a:lnTo>
                      <a:cubicBezTo>
                        <a:pt x="509" y="151"/>
                        <a:pt x="509" y="151"/>
                        <a:pt x="509" y="151"/>
                      </a:cubicBezTo>
                      <a:cubicBezTo>
                        <a:pt x="492" y="135"/>
                        <a:pt x="474" y="122"/>
                        <a:pt x="452" y="110"/>
                      </a:cubicBezTo>
                      <a:cubicBezTo>
                        <a:pt x="468" y="38"/>
                        <a:pt x="468" y="38"/>
                        <a:pt x="468" y="38"/>
                      </a:cubicBezTo>
                      <a:cubicBezTo>
                        <a:pt x="471" y="32"/>
                        <a:pt x="465" y="24"/>
                        <a:pt x="460" y="24"/>
                      </a:cubicBezTo>
                      <a:cubicBezTo>
                        <a:pt x="362" y="0"/>
                        <a:pt x="362" y="0"/>
                        <a:pt x="362" y="0"/>
                      </a:cubicBezTo>
                      <a:cubicBezTo>
                        <a:pt x="354" y="0"/>
                        <a:pt x="349" y="2"/>
                        <a:pt x="346" y="10"/>
                      </a:cubicBezTo>
                      <a:cubicBezTo>
                        <a:pt x="330" y="81"/>
                        <a:pt x="330" y="81"/>
                        <a:pt x="330" y="81"/>
                      </a:cubicBezTo>
                      <a:cubicBezTo>
                        <a:pt x="306" y="81"/>
                        <a:pt x="281" y="86"/>
                        <a:pt x="260" y="92"/>
                      </a:cubicBezTo>
                      <a:cubicBezTo>
                        <a:pt x="222" y="29"/>
                        <a:pt x="222" y="29"/>
                        <a:pt x="222" y="29"/>
                      </a:cubicBezTo>
                      <a:cubicBezTo>
                        <a:pt x="216" y="24"/>
                        <a:pt x="211" y="21"/>
                        <a:pt x="203" y="27"/>
                      </a:cubicBezTo>
                      <a:cubicBezTo>
                        <a:pt x="119" y="78"/>
                        <a:pt x="119" y="78"/>
                        <a:pt x="119" y="78"/>
                      </a:cubicBezTo>
                      <a:cubicBezTo>
                        <a:pt x="113" y="81"/>
                        <a:pt x="111" y="89"/>
                        <a:pt x="113" y="94"/>
                      </a:cubicBezTo>
                      <a:cubicBezTo>
                        <a:pt x="151" y="159"/>
                        <a:pt x="151" y="159"/>
                        <a:pt x="151" y="159"/>
                      </a:cubicBezTo>
                      <a:cubicBezTo>
                        <a:pt x="135" y="176"/>
                        <a:pt x="122" y="194"/>
                        <a:pt x="111" y="216"/>
                      </a:cubicBezTo>
                      <a:cubicBezTo>
                        <a:pt x="41" y="197"/>
                        <a:pt x="41" y="197"/>
                        <a:pt x="41" y="197"/>
                      </a:cubicBezTo>
                      <a:cubicBezTo>
                        <a:pt x="32" y="197"/>
                        <a:pt x="27" y="200"/>
                        <a:pt x="24" y="208"/>
                      </a:cubicBezTo>
                      <a:cubicBezTo>
                        <a:pt x="3" y="305"/>
                        <a:pt x="3" y="305"/>
                        <a:pt x="3" y="305"/>
                      </a:cubicBezTo>
                      <a:cubicBezTo>
                        <a:pt x="0" y="314"/>
                        <a:pt x="3" y="319"/>
                        <a:pt x="11" y="322"/>
                      </a:cubicBezTo>
                      <a:cubicBezTo>
                        <a:pt x="81" y="338"/>
                        <a:pt x="81" y="338"/>
                        <a:pt x="81" y="338"/>
                      </a:cubicBezTo>
                      <a:cubicBezTo>
                        <a:pt x="84" y="362"/>
                        <a:pt x="86" y="384"/>
                        <a:pt x="95" y="408"/>
                      </a:cubicBezTo>
                      <a:cubicBezTo>
                        <a:pt x="30" y="446"/>
                        <a:pt x="30" y="446"/>
                        <a:pt x="30" y="446"/>
                      </a:cubicBezTo>
                      <a:cubicBezTo>
                        <a:pt x="24" y="449"/>
                        <a:pt x="24" y="457"/>
                        <a:pt x="27" y="462"/>
                      </a:cubicBezTo>
                      <a:cubicBezTo>
                        <a:pt x="78" y="549"/>
                        <a:pt x="78" y="549"/>
                        <a:pt x="78" y="549"/>
                      </a:cubicBezTo>
                      <a:cubicBezTo>
                        <a:pt x="84" y="554"/>
                        <a:pt x="92" y="557"/>
                        <a:pt x="97" y="554"/>
                      </a:cubicBezTo>
                      <a:cubicBezTo>
                        <a:pt x="160" y="514"/>
                        <a:pt x="160" y="514"/>
                        <a:pt x="160" y="514"/>
                      </a:cubicBezTo>
                      <a:cubicBezTo>
                        <a:pt x="176" y="530"/>
                        <a:pt x="195" y="546"/>
                        <a:pt x="216" y="557"/>
                      </a:cubicBezTo>
                      <a:cubicBezTo>
                        <a:pt x="200" y="627"/>
                        <a:pt x="200" y="627"/>
                        <a:pt x="200" y="627"/>
                      </a:cubicBezTo>
                      <a:cubicBezTo>
                        <a:pt x="197" y="636"/>
                        <a:pt x="203" y="641"/>
                        <a:pt x="208" y="644"/>
                      </a:cubicBezTo>
                      <a:cubicBezTo>
                        <a:pt x="306" y="665"/>
                        <a:pt x="306" y="665"/>
                        <a:pt x="306" y="665"/>
                      </a:cubicBezTo>
                      <a:cubicBezTo>
                        <a:pt x="314" y="668"/>
                        <a:pt x="319" y="663"/>
                        <a:pt x="322" y="657"/>
                      </a:cubicBezTo>
                      <a:cubicBezTo>
                        <a:pt x="338" y="584"/>
                        <a:pt x="338" y="584"/>
                        <a:pt x="338" y="584"/>
                      </a:cubicBezTo>
                      <a:cubicBezTo>
                        <a:pt x="362" y="584"/>
                        <a:pt x="387" y="581"/>
                        <a:pt x="408" y="573"/>
                      </a:cubicBezTo>
                      <a:cubicBezTo>
                        <a:pt x="446" y="636"/>
                        <a:pt x="446" y="636"/>
                        <a:pt x="446" y="636"/>
                      </a:cubicBezTo>
                      <a:cubicBezTo>
                        <a:pt x="452" y="644"/>
                        <a:pt x="457" y="644"/>
                        <a:pt x="465" y="641"/>
                      </a:cubicBezTo>
                      <a:cubicBezTo>
                        <a:pt x="549" y="587"/>
                        <a:pt x="549" y="587"/>
                        <a:pt x="549" y="587"/>
                      </a:cubicBezTo>
                      <a:cubicBezTo>
                        <a:pt x="555" y="584"/>
                        <a:pt x="557" y="576"/>
                        <a:pt x="555" y="571"/>
                      </a:cubicBezTo>
                      <a:cubicBezTo>
                        <a:pt x="517" y="508"/>
                        <a:pt x="517" y="508"/>
                        <a:pt x="517" y="508"/>
                      </a:cubicBezTo>
                      <a:cubicBezTo>
                        <a:pt x="533" y="489"/>
                        <a:pt x="546" y="471"/>
                        <a:pt x="557" y="452"/>
                      </a:cubicBezTo>
                      <a:cubicBezTo>
                        <a:pt x="628" y="468"/>
                        <a:pt x="628" y="468"/>
                        <a:pt x="628" y="468"/>
                      </a:cubicBezTo>
                      <a:cubicBezTo>
                        <a:pt x="636" y="468"/>
                        <a:pt x="641" y="465"/>
                        <a:pt x="644" y="460"/>
                      </a:cubicBezTo>
                      <a:cubicBezTo>
                        <a:pt x="668" y="360"/>
                        <a:pt x="668" y="360"/>
                        <a:pt x="668" y="360"/>
                      </a:cubicBezTo>
                      <a:cubicBezTo>
                        <a:pt x="668" y="354"/>
                        <a:pt x="666" y="346"/>
                        <a:pt x="657" y="346"/>
                      </a:cubicBezTo>
                      <a:cubicBezTo>
                        <a:pt x="587" y="330"/>
                        <a:pt x="587" y="330"/>
                        <a:pt x="587" y="330"/>
                      </a:cubicBezTo>
                      <a:cubicBezTo>
                        <a:pt x="584" y="305"/>
                        <a:pt x="582" y="281"/>
                        <a:pt x="574" y="260"/>
                      </a:cubicBezTo>
                      <a:cubicBezTo>
                        <a:pt x="638" y="219"/>
                        <a:pt x="638" y="219"/>
                        <a:pt x="638" y="219"/>
                      </a:cubicBezTo>
                      <a:cubicBezTo>
                        <a:pt x="644" y="216"/>
                        <a:pt x="644" y="208"/>
                        <a:pt x="641" y="203"/>
                      </a:cubicBezTo>
                      <a:cubicBezTo>
                        <a:pt x="590" y="116"/>
                        <a:pt x="590" y="116"/>
                        <a:pt x="590" y="116"/>
                      </a:cubicBezTo>
                      <a:cubicBezTo>
                        <a:pt x="584" y="110"/>
                        <a:pt x="579" y="110"/>
                        <a:pt x="571" y="113"/>
                      </a:cubicBezTo>
                      <a:close/>
                      <a:moveTo>
                        <a:pt x="414" y="462"/>
                      </a:moveTo>
                      <a:lnTo>
                        <a:pt x="414" y="462"/>
                      </a:lnTo>
                      <a:cubicBezTo>
                        <a:pt x="343" y="508"/>
                        <a:pt x="249" y="484"/>
                        <a:pt x="203" y="414"/>
                      </a:cubicBezTo>
                      <a:cubicBezTo>
                        <a:pt x="160" y="341"/>
                        <a:pt x="181" y="246"/>
                        <a:pt x="254" y="203"/>
                      </a:cubicBezTo>
                      <a:cubicBezTo>
                        <a:pt x="324" y="159"/>
                        <a:pt x="419" y="181"/>
                        <a:pt x="465" y="254"/>
                      </a:cubicBezTo>
                      <a:cubicBezTo>
                        <a:pt x="509" y="324"/>
                        <a:pt x="487" y="419"/>
                        <a:pt x="414" y="462"/>
                      </a:cubicBezTo>
                      <a:close/>
                    </a:path>
                  </a:pathLst>
                </a:custGeom>
                <a:solidFill>
                  <a:schemeClr val="accent2"/>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5" name="Google Shape;1185;p12"/>
                <p:cNvSpPr/>
                <p:nvPr/>
              </p:nvSpPr>
              <p:spPr>
                <a:xfrm>
                  <a:off x="17382238" y="6193344"/>
                  <a:ext cx="685538" cy="182152"/>
                </a:xfrm>
                <a:custGeom>
                  <a:rect b="b" l="l" r="r" t="t"/>
                  <a:pathLst>
                    <a:path extrusionOk="0" h="499" w="1873">
                      <a:moveTo>
                        <a:pt x="546" y="498"/>
                      </a:moveTo>
                      <a:lnTo>
                        <a:pt x="546" y="498"/>
                      </a:lnTo>
                      <a:cubicBezTo>
                        <a:pt x="214" y="216"/>
                        <a:pt x="214" y="216"/>
                        <a:pt x="214" y="216"/>
                      </a:cubicBezTo>
                      <a:cubicBezTo>
                        <a:pt x="181" y="257"/>
                        <a:pt x="19" y="438"/>
                        <a:pt x="8" y="446"/>
                      </a:cubicBezTo>
                      <a:cubicBezTo>
                        <a:pt x="0" y="435"/>
                        <a:pt x="0" y="435"/>
                        <a:pt x="0" y="435"/>
                      </a:cubicBezTo>
                      <a:cubicBezTo>
                        <a:pt x="8" y="427"/>
                        <a:pt x="130" y="292"/>
                        <a:pt x="208" y="203"/>
                      </a:cubicBezTo>
                      <a:cubicBezTo>
                        <a:pt x="214" y="197"/>
                        <a:pt x="214" y="197"/>
                        <a:pt x="214" y="197"/>
                      </a:cubicBezTo>
                      <a:cubicBezTo>
                        <a:pt x="544" y="476"/>
                        <a:pt x="544" y="476"/>
                        <a:pt x="544" y="476"/>
                      </a:cubicBezTo>
                      <a:cubicBezTo>
                        <a:pt x="733" y="268"/>
                        <a:pt x="733" y="268"/>
                        <a:pt x="733" y="268"/>
                      </a:cubicBezTo>
                      <a:cubicBezTo>
                        <a:pt x="844" y="362"/>
                        <a:pt x="844" y="362"/>
                        <a:pt x="844" y="362"/>
                      </a:cubicBezTo>
                      <a:cubicBezTo>
                        <a:pt x="1139" y="78"/>
                        <a:pt x="1139" y="78"/>
                        <a:pt x="1139" y="78"/>
                      </a:cubicBezTo>
                      <a:cubicBezTo>
                        <a:pt x="1531" y="365"/>
                        <a:pt x="1531" y="365"/>
                        <a:pt x="1531" y="365"/>
                      </a:cubicBezTo>
                      <a:cubicBezTo>
                        <a:pt x="1862" y="0"/>
                        <a:pt x="1862" y="0"/>
                        <a:pt x="1862" y="0"/>
                      </a:cubicBezTo>
                      <a:cubicBezTo>
                        <a:pt x="1872" y="8"/>
                        <a:pt x="1872" y="8"/>
                        <a:pt x="1872" y="8"/>
                      </a:cubicBezTo>
                      <a:cubicBezTo>
                        <a:pt x="1531" y="387"/>
                        <a:pt x="1531" y="387"/>
                        <a:pt x="1531" y="387"/>
                      </a:cubicBezTo>
                      <a:cubicBezTo>
                        <a:pt x="1139" y="116"/>
                        <a:pt x="1139" y="116"/>
                        <a:pt x="1139" y="116"/>
                      </a:cubicBezTo>
                      <a:cubicBezTo>
                        <a:pt x="844" y="381"/>
                        <a:pt x="844" y="381"/>
                        <a:pt x="844" y="381"/>
                      </a:cubicBezTo>
                      <a:cubicBezTo>
                        <a:pt x="733" y="289"/>
                        <a:pt x="733" y="289"/>
                        <a:pt x="733" y="289"/>
                      </a:cubicBezTo>
                      <a:lnTo>
                        <a:pt x="546" y="498"/>
                      </a:ln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6" name="Google Shape;1186;p12"/>
                <p:cNvSpPr/>
                <p:nvPr/>
              </p:nvSpPr>
              <p:spPr>
                <a:xfrm>
                  <a:off x="17372559" y="6343256"/>
                  <a:ext cx="20969" cy="20956"/>
                </a:xfrm>
                <a:custGeom>
                  <a:rect b="b" l="l" r="r" t="t"/>
                  <a:pathLst>
                    <a:path extrusionOk="0" h="58" w="58">
                      <a:moveTo>
                        <a:pt x="57" y="27"/>
                      </a:moveTo>
                      <a:lnTo>
                        <a:pt x="57" y="27"/>
                      </a:lnTo>
                      <a:cubicBezTo>
                        <a:pt x="57" y="41"/>
                        <a:pt x="47" y="54"/>
                        <a:pt x="30" y="57"/>
                      </a:cubicBezTo>
                      <a:cubicBezTo>
                        <a:pt x="14" y="57"/>
                        <a:pt x="0" y="46"/>
                        <a:pt x="0" y="30"/>
                      </a:cubicBezTo>
                      <a:cubicBezTo>
                        <a:pt x="0" y="16"/>
                        <a:pt x="11" y="3"/>
                        <a:pt x="28" y="0"/>
                      </a:cubicBezTo>
                      <a:cubicBezTo>
                        <a:pt x="44" y="0"/>
                        <a:pt x="57" y="11"/>
                        <a:pt x="57"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7" name="Google Shape;1187;p12"/>
                <p:cNvSpPr/>
                <p:nvPr/>
              </p:nvSpPr>
              <p:spPr>
                <a:xfrm>
                  <a:off x="17448372" y="6259434"/>
                  <a:ext cx="22583" cy="20956"/>
                </a:xfrm>
                <a:custGeom>
                  <a:rect b="b" l="l" r="r" t="t"/>
                  <a:pathLst>
                    <a:path extrusionOk="0" h="58" w="61">
                      <a:moveTo>
                        <a:pt x="60" y="27"/>
                      </a:moveTo>
                      <a:lnTo>
                        <a:pt x="60" y="27"/>
                      </a:lnTo>
                      <a:cubicBezTo>
                        <a:pt x="60" y="43"/>
                        <a:pt x="49" y="57"/>
                        <a:pt x="33" y="57"/>
                      </a:cubicBezTo>
                      <a:cubicBezTo>
                        <a:pt x="16" y="57"/>
                        <a:pt x="3" y="46"/>
                        <a:pt x="3" y="30"/>
                      </a:cubicBezTo>
                      <a:cubicBezTo>
                        <a:pt x="0" y="16"/>
                        <a:pt x="14" y="3"/>
                        <a:pt x="27" y="0"/>
                      </a:cubicBezTo>
                      <a:cubicBezTo>
                        <a:pt x="43" y="0"/>
                        <a:pt x="57" y="11"/>
                        <a:pt x="60"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8" name="Google Shape;1188;p12"/>
                <p:cNvSpPr/>
                <p:nvPr/>
              </p:nvSpPr>
              <p:spPr>
                <a:xfrm>
                  <a:off x="17567736" y="6357763"/>
                  <a:ext cx="22583" cy="22567"/>
                </a:xfrm>
                <a:custGeom>
                  <a:rect b="b" l="l" r="r" t="t"/>
                  <a:pathLst>
                    <a:path extrusionOk="0" h="60" w="60">
                      <a:moveTo>
                        <a:pt x="59" y="26"/>
                      </a:moveTo>
                      <a:lnTo>
                        <a:pt x="59" y="26"/>
                      </a:lnTo>
                      <a:cubicBezTo>
                        <a:pt x="59" y="43"/>
                        <a:pt x="49" y="56"/>
                        <a:pt x="32" y="56"/>
                      </a:cubicBezTo>
                      <a:cubicBezTo>
                        <a:pt x="16" y="59"/>
                        <a:pt x="3" y="46"/>
                        <a:pt x="3" y="32"/>
                      </a:cubicBezTo>
                      <a:cubicBezTo>
                        <a:pt x="0" y="16"/>
                        <a:pt x="13" y="2"/>
                        <a:pt x="30" y="2"/>
                      </a:cubicBezTo>
                      <a:cubicBezTo>
                        <a:pt x="43" y="0"/>
                        <a:pt x="59" y="13"/>
                        <a:pt x="59" y="26"/>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89" name="Google Shape;1189;p12"/>
                <p:cNvSpPr/>
                <p:nvPr/>
              </p:nvSpPr>
              <p:spPr>
                <a:xfrm>
                  <a:off x="17637095" y="6282001"/>
                  <a:ext cx="22583" cy="22567"/>
                </a:xfrm>
                <a:custGeom>
                  <a:rect b="b" l="l" r="r" t="t"/>
                  <a:pathLst>
                    <a:path extrusionOk="0" h="61" w="61">
                      <a:moveTo>
                        <a:pt x="57" y="27"/>
                      </a:moveTo>
                      <a:lnTo>
                        <a:pt x="57" y="27"/>
                      </a:lnTo>
                      <a:cubicBezTo>
                        <a:pt x="60" y="43"/>
                        <a:pt x="46" y="57"/>
                        <a:pt x="33" y="57"/>
                      </a:cubicBezTo>
                      <a:cubicBezTo>
                        <a:pt x="17" y="60"/>
                        <a:pt x="3" y="46"/>
                        <a:pt x="0" y="33"/>
                      </a:cubicBezTo>
                      <a:cubicBezTo>
                        <a:pt x="0" y="17"/>
                        <a:pt x="11" y="3"/>
                        <a:pt x="27" y="3"/>
                      </a:cubicBezTo>
                      <a:cubicBezTo>
                        <a:pt x="43" y="0"/>
                        <a:pt x="57" y="11"/>
                        <a:pt x="57"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0" name="Google Shape;1190;p12"/>
                <p:cNvSpPr/>
                <p:nvPr/>
              </p:nvSpPr>
              <p:spPr>
                <a:xfrm>
                  <a:off x="17679034" y="6312628"/>
                  <a:ext cx="22583" cy="20956"/>
                </a:xfrm>
                <a:custGeom>
                  <a:rect b="b" l="l" r="r" t="t"/>
                  <a:pathLst>
                    <a:path extrusionOk="0" h="58" w="61">
                      <a:moveTo>
                        <a:pt x="60" y="27"/>
                      </a:moveTo>
                      <a:lnTo>
                        <a:pt x="60" y="27"/>
                      </a:lnTo>
                      <a:cubicBezTo>
                        <a:pt x="60" y="41"/>
                        <a:pt x="49" y="54"/>
                        <a:pt x="33" y="57"/>
                      </a:cubicBezTo>
                      <a:cubicBezTo>
                        <a:pt x="17" y="57"/>
                        <a:pt x="3" y="46"/>
                        <a:pt x="3" y="30"/>
                      </a:cubicBezTo>
                      <a:cubicBezTo>
                        <a:pt x="0" y="13"/>
                        <a:pt x="14" y="3"/>
                        <a:pt x="30" y="0"/>
                      </a:cubicBezTo>
                      <a:cubicBezTo>
                        <a:pt x="47" y="0"/>
                        <a:pt x="60" y="11"/>
                        <a:pt x="60"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1" name="Google Shape;1191;p12"/>
                <p:cNvSpPr/>
                <p:nvPr/>
              </p:nvSpPr>
              <p:spPr>
                <a:xfrm>
                  <a:off x="17787106" y="6215911"/>
                  <a:ext cx="22583" cy="20956"/>
                </a:xfrm>
                <a:custGeom>
                  <a:rect b="b" l="l" r="r" t="t"/>
                  <a:pathLst>
                    <a:path extrusionOk="0" h="58" w="61">
                      <a:moveTo>
                        <a:pt x="60" y="27"/>
                      </a:moveTo>
                      <a:lnTo>
                        <a:pt x="60" y="27"/>
                      </a:lnTo>
                      <a:cubicBezTo>
                        <a:pt x="60" y="41"/>
                        <a:pt x="49" y="54"/>
                        <a:pt x="33" y="57"/>
                      </a:cubicBezTo>
                      <a:cubicBezTo>
                        <a:pt x="17" y="57"/>
                        <a:pt x="3" y="46"/>
                        <a:pt x="3" y="30"/>
                      </a:cubicBezTo>
                      <a:cubicBezTo>
                        <a:pt x="0" y="13"/>
                        <a:pt x="14" y="0"/>
                        <a:pt x="30" y="0"/>
                      </a:cubicBezTo>
                      <a:cubicBezTo>
                        <a:pt x="44" y="0"/>
                        <a:pt x="58" y="11"/>
                        <a:pt x="60"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2" name="Google Shape;1192;p12"/>
                <p:cNvSpPr/>
                <p:nvPr/>
              </p:nvSpPr>
              <p:spPr>
                <a:xfrm>
                  <a:off x="18053256" y="6182060"/>
                  <a:ext cx="20969" cy="20956"/>
                </a:xfrm>
                <a:custGeom>
                  <a:rect b="b" l="l" r="r" t="t"/>
                  <a:pathLst>
                    <a:path extrusionOk="0" h="58" w="58">
                      <a:moveTo>
                        <a:pt x="57" y="28"/>
                      </a:moveTo>
                      <a:lnTo>
                        <a:pt x="57" y="28"/>
                      </a:lnTo>
                      <a:cubicBezTo>
                        <a:pt x="57" y="44"/>
                        <a:pt x="46" y="55"/>
                        <a:pt x="30" y="57"/>
                      </a:cubicBezTo>
                      <a:cubicBezTo>
                        <a:pt x="13" y="57"/>
                        <a:pt x="0" y="47"/>
                        <a:pt x="0" y="30"/>
                      </a:cubicBezTo>
                      <a:cubicBezTo>
                        <a:pt x="0" y="17"/>
                        <a:pt x="11" y="3"/>
                        <a:pt x="27" y="0"/>
                      </a:cubicBezTo>
                      <a:cubicBezTo>
                        <a:pt x="43" y="0"/>
                        <a:pt x="57" y="12"/>
                        <a:pt x="57" y="28"/>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3" name="Google Shape;1193;p12"/>
                <p:cNvSpPr/>
                <p:nvPr/>
              </p:nvSpPr>
              <p:spPr>
                <a:xfrm>
                  <a:off x="17929055" y="6315852"/>
                  <a:ext cx="22583" cy="22567"/>
                </a:xfrm>
                <a:custGeom>
                  <a:rect b="b" l="l" r="r" t="t"/>
                  <a:pathLst>
                    <a:path extrusionOk="0" h="61" w="61">
                      <a:moveTo>
                        <a:pt x="60" y="27"/>
                      </a:moveTo>
                      <a:lnTo>
                        <a:pt x="60" y="27"/>
                      </a:lnTo>
                      <a:cubicBezTo>
                        <a:pt x="60" y="44"/>
                        <a:pt x="49" y="57"/>
                        <a:pt x="33" y="57"/>
                      </a:cubicBezTo>
                      <a:cubicBezTo>
                        <a:pt x="17" y="60"/>
                        <a:pt x="3" y="49"/>
                        <a:pt x="0" y="33"/>
                      </a:cubicBezTo>
                      <a:cubicBezTo>
                        <a:pt x="0" y="16"/>
                        <a:pt x="11" y="3"/>
                        <a:pt x="27" y="3"/>
                      </a:cubicBezTo>
                      <a:cubicBezTo>
                        <a:pt x="43" y="0"/>
                        <a:pt x="57" y="14"/>
                        <a:pt x="60" y="27"/>
                      </a:cubicBezTo>
                    </a:path>
                  </a:pathLst>
                </a:custGeom>
                <a:solidFill>
                  <a:srgbClr val="414141"/>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4" name="Google Shape;1194;p12"/>
                <p:cNvSpPr/>
                <p:nvPr/>
              </p:nvSpPr>
              <p:spPr>
                <a:xfrm>
                  <a:off x="17379011" y="6381942"/>
                  <a:ext cx="693602" cy="290153"/>
                </a:xfrm>
                <a:custGeom>
                  <a:rect b="b" l="l" r="r" t="t"/>
                  <a:pathLst>
                    <a:path extrusionOk="0" h="793" w="1895">
                      <a:moveTo>
                        <a:pt x="0" y="549"/>
                      </a:moveTo>
                      <a:lnTo>
                        <a:pt x="273" y="473"/>
                      </a:lnTo>
                      <a:lnTo>
                        <a:pt x="438" y="397"/>
                      </a:lnTo>
                      <a:lnTo>
                        <a:pt x="717" y="543"/>
                      </a:lnTo>
                      <a:lnTo>
                        <a:pt x="874" y="305"/>
                      </a:lnTo>
                      <a:lnTo>
                        <a:pt x="1128" y="332"/>
                      </a:lnTo>
                      <a:lnTo>
                        <a:pt x="1293" y="108"/>
                      </a:lnTo>
                      <a:lnTo>
                        <a:pt x="1561" y="167"/>
                      </a:lnTo>
                      <a:lnTo>
                        <a:pt x="1894" y="0"/>
                      </a:lnTo>
                      <a:lnTo>
                        <a:pt x="1894" y="792"/>
                      </a:lnTo>
                      <a:lnTo>
                        <a:pt x="5" y="792"/>
                      </a:lnTo>
                      <a:lnTo>
                        <a:pt x="0" y="549"/>
                      </a:lnTo>
                    </a:path>
                  </a:pathLst>
                </a:custGeom>
                <a:solidFill>
                  <a:schemeClr val="accent2"/>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5" name="Google Shape;1195;p12"/>
                <p:cNvSpPr/>
                <p:nvPr/>
              </p:nvSpPr>
              <p:spPr>
                <a:xfrm>
                  <a:off x="16778966" y="6970306"/>
                  <a:ext cx="712958" cy="19344"/>
                </a:xfrm>
                <a:custGeom>
                  <a:rect b="b" l="l" r="r" t="t"/>
                  <a:pathLst>
                    <a:path extrusionOk="0" h="55" w="1947">
                      <a:moveTo>
                        <a:pt x="1918" y="54"/>
                      </a:moveTo>
                      <a:lnTo>
                        <a:pt x="1918" y="54"/>
                      </a:lnTo>
                      <a:cubicBezTo>
                        <a:pt x="30" y="54"/>
                        <a:pt x="30" y="54"/>
                        <a:pt x="30" y="54"/>
                      </a:cubicBezTo>
                      <a:cubicBezTo>
                        <a:pt x="13" y="54"/>
                        <a:pt x="0" y="40"/>
                        <a:pt x="0" y="27"/>
                      </a:cubicBezTo>
                      <a:lnTo>
                        <a:pt x="0" y="27"/>
                      </a:lnTo>
                      <a:cubicBezTo>
                        <a:pt x="0" y="10"/>
                        <a:pt x="13" y="0"/>
                        <a:pt x="30" y="0"/>
                      </a:cubicBezTo>
                      <a:cubicBezTo>
                        <a:pt x="1918" y="0"/>
                        <a:pt x="1918" y="0"/>
                        <a:pt x="1918" y="0"/>
                      </a:cubicBezTo>
                      <a:cubicBezTo>
                        <a:pt x="1932" y="0"/>
                        <a:pt x="1946" y="10"/>
                        <a:pt x="1946" y="27"/>
                      </a:cubicBezTo>
                      <a:lnTo>
                        <a:pt x="1946" y="27"/>
                      </a:lnTo>
                      <a:cubicBezTo>
                        <a:pt x="1946" y="40"/>
                        <a:pt x="1932" y="54"/>
                        <a:pt x="1918" y="54"/>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6" name="Google Shape;1196;p12"/>
                <p:cNvSpPr/>
                <p:nvPr/>
              </p:nvSpPr>
              <p:spPr>
                <a:xfrm>
                  <a:off x="16778966" y="7010606"/>
                  <a:ext cx="712958" cy="19344"/>
                </a:xfrm>
                <a:custGeom>
                  <a:rect b="b" l="l" r="r" t="t"/>
                  <a:pathLst>
                    <a:path extrusionOk="0" h="55" w="1947">
                      <a:moveTo>
                        <a:pt x="1918" y="54"/>
                      </a:moveTo>
                      <a:lnTo>
                        <a:pt x="1918" y="54"/>
                      </a:lnTo>
                      <a:cubicBezTo>
                        <a:pt x="30" y="54"/>
                        <a:pt x="30" y="54"/>
                        <a:pt x="30" y="54"/>
                      </a:cubicBezTo>
                      <a:cubicBezTo>
                        <a:pt x="13" y="54"/>
                        <a:pt x="0" y="40"/>
                        <a:pt x="0" y="27"/>
                      </a:cubicBezTo>
                      <a:lnTo>
                        <a:pt x="0" y="27"/>
                      </a:lnTo>
                      <a:cubicBezTo>
                        <a:pt x="0" y="10"/>
                        <a:pt x="13" y="0"/>
                        <a:pt x="30" y="0"/>
                      </a:cubicBezTo>
                      <a:cubicBezTo>
                        <a:pt x="1918" y="0"/>
                        <a:pt x="1918" y="0"/>
                        <a:pt x="1918" y="0"/>
                      </a:cubicBezTo>
                      <a:cubicBezTo>
                        <a:pt x="1932" y="0"/>
                        <a:pt x="1946" y="10"/>
                        <a:pt x="1946" y="27"/>
                      </a:cubicBezTo>
                      <a:lnTo>
                        <a:pt x="1946" y="27"/>
                      </a:lnTo>
                      <a:cubicBezTo>
                        <a:pt x="1946" y="40"/>
                        <a:pt x="1932" y="54"/>
                        <a:pt x="1918" y="54"/>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7" name="Google Shape;1197;p12"/>
                <p:cNvSpPr/>
                <p:nvPr/>
              </p:nvSpPr>
              <p:spPr>
                <a:xfrm>
                  <a:off x="16778966" y="7116995"/>
                  <a:ext cx="712958" cy="20956"/>
                </a:xfrm>
                <a:custGeom>
                  <a:rect b="b" l="l" r="r" t="t"/>
                  <a:pathLst>
                    <a:path extrusionOk="0" h="58" w="1947">
                      <a:moveTo>
                        <a:pt x="1918" y="57"/>
                      </a:moveTo>
                      <a:lnTo>
                        <a:pt x="1918" y="57"/>
                      </a:lnTo>
                      <a:cubicBezTo>
                        <a:pt x="30" y="57"/>
                        <a:pt x="30" y="57"/>
                        <a:pt x="30" y="57"/>
                      </a:cubicBezTo>
                      <a:cubicBezTo>
                        <a:pt x="13" y="57"/>
                        <a:pt x="0" y="43"/>
                        <a:pt x="0" y="27"/>
                      </a:cubicBezTo>
                      <a:lnTo>
                        <a:pt x="0" y="27"/>
                      </a:lnTo>
                      <a:cubicBezTo>
                        <a:pt x="0" y="14"/>
                        <a:pt x="13" y="0"/>
                        <a:pt x="30" y="0"/>
                      </a:cubicBezTo>
                      <a:cubicBezTo>
                        <a:pt x="1918" y="0"/>
                        <a:pt x="1918" y="0"/>
                        <a:pt x="1918" y="0"/>
                      </a:cubicBezTo>
                      <a:cubicBezTo>
                        <a:pt x="1932" y="0"/>
                        <a:pt x="1946" y="14"/>
                        <a:pt x="1946" y="27"/>
                      </a:cubicBezTo>
                      <a:lnTo>
                        <a:pt x="1946" y="27"/>
                      </a:lnTo>
                      <a:cubicBezTo>
                        <a:pt x="1946" y="43"/>
                        <a:pt x="1932" y="57"/>
                        <a:pt x="1918" y="57"/>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8" name="Google Shape;1198;p12"/>
                <p:cNvSpPr/>
                <p:nvPr/>
              </p:nvSpPr>
              <p:spPr>
                <a:xfrm>
                  <a:off x="16778966" y="7157292"/>
                  <a:ext cx="712958" cy="19344"/>
                </a:xfrm>
                <a:custGeom>
                  <a:rect b="b" l="l" r="r" t="t"/>
                  <a:pathLst>
                    <a:path extrusionOk="0" h="55" w="1947">
                      <a:moveTo>
                        <a:pt x="1918" y="54"/>
                      </a:moveTo>
                      <a:lnTo>
                        <a:pt x="1918" y="54"/>
                      </a:lnTo>
                      <a:cubicBezTo>
                        <a:pt x="30" y="54"/>
                        <a:pt x="30" y="54"/>
                        <a:pt x="30" y="54"/>
                      </a:cubicBezTo>
                      <a:cubicBezTo>
                        <a:pt x="13" y="54"/>
                        <a:pt x="0" y="43"/>
                        <a:pt x="0" y="27"/>
                      </a:cubicBezTo>
                      <a:lnTo>
                        <a:pt x="0" y="27"/>
                      </a:lnTo>
                      <a:cubicBezTo>
                        <a:pt x="0" y="14"/>
                        <a:pt x="13" y="0"/>
                        <a:pt x="30" y="0"/>
                      </a:cubicBezTo>
                      <a:cubicBezTo>
                        <a:pt x="1918" y="0"/>
                        <a:pt x="1918" y="0"/>
                        <a:pt x="1918" y="0"/>
                      </a:cubicBezTo>
                      <a:cubicBezTo>
                        <a:pt x="1932" y="0"/>
                        <a:pt x="1946" y="14"/>
                        <a:pt x="1946" y="27"/>
                      </a:cubicBezTo>
                      <a:lnTo>
                        <a:pt x="1946" y="27"/>
                      </a:lnTo>
                      <a:cubicBezTo>
                        <a:pt x="1946" y="43"/>
                        <a:pt x="1932" y="54"/>
                        <a:pt x="1918" y="54"/>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199" name="Google Shape;1199;p12"/>
                <p:cNvSpPr/>
                <p:nvPr/>
              </p:nvSpPr>
              <p:spPr>
                <a:xfrm>
                  <a:off x="17650000" y="6947739"/>
                  <a:ext cx="422613" cy="306272"/>
                </a:xfrm>
                <a:custGeom>
                  <a:rect b="b" l="l" r="r" t="t"/>
                  <a:pathLst>
                    <a:path extrusionOk="0" h="840" w="1156">
                      <a:moveTo>
                        <a:pt x="887" y="839"/>
                      </a:moveTo>
                      <a:lnTo>
                        <a:pt x="887" y="839"/>
                      </a:lnTo>
                      <a:cubicBezTo>
                        <a:pt x="270" y="839"/>
                        <a:pt x="270" y="839"/>
                        <a:pt x="270" y="839"/>
                      </a:cubicBezTo>
                      <a:cubicBezTo>
                        <a:pt x="121" y="839"/>
                        <a:pt x="0" y="717"/>
                        <a:pt x="0" y="571"/>
                      </a:cubicBezTo>
                      <a:cubicBezTo>
                        <a:pt x="0" y="268"/>
                        <a:pt x="0" y="268"/>
                        <a:pt x="0" y="268"/>
                      </a:cubicBezTo>
                      <a:cubicBezTo>
                        <a:pt x="0" y="122"/>
                        <a:pt x="121" y="0"/>
                        <a:pt x="270" y="0"/>
                      </a:cubicBezTo>
                      <a:cubicBezTo>
                        <a:pt x="887" y="0"/>
                        <a:pt x="887" y="0"/>
                        <a:pt x="887" y="0"/>
                      </a:cubicBezTo>
                      <a:cubicBezTo>
                        <a:pt x="1036" y="0"/>
                        <a:pt x="1155" y="122"/>
                        <a:pt x="1155" y="268"/>
                      </a:cubicBezTo>
                      <a:cubicBezTo>
                        <a:pt x="1155" y="571"/>
                        <a:pt x="1155" y="571"/>
                        <a:pt x="1155" y="571"/>
                      </a:cubicBezTo>
                      <a:cubicBezTo>
                        <a:pt x="1155" y="717"/>
                        <a:pt x="1036" y="839"/>
                        <a:pt x="887" y="839"/>
                      </a:cubicBezTo>
                    </a:path>
                  </a:pathLst>
                </a:custGeom>
                <a:solidFill>
                  <a:srgbClr val="CFCFCE"/>
                </a:solidFill>
                <a:ln>
                  <a:noFill/>
                </a:ln>
              </p:spPr>
              <p:txBody>
                <a:bodyPr anchorCtr="0" anchor="ctr" bIns="60925" lIns="121850" spcFirstLastPara="1" rIns="121850" wrap="square" tIns="60925">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sp>
            <p:nvSpPr>
              <p:cNvPr id="1200" name="Google Shape;1200;p12"/>
              <p:cNvSpPr/>
              <p:nvPr/>
            </p:nvSpPr>
            <p:spPr>
              <a:xfrm>
                <a:off x="7758885" y="8687434"/>
                <a:ext cx="968346" cy="1019783"/>
              </a:xfrm>
              <a:custGeom>
                <a:rect b="b" l="l" r="r" t="t"/>
                <a:pathLst>
                  <a:path extrusionOk="0" h="6880" w="6110">
                    <a:moveTo>
                      <a:pt x="6109" y="6879"/>
                    </a:moveTo>
                    <a:lnTo>
                      <a:pt x="6109" y="6879"/>
                    </a:lnTo>
                    <a:cubicBezTo>
                      <a:pt x="0" y="6879"/>
                      <a:pt x="0" y="6879"/>
                      <a:pt x="0" y="6879"/>
                    </a:cubicBezTo>
                    <a:cubicBezTo>
                      <a:pt x="0" y="640"/>
                      <a:pt x="0" y="640"/>
                      <a:pt x="0" y="640"/>
                    </a:cubicBezTo>
                    <a:cubicBezTo>
                      <a:pt x="0" y="284"/>
                      <a:pt x="285" y="0"/>
                      <a:pt x="641" y="0"/>
                    </a:cubicBezTo>
                    <a:cubicBezTo>
                      <a:pt x="5463" y="0"/>
                      <a:pt x="5463" y="0"/>
                      <a:pt x="5463" y="0"/>
                    </a:cubicBezTo>
                    <a:cubicBezTo>
                      <a:pt x="5819" y="0"/>
                      <a:pt x="6109" y="284"/>
                      <a:pt x="6109" y="640"/>
                    </a:cubicBezTo>
                    <a:lnTo>
                      <a:pt x="6109" y="6879"/>
                    </a:lnTo>
                  </a:path>
                </a:pathLst>
              </a:custGeom>
              <a:solidFill>
                <a:srgbClr val="334A5C"/>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01" name="Google Shape;1201;p12"/>
              <p:cNvSpPr/>
              <p:nvPr/>
            </p:nvSpPr>
            <p:spPr>
              <a:xfrm>
                <a:off x="7786852" y="8852274"/>
                <a:ext cx="912413" cy="824853"/>
              </a:xfrm>
              <a:custGeom>
                <a:rect b="b" l="l" r="r" t="t"/>
                <a:pathLst>
                  <a:path extrusionOk="0" h="5566" w="5759">
                    <a:moveTo>
                      <a:pt x="5758" y="5565"/>
                    </a:moveTo>
                    <a:lnTo>
                      <a:pt x="0" y="5565"/>
                    </a:lnTo>
                    <a:lnTo>
                      <a:pt x="0" y="0"/>
                    </a:lnTo>
                    <a:lnTo>
                      <a:pt x="5758" y="0"/>
                    </a:lnTo>
                    <a:lnTo>
                      <a:pt x="5758" y="5565"/>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02" name="Google Shape;1202;p12"/>
              <p:cNvSpPr/>
              <p:nvPr/>
            </p:nvSpPr>
            <p:spPr>
              <a:xfrm>
                <a:off x="7853273" y="8728644"/>
                <a:ext cx="56632" cy="52984"/>
              </a:xfrm>
              <a:custGeom>
                <a:rect b="b" l="l" r="r" t="t"/>
                <a:pathLst>
                  <a:path extrusionOk="0" h="362" w="362">
                    <a:moveTo>
                      <a:pt x="263" y="98"/>
                    </a:moveTo>
                    <a:lnTo>
                      <a:pt x="263" y="98"/>
                    </a:lnTo>
                    <a:cubicBezTo>
                      <a:pt x="361" y="219"/>
                      <a:pt x="219" y="361"/>
                      <a:pt x="93" y="268"/>
                    </a:cubicBezTo>
                    <a:cubicBezTo>
                      <a:pt x="0" y="142"/>
                      <a:pt x="142" y="0"/>
                      <a:pt x="263" y="98"/>
                    </a:cubicBezTo>
                  </a:path>
                </a:pathLst>
              </a:custGeom>
              <a:solidFill>
                <a:srgbClr val="FFD36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03" name="Google Shape;1203;p12"/>
              <p:cNvSpPr/>
              <p:nvPr/>
            </p:nvSpPr>
            <p:spPr>
              <a:xfrm>
                <a:off x="7808526" y="8738456"/>
                <a:ext cx="35657" cy="33360"/>
              </a:xfrm>
              <a:custGeom>
                <a:rect b="b" l="l" r="r" t="t"/>
                <a:pathLst>
                  <a:path extrusionOk="0" h="230" w="231">
                    <a:moveTo>
                      <a:pt x="230" y="114"/>
                    </a:moveTo>
                    <a:lnTo>
                      <a:pt x="230" y="114"/>
                    </a:lnTo>
                    <a:cubicBezTo>
                      <a:pt x="230" y="180"/>
                      <a:pt x="175" y="229"/>
                      <a:pt x="115" y="229"/>
                    </a:cubicBezTo>
                    <a:cubicBezTo>
                      <a:pt x="50" y="229"/>
                      <a:pt x="0" y="180"/>
                      <a:pt x="0" y="114"/>
                    </a:cubicBezTo>
                    <a:cubicBezTo>
                      <a:pt x="0" y="49"/>
                      <a:pt x="50" y="0"/>
                      <a:pt x="115" y="0"/>
                    </a:cubicBezTo>
                    <a:cubicBezTo>
                      <a:pt x="175" y="0"/>
                      <a:pt x="230" y="49"/>
                      <a:pt x="230" y="114"/>
                    </a:cubicBezTo>
                  </a:path>
                </a:pathLst>
              </a:custGeom>
              <a:solidFill>
                <a:srgbClr val="F1554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04" name="Google Shape;1204;p12"/>
              <p:cNvSpPr/>
              <p:nvPr/>
            </p:nvSpPr>
            <p:spPr>
              <a:xfrm>
                <a:off x="7909206" y="8728644"/>
                <a:ext cx="56632" cy="52984"/>
              </a:xfrm>
              <a:custGeom>
                <a:rect b="b" l="l" r="r" t="t"/>
                <a:pathLst>
                  <a:path extrusionOk="0" h="362" w="363">
                    <a:moveTo>
                      <a:pt x="263" y="98"/>
                    </a:moveTo>
                    <a:lnTo>
                      <a:pt x="263" y="98"/>
                    </a:lnTo>
                    <a:cubicBezTo>
                      <a:pt x="362" y="219"/>
                      <a:pt x="219" y="361"/>
                      <a:pt x="93" y="268"/>
                    </a:cubicBezTo>
                    <a:cubicBezTo>
                      <a:pt x="0" y="142"/>
                      <a:pt x="143" y="0"/>
                      <a:pt x="263" y="98"/>
                    </a:cubicBezTo>
                  </a:path>
                </a:pathLst>
              </a:custGeom>
              <a:solidFill>
                <a:srgbClr val="61C5B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05" name="Google Shape;1205;p12"/>
              <p:cNvSpPr/>
              <p:nvPr/>
            </p:nvSpPr>
            <p:spPr>
              <a:xfrm>
                <a:off x="8002894" y="8731260"/>
                <a:ext cx="662810" cy="48405"/>
              </a:xfrm>
              <a:custGeom>
                <a:rect b="b" l="l" r="r" t="t"/>
                <a:pathLst>
                  <a:path extrusionOk="0" h="330" w="4183">
                    <a:moveTo>
                      <a:pt x="4023" y="329"/>
                    </a:moveTo>
                    <a:lnTo>
                      <a:pt x="4023" y="329"/>
                    </a:lnTo>
                    <a:cubicBezTo>
                      <a:pt x="165" y="329"/>
                      <a:pt x="165" y="329"/>
                      <a:pt x="165" y="329"/>
                    </a:cubicBezTo>
                    <a:cubicBezTo>
                      <a:pt x="71" y="329"/>
                      <a:pt x="0" y="252"/>
                      <a:pt x="0" y="164"/>
                    </a:cubicBezTo>
                    <a:lnTo>
                      <a:pt x="0" y="164"/>
                    </a:lnTo>
                    <a:cubicBezTo>
                      <a:pt x="0" y="77"/>
                      <a:pt x="71" y="0"/>
                      <a:pt x="165" y="0"/>
                    </a:cubicBezTo>
                    <a:cubicBezTo>
                      <a:pt x="4023" y="0"/>
                      <a:pt x="4023" y="0"/>
                      <a:pt x="4023" y="0"/>
                    </a:cubicBezTo>
                    <a:cubicBezTo>
                      <a:pt x="4111" y="0"/>
                      <a:pt x="4182" y="77"/>
                      <a:pt x="4182" y="164"/>
                    </a:cubicBezTo>
                    <a:lnTo>
                      <a:pt x="4182" y="164"/>
                    </a:lnTo>
                    <a:cubicBezTo>
                      <a:pt x="4182" y="252"/>
                      <a:pt x="4111" y="329"/>
                      <a:pt x="4023" y="329"/>
                    </a:cubicBezTo>
                  </a:path>
                </a:pathLst>
              </a:custGeom>
              <a:solidFill>
                <a:srgbClr val="425C6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nvGrpSpPr>
              <p:cNvPr id="1206" name="Google Shape;1206;p12"/>
              <p:cNvGrpSpPr/>
              <p:nvPr/>
            </p:nvGrpSpPr>
            <p:grpSpPr>
              <a:xfrm>
                <a:off x="7888930" y="8946468"/>
                <a:ext cx="715248" cy="576286"/>
                <a:chOff x="4964" y="1601"/>
                <a:chExt cx="1023" cy="881"/>
              </a:xfrm>
            </p:grpSpPr>
            <p:sp>
              <p:nvSpPr>
                <p:cNvPr id="1207" name="Google Shape;1207;p12"/>
                <p:cNvSpPr/>
                <p:nvPr/>
              </p:nvSpPr>
              <p:spPr>
                <a:xfrm>
                  <a:off x="5146" y="2266"/>
                  <a:ext cx="64" cy="215"/>
                </a:xfrm>
                <a:custGeom>
                  <a:rect b="b" l="l" r="r" t="t"/>
                  <a:pathLst>
                    <a:path extrusionOk="0" h="954" w="286">
                      <a:moveTo>
                        <a:pt x="285" y="112"/>
                      </a:moveTo>
                      <a:lnTo>
                        <a:pt x="285" y="112"/>
                      </a:lnTo>
                      <a:cubicBezTo>
                        <a:pt x="285" y="840"/>
                        <a:pt x="285" y="840"/>
                        <a:pt x="285" y="840"/>
                      </a:cubicBezTo>
                      <a:cubicBezTo>
                        <a:pt x="285" y="902"/>
                        <a:pt x="236" y="953"/>
                        <a:pt x="174" y="953"/>
                      </a:cubicBezTo>
                      <a:cubicBezTo>
                        <a:pt x="112" y="953"/>
                        <a:pt x="112" y="953"/>
                        <a:pt x="112" y="953"/>
                      </a:cubicBezTo>
                      <a:cubicBezTo>
                        <a:pt x="49" y="953"/>
                        <a:pt x="0" y="902"/>
                        <a:pt x="0" y="840"/>
                      </a:cubicBezTo>
                      <a:cubicBezTo>
                        <a:pt x="0" y="112"/>
                        <a:pt x="0" y="112"/>
                        <a:pt x="0" y="112"/>
                      </a:cubicBezTo>
                      <a:cubicBezTo>
                        <a:pt x="0" y="52"/>
                        <a:pt x="49" y="0"/>
                        <a:pt x="112" y="0"/>
                      </a:cubicBezTo>
                      <a:cubicBezTo>
                        <a:pt x="174" y="0"/>
                        <a:pt x="174" y="0"/>
                        <a:pt x="174" y="0"/>
                      </a:cubicBezTo>
                      <a:cubicBezTo>
                        <a:pt x="236" y="0"/>
                        <a:pt x="285" y="52"/>
                        <a:pt x="285" y="11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08" name="Google Shape;1208;p12"/>
                <p:cNvSpPr/>
                <p:nvPr/>
              </p:nvSpPr>
              <p:spPr>
                <a:xfrm>
                  <a:off x="5245" y="2137"/>
                  <a:ext cx="64" cy="345"/>
                </a:xfrm>
                <a:custGeom>
                  <a:rect b="b" l="l" r="r" t="t"/>
                  <a:pathLst>
                    <a:path extrusionOk="0" h="1525" w="288">
                      <a:moveTo>
                        <a:pt x="287" y="113"/>
                      </a:moveTo>
                      <a:lnTo>
                        <a:pt x="287" y="113"/>
                      </a:lnTo>
                      <a:cubicBezTo>
                        <a:pt x="287" y="1411"/>
                        <a:pt x="287" y="1411"/>
                        <a:pt x="287" y="1411"/>
                      </a:cubicBezTo>
                      <a:cubicBezTo>
                        <a:pt x="287" y="1473"/>
                        <a:pt x="236" y="1524"/>
                        <a:pt x="173" y="1524"/>
                      </a:cubicBezTo>
                      <a:cubicBezTo>
                        <a:pt x="113" y="1524"/>
                        <a:pt x="113" y="1524"/>
                        <a:pt x="113" y="1524"/>
                      </a:cubicBezTo>
                      <a:cubicBezTo>
                        <a:pt x="51" y="1524"/>
                        <a:pt x="0" y="1473"/>
                        <a:pt x="0" y="1411"/>
                      </a:cubicBezTo>
                      <a:cubicBezTo>
                        <a:pt x="0" y="113"/>
                        <a:pt x="0" y="113"/>
                        <a:pt x="0" y="113"/>
                      </a:cubicBezTo>
                      <a:cubicBezTo>
                        <a:pt x="0" y="51"/>
                        <a:pt x="51" y="0"/>
                        <a:pt x="113" y="0"/>
                      </a:cubicBezTo>
                      <a:cubicBezTo>
                        <a:pt x="173" y="0"/>
                        <a:pt x="173" y="0"/>
                        <a:pt x="173" y="0"/>
                      </a:cubicBezTo>
                      <a:cubicBezTo>
                        <a:pt x="236" y="0"/>
                        <a:pt x="287" y="51"/>
                        <a:pt x="287" y="11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09" name="Google Shape;1209;p12"/>
                <p:cNvSpPr/>
                <p:nvPr/>
              </p:nvSpPr>
              <p:spPr>
                <a:xfrm>
                  <a:off x="5344" y="2216"/>
                  <a:ext cx="64" cy="266"/>
                </a:xfrm>
                <a:custGeom>
                  <a:rect b="b" l="l" r="r" t="t"/>
                  <a:pathLst>
                    <a:path extrusionOk="0" h="1176" w="288">
                      <a:moveTo>
                        <a:pt x="287" y="114"/>
                      </a:moveTo>
                      <a:lnTo>
                        <a:pt x="287" y="114"/>
                      </a:lnTo>
                      <a:cubicBezTo>
                        <a:pt x="287" y="1062"/>
                        <a:pt x="287" y="1062"/>
                        <a:pt x="287" y="1062"/>
                      </a:cubicBezTo>
                      <a:cubicBezTo>
                        <a:pt x="287" y="1124"/>
                        <a:pt x="236" y="1175"/>
                        <a:pt x="174" y="1175"/>
                      </a:cubicBezTo>
                      <a:cubicBezTo>
                        <a:pt x="114" y="1175"/>
                        <a:pt x="114" y="1175"/>
                        <a:pt x="114" y="1175"/>
                      </a:cubicBezTo>
                      <a:cubicBezTo>
                        <a:pt x="51" y="1175"/>
                        <a:pt x="0" y="1124"/>
                        <a:pt x="0" y="1062"/>
                      </a:cubicBezTo>
                      <a:cubicBezTo>
                        <a:pt x="0" y="114"/>
                        <a:pt x="0" y="114"/>
                        <a:pt x="0" y="114"/>
                      </a:cubicBezTo>
                      <a:cubicBezTo>
                        <a:pt x="0" y="51"/>
                        <a:pt x="51" y="0"/>
                        <a:pt x="114" y="0"/>
                      </a:cubicBezTo>
                      <a:cubicBezTo>
                        <a:pt x="174" y="0"/>
                        <a:pt x="174" y="0"/>
                        <a:pt x="174" y="0"/>
                      </a:cubicBezTo>
                      <a:cubicBezTo>
                        <a:pt x="236" y="0"/>
                        <a:pt x="287" y="51"/>
                        <a:pt x="287" y="11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0" name="Google Shape;1210;p12"/>
                <p:cNvSpPr/>
                <p:nvPr/>
              </p:nvSpPr>
              <p:spPr>
                <a:xfrm>
                  <a:off x="5444" y="2098"/>
                  <a:ext cx="64" cy="384"/>
                </a:xfrm>
                <a:custGeom>
                  <a:rect b="b" l="l" r="r" t="t"/>
                  <a:pathLst>
                    <a:path extrusionOk="0" h="1697" w="286">
                      <a:moveTo>
                        <a:pt x="285" y="112"/>
                      </a:moveTo>
                      <a:lnTo>
                        <a:pt x="285" y="112"/>
                      </a:lnTo>
                      <a:cubicBezTo>
                        <a:pt x="285" y="1583"/>
                        <a:pt x="285" y="1583"/>
                        <a:pt x="285" y="1583"/>
                      </a:cubicBezTo>
                      <a:cubicBezTo>
                        <a:pt x="285" y="1645"/>
                        <a:pt x="233" y="1696"/>
                        <a:pt x="173" y="1696"/>
                      </a:cubicBezTo>
                      <a:cubicBezTo>
                        <a:pt x="111" y="1696"/>
                        <a:pt x="111" y="1696"/>
                        <a:pt x="111" y="1696"/>
                      </a:cubicBezTo>
                      <a:cubicBezTo>
                        <a:pt x="49" y="1696"/>
                        <a:pt x="0" y="1645"/>
                        <a:pt x="0" y="1583"/>
                      </a:cubicBezTo>
                      <a:cubicBezTo>
                        <a:pt x="0" y="112"/>
                        <a:pt x="0" y="112"/>
                        <a:pt x="0" y="112"/>
                      </a:cubicBezTo>
                      <a:cubicBezTo>
                        <a:pt x="0" y="49"/>
                        <a:pt x="49" y="0"/>
                        <a:pt x="111" y="0"/>
                      </a:cubicBezTo>
                      <a:cubicBezTo>
                        <a:pt x="173" y="0"/>
                        <a:pt x="173" y="0"/>
                        <a:pt x="173" y="0"/>
                      </a:cubicBezTo>
                      <a:cubicBezTo>
                        <a:pt x="233" y="0"/>
                        <a:pt x="285" y="49"/>
                        <a:pt x="285" y="112"/>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1" name="Google Shape;1211;p12"/>
                <p:cNvSpPr/>
                <p:nvPr/>
              </p:nvSpPr>
              <p:spPr>
                <a:xfrm>
                  <a:off x="5543" y="2135"/>
                  <a:ext cx="64" cy="346"/>
                </a:xfrm>
                <a:custGeom>
                  <a:rect b="b" l="l" r="r" t="t"/>
                  <a:pathLst>
                    <a:path extrusionOk="0" h="1532" w="288">
                      <a:moveTo>
                        <a:pt x="287" y="113"/>
                      </a:moveTo>
                      <a:lnTo>
                        <a:pt x="287" y="113"/>
                      </a:lnTo>
                      <a:cubicBezTo>
                        <a:pt x="287" y="1418"/>
                        <a:pt x="287" y="1418"/>
                        <a:pt x="287" y="1418"/>
                      </a:cubicBezTo>
                      <a:cubicBezTo>
                        <a:pt x="287" y="1480"/>
                        <a:pt x="236" y="1531"/>
                        <a:pt x="173" y="1531"/>
                      </a:cubicBezTo>
                      <a:cubicBezTo>
                        <a:pt x="113" y="1531"/>
                        <a:pt x="113" y="1531"/>
                        <a:pt x="113" y="1531"/>
                      </a:cubicBezTo>
                      <a:cubicBezTo>
                        <a:pt x="51" y="1531"/>
                        <a:pt x="0" y="1480"/>
                        <a:pt x="0" y="1418"/>
                      </a:cubicBezTo>
                      <a:cubicBezTo>
                        <a:pt x="0" y="113"/>
                        <a:pt x="0" y="113"/>
                        <a:pt x="0" y="113"/>
                      </a:cubicBezTo>
                      <a:cubicBezTo>
                        <a:pt x="0" y="51"/>
                        <a:pt x="51" y="0"/>
                        <a:pt x="113" y="0"/>
                      </a:cubicBezTo>
                      <a:cubicBezTo>
                        <a:pt x="173" y="0"/>
                        <a:pt x="173" y="0"/>
                        <a:pt x="173" y="0"/>
                      </a:cubicBezTo>
                      <a:cubicBezTo>
                        <a:pt x="236" y="0"/>
                        <a:pt x="287" y="51"/>
                        <a:pt x="287" y="113"/>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2" name="Google Shape;1212;p12"/>
                <p:cNvSpPr/>
                <p:nvPr/>
              </p:nvSpPr>
              <p:spPr>
                <a:xfrm>
                  <a:off x="5642" y="2023"/>
                  <a:ext cx="65" cy="458"/>
                </a:xfrm>
                <a:custGeom>
                  <a:rect b="b" l="l" r="r" t="t"/>
                  <a:pathLst>
                    <a:path extrusionOk="0" h="2024" w="289">
                      <a:moveTo>
                        <a:pt x="288" y="113"/>
                      </a:moveTo>
                      <a:lnTo>
                        <a:pt x="288" y="113"/>
                      </a:lnTo>
                      <a:cubicBezTo>
                        <a:pt x="288" y="1910"/>
                        <a:pt x="288" y="1910"/>
                        <a:pt x="288" y="1910"/>
                      </a:cubicBezTo>
                      <a:cubicBezTo>
                        <a:pt x="288" y="1972"/>
                        <a:pt x="236" y="2023"/>
                        <a:pt x="174" y="2023"/>
                      </a:cubicBezTo>
                      <a:cubicBezTo>
                        <a:pt x="112" y="2023"/>
                        <a:pt x="112" y="2023"/>
                        <a:pt x="112" y="2023"/>
                      </a:cubicBezTo>
                      <a:cubicBezTo>
                        <a:pt x="52" y="2023"/>
                        <a:pt x="0" y="1972"/>
                        <a:pt x="0" y="1910"/>
                      </a:cubicBezTo>
                      <a:cubicBezTo>
                        <a:pt x="0" y="113"/>
                        <a:pt x="0" y="113"/>
                        <a:pt x="0" y="113"/>
                      </a:cubicBezTo>
                      <a:cubicBezTo>
                        <a:pt x="0" y="51"/>
                        <a:pt x="52" y="0"/>
                        <a:pt x="112" y="0"/>
                      </a:cubicBezTo>
                      <a:cubicBezTo>
                        <a:pt x="174" y="0"/>
                        <a:pt x="174" y="0"/>
                        <a:pt x="174" y="0"/>
                      </a:cubicBezTo>
                      <a:cubicBezTo>
                        <a:pt x="236" y="0"/>
                        <a:pt x="288" y="51"/>
                        <a:pt x="288" y="113"/>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3" name="Google Shape;1213;p12"/>
                <p:cNvSpPr/>
                <p:nvPr/>
              </p:nvSpPr>
              <p:spPr>
                <a:xfrm>
                  <a:off x="5741" y="1984"/>
                  <a:ext cx="64" cy="497"/>
                </a:xfrm>
                <a:custGeom>
                  <a:rect b="b" l="l" r="r" t="t"/>
                  <a:pathLst>
                    <a:path extrusionOk="0" h="2196" w="288">
                      <a:moveTo>
                        <a:pt x="287" y="112"/>
                      </a:moveTo>
                      <a:lnTo>
                        <a:pt x="287" y="112"/>
                      </a:lnTo>
                      <a:cubicBezTo>
                        <a:pt x="287" y="2082"/>
                        <a:pt x="287" y="2082"/>
                        <a:pt x="287" y="2082"/>
                      </a:cubicBezTo>
                      <a:cubicBezTo>
                        <a:pt x="287" y="2144"/>
                        <a:pt x="236" y="2195"/>
                        <a:pt x="173" y="2195"/>
                      </a:cubicBezTo>
                      <a:cubicBezTo>
                        <a:pt x="113" y="2195"/>
                        <a:pt x="113" y="2195"/>
                        <a:pt x="113" y="2195"/>
                      </a:cubicBezTo>
                      <a:cubicBezTo>
                        <a:pt x="51" y="2195"/>
                        <a:pt x="0" y="2144"/>
                        <a:pt x="0" y="2082"/>
                      </a:cubicBezTo>
                      <a:cubicBezTo>
                        <a:pt x="0" y="112"/>
                        <a:pt x="0" y="112"/>
                        <a:pt x="0" y="112"/>
                      </a:cubicBezTo>
                      <a:cubicBezTo>
                        <a:pt x="0" y="52"/>
                        <a:pt x="51" y="0"/>
                        <a:pt x="113" y="0"/>
                      </a:cubicBezTo>
                      <a:cubicBezTo>
                        <a:pt x="173" y="0"/>
                        <a:pt x="173" y="0"/>
                        <a:pt x="173" y="0"/>
                      </a:cubicBezTo>
                      <a:cubicBezTo>
                        <a:pt x="236" y="0"/>
                        <a:pt x="287" y="52"/>
                        <a:pt x="287" y="11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4" name="Google Shape;1214;p12"/>
                <p:cNvSpPr/>
                <p:nvPr/>
              </p:nvSpPr>
              <p:spPr>
                <a:xfrm>
                  <a:off x="4984" y="1623"/>
                  <a:ext cx="169" cy="169"/>
                </a:xfrm>
                <a:custGeom>
                  <a:rect b="b" l="l" r="r" t="t"/>
                  <a:pathLst>
                    <a:path extrusionOk="0" h="751" w="751">
                      <a:moveTo>
                        <a:pt x="750" y="374"/>
                      </a:moveTo>
                      <a:lnTo>
                        <a:pt x="750" y="374"/>
                      </a:lnTo>
                      <a:cubicBezTo>
                        <a:pt x="750" y="581"/>
                        <a:pt x="581" y="750"/>
                        <a:pt x="374" y="750"/>
                      </a:cubicBezTo>
                      <a:cubicBezTo>
                        <a:pt x="167" y="750"/>
                        <a:pt x="0" y="581"/>
                        <a:pt x="0" y="374"/>
                      </a:cubicBezTo>
                      <a:cubicBezTo>
                        <a:pt x="0" y="167"/>
                        <a:pt x="167" y="0"/>
                        <a:pt x="374" y="0"/>
                      </a:cubicBezTo>
                      <a:cubicBezTo>
                        <a:pt x="581" y="0"/>
                        <a:pt x="750" y="167"/>
                        <a:pt x="750" y="37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5" name="Google Shape;1215;p12"/>
                <p:cNvSpPr/>
                <p:nvPr/>
              </p:nvSpPr>
              <p:spPr>
                <a:xfrm>
                  <a:off x="4964" y="1601"/>
                  <a:ext cx="209" cy="209"/>
                </a:xfrm>
                <a:custGeom>
                  <a:rect b="b" l="l" r="r" t="t"/>
                  <a:pathLst>
                    <a:path extrusionOk="0" h="927" w="925">
                      <a:moveTo>
                        <a:pt x="463" y="505"/>
                      </a:moveTo>
                      <a:lnTo>
                        <a:pt x="463" y="505"/>
                      </a:lnTo>
                      <a:cubicBezTo>
                        <a:pt x="463" y="0"/>
                        <a:pt x="463" y="0"/>
                        <a:pt x="463" y="0"/>
                      </a:cubicBezTo>
                      <a:cubicBezTo>
                        <a:pt x="207" y="0"/>
                        <a:pt x="0" y="207"/>
                        <a:pt x="0" y="463"/>
                      </a:cubicBezTo>
                      <a:cubicBezTo>
                        <a:pt x="0" y="719"/>
                        <a:pt x="207" y="926"/>
                        <a:pt x="463" y="926"/>
                      </a:cubicBezTo>
                      <a:cubicBezTo>
                        <a:pt x="704" y="926"/>
                        <a:pt x="902" y="741"/>
                        <a:pt x="924" y="505"/>
                      </a:cubicBezTo>
                      <a:lnTo>
                        <a:pt x="463" y="50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6" name="Google Shape;1216;p12"/>
                <p:cNvSpPr/>
                <p:nvPr/>
              </p:nvSpPr>
              <p:spPr>
                <a:xfrm>
                  <a:off x="5262" y="1623"/>
                  <a:ext cx="169" cy="169"/>
                </a:xfrm>
                <a:custGeom>
                  <a:rect b="b" l="l" r="r" t="t"/>
                  <a:pathLst>
                    <a:path extrusionOk="0" h="751" w="749">
                      <a:moveTo>
                        <a:pt x="748" y="374"/>
                      </a:moveTo>
                      <a:lnTo>
                        <a:pt x="748" y="374"/>
                      </a:lnTo>
                      <a:cubicBezTo>
                        <a:pt x="748" y="581"/>
                        <a:pt x="581" y="750"/>
                        <a:pt x="374" y="750"/>
                      </a:cubicBezTo>
                      <a:cubicBezTo>
                        <a:pt x="167" y="750"/>
                        <a:pt x="0" y="581"/>
                        <a:pt x="0" y="374"/>
                      </a:cubicBezTo>
                      <a:cubicBezTo>
                        <a:pt x="0" y="167"/>
                        <a:pt x="167" y="0"/>
                        <a:pt x="374" y="0"/>
                      </a:cubicBezTo>
                      <a:cubicBezTo>
                        <a:pt x="581" y="0"/>
                        <a:pt x="748" y="167"/>
                        <a:pt x="748" y="37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7" name="Google Shape;1217;p12"/>
                <p:cNvSpPr/>
                <p:nvPr/>
              </p:nvSpPr>
              <p:spPr>
                <a:xfrm>
                  <a:off x="5242" y="1601"/>
                  <a:ext cx="104" cy="209"/>
                </a:xfrm>
                <a:custGeom>
                  <a:rect b="b" l="l" r="r" t="t"/>
                  <a:pathLst>
                    <a:path extrusionOk="0" h="927" w="463">
                      <a:moveTo>
                        <a:pt x="462" y="0"/>
                      </a:moveTo>
                      <a:lnTo>
                        <a:pt x="462" y="0"/>
                      </a:lnTo>
                      <a:cubicBezTo>
                        <a:pt x="207" y="0"/>
                        <a:pt x="0" y="207"/>
                        <a:pt x="0" y="463"/>
                      </a:cubicBezTo>
                      <a:cubicBezTo>
                        <a:pt x="0" y="719"/>
                        <a:pt x="207" y="926"/>
                        <a:pt x="462" y="926"/>
                      </a:cubicBezTo>
                      <a:lnTo>
                        <a:pt x="462"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8" name="Google Shape;1218;p12"/>
                <p:cNvSpPr/>
                <p:nvPr/>
              </p:nvSpPr>
              <p:spPr>
                <a:xfrm>
                  <a:off x="5540" y="1623"/>
                  <a:ext cx="169" cy="169"/>
                </a:xfrm>
                <a:custGeom>
                  <a:rect b="b" l="l" r="r" t="t"/>
                  <a:pathLst>
                    <a:path extrusionOk="0" h="751" w="749">
                      <a:moveTo>
                        <a:pt x="748" y="374"/>
                      </a:moveTo>
                      <a:lnTo>
                        <a:pt x="748" y="374"/>
                      </a:lnTo>
                      <a:cubicBezTo>
                        <a:pt x="748" y="581"/>
                        <a:pt x="581" y="750"/>
                        <a:pt x="374" y="750"/>
                      </a:cubicBezTo>
                      <a:cubicBezTo>
                        <a:pt x="167" y="750"/>
                        <a:pt x="0" y="581"/>
                        <a:pt x="0" y="374"/>
                      </a:cubicBezTo>
                      <a:cubicBezTo>
                        <a:pt x="0" y="167"/>
                        <a:pt x="167" y="0"/>
                        <a:pt x="374" y="0"/>
                      </a:cubicBezTo>
                      <a:cubicBezTo>
                        <a:pt x="581" y="0"/>
                        <a:pt x="748" y="167"/>
                        <a:pt x="748" y="37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19" name="Google Shape;1219;p12"/>
                <p:cNvSpPr/>
                <p:nvPr/>
              </p:nvSpPr>
              <p:spPr>
                <a:xfrm>
                  <a:off x="5520" y="1601"/>
                  <a:ext cx="104" cy="178"/>
                </a:xfrm>
                <a:custGeom>
                  <a:rect b="b" l="l" r="r" t="t"/>
                  <a:pathLst>
                    <a:path extrusionOk="0" h="791" w="464">
                      <a:moveTo>
                        <a:pt x="135" y="790"/>
                      </a:moveTo>
                      <a:lnTo>
                        <a:pt x="135" y="790"/>
                      </a:lnTo>
                      <a:cubicBezTo>
                        <a:pt x="463" y="463"/>
                        <a:pt x="463" y="463"/>
                        <a:pt x="463" y="463"/>
                      </a:cubicBezTo>
                      <a:cubicBezTo>
                        <a:pt x="463" y="0"/>
                        <a:pt x="463" y="0"/>
                        <a:pt x="463" y="0"/>
                      </a:cubicBezTo>
                      <a:cubicBezTo>
                        <a:pt x="209" y="0"/>
                        <a:pt x="0" y="207"/>
                        <a:pt x="0" y="463"/>
                      </a:cubicBezTo>
                      <a:cubicBezTo>
                        <a:pt x="0" y="592"/>
                        <a:pt x="53" y="708"/>
                        <a:pt x="135" y="79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20" name="Google Shape;1220;p12"/>
                <p:cNvSpPr/>
                <p:nvPr/>
              </p:nvSpPr>
              <p:spPr>
                <a:xfrm>
                  <a:off x="5818" y="1623"/>
                  <a:ext cx="169" cy="169"/>
                </a:xfrm>
                <a:custGeom>
                  <a:rect b="b" l="l" r="r" t="t"/>
                  <a:pathLst>
                    <a:path extrusionOk="0" h="751" w="751">
                      <a:moveTo>
                        <a:pt x="750" y="374"/>
                      </a:moveTo>
                      <a:lnTo>
                        <a:pt x="750" y="374"/>
                      </a:lnTo>
                      <a:cubicBezTo>
                        <a:pt x="750" y="581"/>
                        <a:pt x="583" y="750"/>
                        <a:pt x="376" y="750"/>
                      </a:cubicBezTo>
                      <a:cubicBezTo>
                        <a:pt x="169" y="750"/>
                        <a:pt x="0" y="581"/>
                        <a:pt x="0" y="374"/>
                      </a:cubicBezTo>
                      <a:cubicBezTo>
                        <a:pt x="0" y="167"/>
                        <a:pt x="169" y="0"/>
                        <a:pt x="376" y="0"/>
                      </a:cubicBezTo>
                      <a:cubicBezTo>
                        <a:pt x="583" y="0"/>
                        <a:pt x="750" y="167"/>
                        <a:pt x="750" y="374"/>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21" name="Google Shape;1221;p12"/>
                <p:cNvSpPr/>
                <p:nvPr/>
              </p:nvSpPr>
              <p:spPr>
                <a:xfrm>
                  <a:off x="5829" y="1601"/>
                  <a:ext cx="73" cy="104"/>
                </a:xfrm>
                <a:custGeom>
                  <a:rect b="b" l="l" r="r" t="t"/>
                  <a:pathLst>
                    <a:path extrusionOk="0" h="464" w="328">
                      <a:moveTo>
                        <a:pt x="327" y="0"/>
                      </a:moveTo>
                      <a:lnTo>
                        <a:pt x="327" y="0"/>
                      </a:lnTo>
                      <a:cubicBezTo>
                        <a:pt x="200" y="0"/>
                        <a:pt x="84" y="53"/>
                        <a:pt x="0" y="135"/>
                      </a:cubicBezTo>
                      <a:cubicBezTo>
                        <a:pt x="327" y="463"/>
                        <a:pt x="327" y="463"/>
                        <a:pt x="327" y="463"/>
                      </a:cubicBezTo>
                      <a:lnTo>
                        <a:pt x="327"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22" name="Google Shape;1222;p12"/>
                <p:cNvSpPr/>
                <p:nvPr/>
              </p:nvSpPr>
              <p:spPr>
                <a:xfrm>
                  <a:off x="4974" y="1921"/>
                  <a:ext cx="532" cy="14"/>
                </a:xfrm>
                <a:custGeom>
                  <a:rect b="b" l="l" r="r" t="t"/>
                  <a:pathLst>
                    <a:path extrusionOk="0" h="68" w="2351">
                      <a:moveTo>
                        <a:pt x="2317" y="67"/>
                      </a:moveTo>
                      <a:lnTo>
                        <a:pt x="2317" y="67"/>
                      </a:lnTo>
                      <a:cubicBezTo>
                        <a:pt x="33" y="67"/>
                        <a:pt x="33" y="67"/>
                        <a:pt x="33" y="67"/>
                      </a:cubicBezTo>
                      <a:cubicBezTo>
                        <a:pt x="13" y="67"/>
                        <a:pt x="0" y="51"/>
                        <a:pt x="0" y="33"/>
                      </a:cubicBezTo>
                      <a:lnTo>
                        <a:pt x="0" y="33"/>
                      </a:lnTo>
                      <a:cubicBezTo>
                        <a:pt x="0" y="16"/>
                        <a:pt x="13" y="0"/>
                        <a:pt x="33" y="0"/>
                      </a:cubicBezTo>
                      <a:cubicBezTo>
                        <a:pt x="2317" y="0"/>
                        <a:pt x="2317" y="0"/>
                        <a:pt x="2317" y="0"/>
                      </a:cubicBezTo>
                      <a:cubicBezTo>
                        <a:pt x="2337" y="0"/>
                        <a:pt x="2350" y="16"/>
                        <a:pt x="2350" y="33"/>
                      </a:cubicBezTo>
                      <a:lnTo>
                        <a:pt x="2350" y="33"/>
                      </a:lnTo>
                      <a:cubicBezTo>
                        <a:pt x="2350" y="51"/>
                        <a:pt x="2337" y="67"/>
                        <a:pt x="2317" y="67"/>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sp>
              <p:nvSpPr>
                <p:cNvPr id="1223" name="Google Shape;1223;p12"/>
                <p:cNvSpPr/>
                <p:nvPr/>
              </p:nvSpPr>
              <p:spPr>
                <a:xfrm>
                  <a:off x="4974" y="1951"/>
                  <a:ext cx="532" cy="14"/>
                </a:xfrm>
                <a:custGeom>
                  <a:rect b="b" l="l" r="r" t="t"/>
                  <a:pathLst>
                    <a:path extrusionOk="0" h="68" w="2351">
                      <a:moveTo>
                        <a:pt x="2317" y="67"/>
                      </a:moveTo>
                      <a:lnTo>
                        <a:pt x="2317" y="67"/>
                      </a:lnTo>
                      <a:cubicBezTo>
                        <a:pt x="33" y="67"/>
                        <a:pt x="33" y="67"/>
                        <a:pt x="33" y="67"/>
                      </a:cubicBezTo>
                      <a:cubicBezTo>
                        <a:pt x="13" y="67"/>
                        <a:pt x="0" y="52"/>
                        <a:pt x="0" y="34"/>
                      </a:cubicBezTo>
                      <a:lnTo>
                        <a:pt x="0" y="34"/>
                      </a:lnTo>
                      <a:cubicBezTo>
                        <a:pt x="0" y="16"/>
                        <a:pt x="13" y="0"/>
                        <a:pt x="33" y="0"/>
                      </a:cubicBezTo>
                      <a:cubicBezTo>
                        <a:pt x="2317" y="0"/>
                        <a:pt x="2317" y="0"/>
                        <a:pt x="2317" y="0"/>
                      </a:cubicBezTo>
                      <a:cubicBezTo>
                        <a:pt x="2337" y="0"/>
                        <a:pt x="2350" y="16"/>
                        <a:pt x="2350" y="34"/>
                      </a:cubicBezTo>
                      <a:lnTo>
                        <a:pt x="2350" y="34"/>
                      </a:lnTo>
                      <a:cubicBezTo>
                        <a:pt x="2350" y="52"/>
                        <a:pt x="2337" y="67"/>
                        <a:pt x="2317" y="67"/>
                      </a:cubicBezTo>
                    </a:path>
                  </a:pathLst>
                </a:custGeom>
                <a:solidFill>
                  <a:srgbClr val="CFCFCE"/>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Lato Light"/>
                    <a:ea typeface="Lato Light"/>
                    <a:cs typeface="Lato Light"/>
                    <a:sym typeface="Lato Light"/>
                  </a:endParaRPr>
                </a:p>
              </p:txBody>
            </p:sp>
          </p:grpSp>
        </p:grpSp>
      </p:grpSp>
      <p:grpSp>
        <p:nvGrpSpPr>
          <p:cNvPr id="1224" name="Google Shape;1224;p12"/>
          <p:cNvGrpSpPr/>
          <p:nvPr/>
        </p:nvGrpSpPr>
        <p:grpSpPr>
          <a:xfrm>
            <a:off x="10075040" y="4868840"/>
            <a:ext cx="4654450" cy="4655658"/>
            <a:chOff x="11380127" y="3903303"/>
            <a:chExt cx="5401206" cy="5402608"/>
          </a:xfrm>
        </p:grpSpPr>
        <p:sp>
          <p:nvSpPr>
            <p:cNvPr id="1225" name="Google Shape;1225;p12"/>
            <p:cNvSpPr/>
            <p:nvPr/>
          </p:nvSpPr>
          <p:spPr>
            <a:xfrm>
              <a:off x="11380127" y="3903303"/>
              <a:ext cx="5401206" cy="5402608"/>
            </a:xfrm>
            <a:prstGeom prst="ellipse">
              <a:avLst/>
            </a:prstGeom>
            <a:solidFill>
              <a:srgbClr val="9999FF">
                <a:alpha val="3921"/>
              </a:srgbClr>
            </a:solidFill>
            <a:ln cap="flat" cmpd="sng" w="101600">
              <a:solidFill>
                <a:srgbClr val="6D91D3"/>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sp>
          <p:nvSpPr>
            <p:cNvPr id="1226" name="Google Shape;1226;p12"/>
            <p:cNvSpPr/>
            <p:nvPr/>
          </p:nvSpPr>
          <p:spPr>
            <a:xfrm flipH="1">
              <a:off x="14662910" y="4997473"/>
              <a:ext cx="667913" cy="696534"/>
            </a:xfrm>
            <a:custGeom>
              <a:rect b="b" l="l" r="r" t="t"/>
              <a:pathLst>
                <a:path extrusionOk="0" h="280" w="280">
                  <a:moveTo>
                    <a:pt x="138" y="265"/>
                  </a:moveTo>
                  <a:cubicBezTo>
                    <a:pt x="69" y="265"/>
                    <a:pt x="13" y="209"/>
                    <a:pt x="13" y="140"/>
                  </a:cubicBezTo>
                  <a:cubicBezTo>
                    <a:pt x="13" y="71"/>
                    <a:pt x="69" y="15"/>
                    <a:pt x="138" y="15"/>
                  </a:cubicBezTo>
                  <a:cubicBezTo>
                    <a:pt x="207" y="15"/>
                    <a:pt x="263" y="71"/>
                    <a:pt x="263" y="140"/>
                  </a:cubicBezTo>
                  <a:cubicBezTo>
                    <a:pt x="263" y="209"/>
                    <a:pt x="207" y="265"/>
                    <a:pt x="138" y="265"/>
                  </a:cubicBezTo>
                  <a:moveTo>
                    <a:pt x="140" y="0"/>
                  </a:moveTo>
                  <a:cubicBezTo>
                    <a:pt x="63" y="0"/>
                    <a:pt x="0" y="63"/>
                    <a:pt x="0" y="140"/>
                  </a:cubicBezTo>
                  <a:cubicBezTo>
                    <a:pt x="0" y="217"/>
                    <a:pt x="63" y="280"/>
                    <a:pt x="140" y="280"/>
                  </a:cubicBezTo>
                  <a:cubicBezTo>
                    <a:pt x="217" y="280"/>
                    <a:pt x="280" y="217"/>
                    <a:pt x="280" y="140"/>
                  </a:cubicBezTo>
                  <a:cubicBezTo>
                    <a:pt x="280" y="63"/>
                    <a:pt x="217" y="0"/>
                    <a:pt x="140" y="0"/>
                  </a:cubicBezTo>
                </a:path>
              </a:pathLst>
            </a:custGeom>
            <a:solidFill>
              <a:srgbClr val="D2D2D2"/>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27" name="Google Shape;1227;p12"/>
            <p:cNvSpPr/>
            <p:nvPr/>
          </p:nvSpPr>
          <p:spPr>
            <a:xfrm flipH="1">
              <a:off x="13497096" y="4977210"/>
              <a:ext cx="1083235" cy="1129653"/>
            </a:xfrm>
            <a:custGeom>
              <a:rect b="b" l="l" r="r" t="t"/>
              <a:pathLst>
                <a:path extrusionOk="0" h="454" w="454">
                  <a:moveTo>
                    <a:pt x="438" y="165"/>
                  </a:moveTo>
                  <a:cubicBezTo>
                    <a:pt x="396" y="167"/>
                    <a:pt x="396" y="167"/>
                    <a:pt x="396" y="167"/>
                  </a:cubicBezTo>
                  <a:cubicBezTo>
                    <a:pt x="392" y="155"/>
                    <a:pt x="386" y="143"/>
                    <a:pt x="378" y="131"/>
                  </a:cubicBezTo>
                  <a:cubicBezTo>
                    <a:pt x="369" y="118"/>
                    <a:pt x="359" y="106"/>
                    <a:pt x="348" y="96"/>
                  </a:cubicBezTo>
                  <a:cubicBezTo>
                    <a:pt x="366" y="58"/>
                    <a:pt x="366" y="58"/>
                    <a:pt x="366" y="58"/>
                  </a:cubicBezTo>
                  <a:cubicBezTo>
                    <a:pt x="368" y="54"/>
                    <a:pt x="367" y="49"/>
                    <a:pt x="363" y="47"/>
                  </a:cubicBezTo>
                  <a:cubicBezTo>
                    <a:pt x="339" y="31"/>
                    <a:pt x="339" y="31"/>
                    <a:pt x="339" y="31"/>
                  </a:cubicBezTo>
                  <a:cubicBezTo>
                    <a:pt x="336" y="28"/>
                    <a:pt x="331" y="29"/>
                    <a:pt x="328" y="33"/>
                  </a:cubicBezTo>
                  <a:cubicBezTo>
                    <a:pt x="299" y="66"/>
                    <a:pt x="299" y="66"/>
                    <a:pt x="299" y="66"/>
                  </a:cubicBezTo>
                  <a:cubicBezTo>
                    <a:pt x="276" y="55"/>
                    <a:pt x="250" y="51"/>
                    <a:pt x="224" y="51"/>
                  </a:cubicBezTo>
                  <a:cubicBezTo>
                    <a:pt x="212" y="7"/>
                    <a:pt x="212" y="7"/>
                    <a:pt x="212" y="7"/>
                  </a:cubicBezTo>
                  <a:cubicBezTo>
                    <a:pt x="211" y="3"/>
                    <a:pt x="206" y="0"/>
                    <a:pt x="202" y="1"/>
                  </a:cubicBezTo>
                  <a:cubicBezTo>
                    <a:pt x="174" y="5"/>
                    <a:pt x="174" y="5"/>
                    <a:pt x="174" y="5"/>
                  </a:cubicBezTo>
                  <a:cubicBezTo>
                    <a:pt x="169" y="5"/>
                    <a:pt x="166" y="9"/>
                    <a:pt x="166" y="14"/>
                  </a:cubicBezTo>
                  <a:cubicBezTo>
                    <a:pt x="167" y="62"/>
                    <a:pt x="167" y="62"/>
                    <a:pt x="167" y="62"/>
                  </a:cubicBezTo>
                  <a:cubicBezTo>
                    <a:pt x="167" y="62"/>
                    <a:pt x="167" y="62"/>
                    <a:pt x="167" y="62"/>
                  </a:cubicBezTo>
                  <a:cubicBezTo>
                    <a:pt x="155" y="67"/>
                    <a:pt x="143" y="73"/>
                    <a:pt x="132" y="80"/>
                  </a:cubicBezTo>
                  <a:cubicBezTo>
                    <a:pt x="121" y="87"/>
                    <a:pt x="112" y="95"/>
                    <a:pt x="103" y="104"/>
                  </a:cubicBezTo>
                  <a:cubicBezTo>
                    <a:pt x="102" y="103"/>
                    <a:pt x="102" y="103"/>
                    <a:pt x="102" y="103"/>
                  </a:cubicBezTo>
                  <a:cubicBezTo>
                    <a:pt x="59" y="83"/>
                    <a:pt x="59" y="83"/>
                    <a:pt x="59" y="83"/>
                  </a:cubicBezTo>
                  <a:cubicBezTo>
                    <a:pt x="55" y="81"/>
                    <a:pt x="49" y="82"/>
                    <a:pt x="47" y="86"/>
                  </a:cubicBezTo>
                  <a:cubicBezTo>
                    <a:pt x="32" y="111"/>
                    <a:pt x="32" y="111"/>
                    <a:pt x="32" y="111"/>
                  </a:cubicBezTo>
                  <a:cubicBezTo>
                    <a:pt x="30" y="114"/>
                    <a:pt x="31" y="119"/>
                    <a:pt x="34" y="122"/>
                  </a:cubicBezTo>
                  <a:cubicBezTo>
                    <a:pt x="70" y="151"/>
                    <a:pt x="70" y="151"/>
                    <a:pt x="70" y="151"/>
                  </a:cubicBezTo>
                  <a:cubicBezTo>
                    <a:pt x="58" y="175"/>
                    <a:pt x="51" y="202"/>
                    <a:pt x="51" y="230"/>
                  </a:cubicBezTo>
                  <a:cubicBezTo>
                    <a:pt x="7" y="243"/>
                    <a:pt x="7" y="243"/>
                    <a:pt x="7" y="243"/>
                  </a:cubicBezTo>
                  <a:cubicBezTo>
                    <a:pt x="3" y="245"/>
                    <a:pt x="0" y="249"/>
                    <a:pt x="1" y="253"/>
                  </a:cubicBezTo>
                  <a:cubicBezTo>
                    <a:pt x="6" y="282"/>
                    <a:pt x="6" y="282"/>
                    <a:pt x="6" y="282"/>
                  </a:cubicBezTo>
                  <a:cubicBezTo>
                    <a:pt x="6" y="286"/>
                    <a:pt x="11" y="289"/>
                    <a:pt x="15" y="289"/>
                  </a:cubicBezTo>
                  <a:cubicBezTo>
                    <a:pt x="61" y="287"/>
                    <a:pt x="61" y="287"/>
                    <a:pt x="61" y="287"/>
                  </a:cubicBezTo>
                  <a:cubicBezTo>
                    <a:pt x="66" y="301"/>
                    <a:pt x="72" y="314"/>
                    <a:pt x="81" y="327"/>
                  </a:cubicBezTo>
                  <a:cubicBezTo>
                    <a:pt x="88" y="338"/>
                    <a:pt x="96" y="348"/>
                    <a:pt x="105" y="357"/>
                  </a:cubicBezTo>
                  <a:cubicBezTo>
                    <a:pt x="85" y="397"/>
                    <a:pt x="85" y="397"/>
                    <a:pt x="85" y="397"/>
                  </a:cubicBezTo>
                  <a:cubicBezTo>
                    <a:pt x="83" y="402"/>
                    <a:pt x="84" y="407"/>
                    <a:pt x="88" y="409"/>
                  </a:cubicBezTo>
                  <a:cubicBezTo>
                    <a:pt x="112" y="425"/>
                    <a:pt x="112" y="425"/>
                    <a:pt x="112" y="425"/>
                  </a:cubicBezTo>
                  <a:cubicBezTo>
                    <a:pt x="116" y="427"/>
                    <a:pt x="121" y="426"/>
                    <a:pt x="124" y="423"/>
                  </a:cubicBezTo>
                  <a:cubicBezTo>
                    <a:pt x="152" y="390"/>
                    <a:pt x="152" y="390"/>
                    <a:pt x="152" y="390"/>
                  </a:cubicBezTo>
                  <a:cubicBezTo>
                    <a:pt x="178" y="402"/>
                    <a:pt x="206" y="408"/>
                    <a:pt x="234" y="407"/>
                  </a:cubicBezTo>
                  <a:cubicBezTo>
                    <a:pt x="246" y="447"/>
                    <a:pt x="246" y="447"/>
                    <a:pt x="246" y="447"/>
                  </a:cubicBezTo>
                  <a:cubicBezTo>
                    <a:pt x="248" y="451"/>
                    <a:pt x="252" y="454"/>
                    <a:pt x="257" y="453"/>
                  </a:cubicBezTo>
                  <a:cubicBezTo>
                    <a:pt x="285" y="448"/>
                    <a:pt x="285" y="448"/>
                    <a:pt x="285" y="448"/>
                  </a:cubicBezTo>
                  <a:cubicBezTo>
                    <a:pt x="289" y="447"/>
                    <a:pt x="292" y="443"/>
                    <a:pt x="292" y="438"/>
                  </a:cubicBezTo>
                  <a:cubicBezTo>
                    <a:pt x="290" y="397"/>
                    <a:pt x="290" y="397"/>
                    <a:pt x="290" y="397"/>
                  </a:cubicBezTo>
                  <a:cubicBezTo>
                    <a:pt x="303" y="392"/>
                    <a:pt x="315" y="386"/>
                    <a:pt x="327" y="378"/>
                  </a:cubicBezTo>
                  <a:cubicBezTo>
                    <a:pt x="338" y="371"/>
                    <a:pt x="348" y="362"/>
                    <a:pt x="357" y="353"/>
                  </a:cubicBezTo>
                  <a:cubicBezTo>
                    <a:pt x="394" y="372"/>
                    <a:pt x="394" y="372"/>
                    <a:pt x="394" y="372"/>
                  </a:cubicBezTo>
                  <a:cubicBezTo>
                    <a:pt x="398" y="374"/>
                    <a:pt x="403" y="372"/>
                    <a:pt x="405" y="369"/>
                  </a:cubicBezTo>
                  <a:cubicBezTo>
                    <a:pt x="421" y="345"/>
                    <a:pt x="421" y="345"/>
                    <a:pt x="421" y="345"/>
                  </a:cubicBezTo>
                  <a:cubicBezTo>
                    <a:pt x="424" y="341"/>
                    <a:pt x="423" y="336"/>
                    <a:pt x="419" y="333"/>
                  </a:cubicBezTo>
                  <a:cubicBezTo>
                    <a:pt x="389" y="307"/>
                    <a:pt x="389" y="307"/>
                    <a:pt x="389" y="307"/>
                  </a:cubicBezTo>
                  <a:cubicBezTo>
                    <a:pt x="402" y="281"/>
                    <a:pt x="408" y="252"/>
                    <a:pt x="407" y="223"/>
                  </a:cubicBezTo>
                  <a:cubicBezTo>
                    <a:pt x="446" y="211"/>
                    <a:pt x="446" y="211"/>
                    <a:pt x="446" y="211"/>
                  </a:cubicBezTo>
                  <a:cubicBezTo>
                    <a:pt x="451" y="210"/>
                    <a:pt x="454" y="205"/>
                    <a:pt x="453" y="201"/>
                  </a:cubicBezTo>
                  <a:cubicBezTo>
                    <a:pt x="447" y="173"/>
                    <a:pt x="447" y="173"/>
                    <a:pt x="447" y="173"/>
                  </a:cubicBezTo>
                  <a:cubicBezTo>
                    <a:pt x="447" y="168"/>
                    <a:pt x="443" y="165"/>
                    <a:pt x="438" y="165"/>
                  </a:cubicBezTo>
                  <a:close/>
                  <a:moveTo>
                    <a:pt x="299" y="334"/>
                  </a:moveTo>
                  <a:cubicBezTo>
                    <a:pt x="240" y="373"/>
                    <a:pt x="162" y="357"/>
                    <a:pt x="124" y="298"/>
                  </a:cubicBezTo>
                  <a:cubicBezTo>
                    <a:pt x="86" y="240"/>
                    <a:pt x="102" y="162"/>
                    <a:pt x="160" y="124"/>
                  </a:cubicBezTo>
                  <a:cubicBezTo>
                    <a:pt x="218" y="86"/>
                    <a:pt x="297" y="102"/>
                    <a:pt x="335" y="160"/>
                  </a:cubicBezTo>
                  <a:cubicBezTo>
                    <a:pt x="373" y="218"/>
                    <a:pt x="357" y="296"/>
                    <a:pt x="299" y="334"/>
                  </a:cubicBezTo>
                  <a:close/>
                </a:path>
              </a:pathLst>
            </a:custGeom>
            <a:solidFill>
              <a:srgbClr val="CC1C5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28" name="Google Shape;1228;p12"/>
            <p:cNvSpPr/>
            <p:nvPr/>
          </p:nvSpPr>
          <p:spPr>
            <a:xfrm flipH="1">
              <a:off x="14246375" y="5702873"/>
              <a:ext cx="1020086" cy="1067597"/>
            </a:xfrm>
            <a:custGeom>
              <a:rect b="b" l="l" r="r" t="t"/>
              <a:pathLst>
                <a:path extrusionOk="0" h="429" w="428">
                  <a:moveTo>
                    <a:pt x="413" y="157"/>
                  </a:moveTo>
                  <a:cubicBezTo>
                    <a:pt x="374" y="159"/>
                    <a:pt x="374" y="159"/>
                    <a:pt x="374" y="159"/>
                  </a:cubicBezTo>
                  <a:cubicBezTo>
                    <a:pt x="370" y="147"/>
                    <a:pt x="364" y="136"/>
                    <a:pt x="357" y="125"/>
                  </a:cubicBezTo>
                  <a:cubicBezTo>
                    <a:pt x="348" y="112"/>
                    <a:pt x="339" y="101"/>
                    <a:pt x="328" y="91"/>
                  </a:cubicBezTo>
                  <a:cubicBezTo>
                    <a:pt x="346" y="56"/>
                    <a:pt x="346" y="56"/>
                    <a:pt x="346" y="56"/>
                  </a:cubicBezTo>
                  <a:cubicBezTo>
                    <a:pt x="348" y="52"/>
                    <a:pt x="346" y="47"/>
                    <a:pt x="343" y="45"/>
                  </a:cubicBezTo>
                  <a:cubicBezTo>
                    <a:pt x="320" y="30"/>
                    <a:pt x="320" y="30"/>
                    <a:pt x="320" y="30"/>
                  </a:cubicBezTo>
                  <a:cubicBezTo>
                    <a:pt x="317" y="27"/>
                    <a:pt x="312" y="28"/>
                    <a:pt x="309" y="32"/>
                  </a:cubicBezTo>
                  <a:cubicBezTo>
                    <a:pt x="282" y="63"/>
                    <a:pt x="282" y="63"/>
                    <a:pt x="282" y="63"/>
                  </a:cubicBezTo>
                  <a:cubicBezTo>
                    <a:pt x="260" y="53"/>
                    <a:pt x="236" y="48"/>
                    <a:pt x="212" y="49"/>
                  </a:cubicBezTo>
                  <a:cubicBezTo>
                    <a:pt x="200" y="7"/>
                    <a:pt x="200" y="7"/>
                    <a:pt x="200" y="7"/>
                  </a:cubicBezTo>
                  <a:cubicBezTo>
                    <a:pt x="199" y="3"/>
                    <a:pt x="195" y="0"/>
                    <a:pt x="191" y="1"/>
                  </a:cubicBezTo>
                  <a:cubicBezTo>
                    <a:pt x="164" y="5"/>
                    <a:pt x="164" y="5"/>
                    <a:pt x="164" y="5"/>
                  </a:cubicBezTo>
                  <a:cubicBezTo>
                    <a:pt x="160" y="6"/>
                    <a:pt x="156" y="10"/>
                    <a:pt x="157" y="14"/>
                  </a:cubicBezTo>
                  <a:cubicBezTo>
                    <a:pt x="158" y="59"/>
                    <a:pt x="158" y="59"/>
                    <a:pt x="158" y="59"/>
                  </a:cubicBezTo>
                  <a:cubicBezTo>
                    <a:pt x="158" y="60"/>
                    <a:pt x="158" y="60"/>
                    <a:pt x="158" y="60"/>
                  </a:cubicBezTo>
                  <a:cubicBezTo>
                    <a:pt x="146" y="64"/>
                    <a:pt x="135" y="70"/>
                    <a:pt x="124" y="77"/>
                  </a:cubicBezTo>
                  <a:cubicBezTo>
                    <a:pt x="114" y="83"/>
                    <a:pt x="105" y="90"/>
                    <a:pt x="97" y="99"/>
                  </a:cubicBezTo>
                  <a:cubicBezTo>
                    <a:pt x="97" y="98"/>
                    <a:pt x="97" y="98"/>
                    <a:pt x="97" y="98"/>
                  </a:cubicBezTo>
                  <a:cubicBezTo>
                    <a:pt x="56" y="79"/>
                    <a:pt x="56" y="79"/>
                    <a:pt x="56" y="79"/>
                  </a:cubicBezTo>
                  <a:cubicBezTo>
                    <a:pt x="51" y="77"/>
                    <a:pt x="47" y="79"/>
                    <a:pt x="45" y="82"/>
                  </a:cubicBezTo>
                  <a:cubicBezTo>
                    <a:pt x="30" y="105"/>
                    <a:pt x="30" y="105"/>
                    <a:pt x="30" y="105"/>
                  </a:cubicBezTo>
                  <a:cubicBezTo>
                    <a:pt x="28" y="108"/>
                    <a:pt x="29" y="113"/>
                    <a:pt x="32" y="116"/>
                  </a:cubicBezTo>
                  <a:cubicBezTo>
                    <a:pt x="66" y="143"/>
                    <a:pt x="66" y="143"/>
                    <a:pt x="66" y="143"/>
                  </a:cubicBezTo>
                  <a:cubicBezTo>
                    <a:pt x="54" y="166"/>
                    <a:pt x="48" y="192"/>
                    <a:pt x="48" y="217"/>
                  </a:cubicBezTo>
                  <a:cubicBezTo>
                    <a:pt x="7" y="230"/>
                    <a:pt x="7" y="230"/>
                    <a:pt x="7" y="230"/>
                  </a:cubicBezTo>
                  <a:cubicBezTo>
                    <a:pt x="3" y="232"/>
                    <a:pt x="0" y="236"/>
                    <a:pt x="1" y="240"/>
                  </a:cubicBezTo>
                  <a:cubicBezTo>
                    <a:pt x="6" y="266"/>
                    <a:pt x="6" y="266"/>
                    <a:pt x="6" y="266"/>
                  </a:cubicBezTo>
                  <a:cubicBezTo>
                    <a:pt x="6" y="270"/>
                    <a:pt x="10" y="274"/>
                    <a:pt x="14" y="273"/>
                  </a:cubicBezTo>
                  <a:cubicBezTo>
                    <a:pt x="57" y="271"/>
                    <a:pt x="57" y="271"/>
                    <a:pt x="57" y="271"/>
                  </a:cubicBezTo>
                  <a:cubicBezTo>
                    <a:pt x="62" y="284"/>
                    <a:pt x="68" y="297"/>
                    <a:pt x="76" y="309"/>
                  </a:cubicBezTo>
                  <a:cubicBezTo>
                    <a:pt x="83" y="320"/>
                    <a:pt x="91" y="329"/>
                    <a:pt x="99" y="337"/>
                  </a:cubicBezTo>
                  <a:cubicBezTo>
                    <a:pt x="80" y="375"/>
                    <a:pt x="80" y="375"/>
                    <a:pt x="80" y="375"/>
                  </a:cubicBezTo>
                  <a:cubicBezTo>
                    <a:pt x="78" y="380"/>
                    <a:pt x="80" y="384"/>
                    <a:pt x="83" y="386"/>
                  </a:cubicBezTo>
                  <a:cubicBezTo>
                    <a:pt x="106" y="401"/>
                    <a:pt x="106" y="401"/>
                    <a:pt x="106" y="401"/>
                  </a:cubicBezTo>
                  <a:cubicBezTo>
                    <a:pt x="109" y="404"/>
                    <a:pt x="114" y="403"/>
                    <a:pt x="117" y="400"/>
                  </a:cubicBezTo>
                  <a:cubicBezTo>
                    <a:pt x="144" y="368"/>
                    <a:pt x="144" y="368"/>
                    <a:pt x="144" y="368"/>
                  </a:cubicBezTo>
                  <a:cubicBezTo>
                    <a:pt x="168" y="380"/>
                    <a:pt x="194" y="386"/>
                    <a:pt x="221" y="385"/>
                  </a:cubicBezTo>
                  <a:cubicBezTo>
                    <a:pt x="232" y="422"/>
                    <a:pt x="232" y="422"/>
                    <a:pt x="232" y="422"/>
                  </a:cubicBezTo>
                  <a:cubicBezTo>
                    <a:pt x="234" y="426"/>
                    <a:pt x="238" y="429"/>
                    <a:pt x="242" y="428"/>
                  </a:cubicBezTo>
                  <a:cubicBezTo>
                    <a:pt x="269" y="423"/>
                    <a:pt x="269" y="423"/>
                    <a:pt x="269" y="423"/>
                  </a:cubicBezTo>
                  <a:cubicBezTo>
                    <a:pt x="273" y="423"/>
                    <a:pt x="276" y="419"/>
                    <a:pt x="276" y="414"/>
                  </a:cubicBezTo>
                  <a:cubicBezTo>
                    <a:pt x="273" y="375"/>
                    <a:pt x="273" y="375"/>
                    <a:pt x="273" y="375"/>
                  </a:cubicBezTo>
                  <a:cubicBezTo>
                    <a:pt x="286" y="371"/>
                    <a:pt x="297" y="365"/>
                    <a:pt x="309" y="357"/>
                  </a:cubicBezTo>
                  <a:cubicBezTo>
                    <a:pt x="319" y="350"/>
                    <a:pt x="328" y="343"/>
                    <a:pt x="337" y="334"/>
                  </a:cubicBezTo>
                  <a:cubicBezTo>
                    <a:pt x="371" y="351"/>
                    <a:pt x="371" y="351"/>
                    <a:pt x="371" y="351"/>
                  </a:cubicBezTo>
                  <a:cubicBezTo>
                    <a:pt x="375" y="353"/>
                    <a:pt x="380" y="352"/>
                    <a:pt x="382" y="349"/>
                  </a:cubicBezTo>
                  <a:cubicBezTo>
                    <a:pt x="397" y="326"/>
                    <a:pt x="397" y="326"/>
                    <a:pt x="397" y="326"/>
                  </a:cubicBezTo>
                  <a:cubicBezTo>
                    <a:pt x="400" y="323"/>
                    <a:pt x="399" y="318"/>
                    <a:pt x="396" y="315"/>
                  </a:cubicBezTo>
                  <a:cubicBezTo>
                    <a:pt x="367" y="290"/>
                    <a:pt x="367" y="290"/>
                    <a:pt x="367" y="290"/>
                  </a:cubicBezTo>
                  <a:cubicBezTo>
                    <a:pt x="379" y="266"/>
                    <a:pt x="385" y="239"/>
                    <a:pt x="384" y="211"/>
                  </a:cubicBezTo>
                  <a:cubicBezTo>
                    <a:pt x="421" y="200"/>
                    <a:pt x="421" y="200"/>
                    <a:pt x="421" y="200"/>
                  </a:cubicBezTo>
                  <a:cubicBezTo>
                    <a:pt x="425" y="199"/>
                    <a:pt x="428" y="194"/>
                    <a:pt x="427" y="190"/>
                  </a:cubicBezTo>
                  <a:cubicBezTo>
                    <a:pt x="422" y="163"/>
                    <a:pt x="422" y="163"/>
                    <a:pt x="422" y="163"/>
                  </a:cubicBezTo>
                  <a:cubicBezTo>
                    <a:pt x="422" y="160"/>
                    <a:pt x="418" y="156"/>
                    <a:pt x="413" y="157"/>
                  </a:cubicBezTo>
                  <a:close/>
                  <a:moveTo>
                    <a:pt x="282" y="316"/>
                  </a:moveTo>
                  <a:cubicBezTo>
                    <a:pt x="227" y="352"/>
                    <a:pt x="153" y="337"/>
                    <a:pt x="117" y="282"/>
                  </a:cubicBezTo>
                  <a:cubicBezTo>
                    <a:pt x="81" y="227"/>
                    <a:pt x="96" y="154"/>
                    <a:pt x="151" y="118"/>
                  </a:cubicBezTo>
                  <a:cubicBezTo>
                    <a:pt x="206" y="82"/>
                    <a:pt x="280" y="97"/>
                    <a:pt x="316" y="152"/>
                  </a:cubicBezTo>
                  <a:cubicBezTo>
                    <a:pt x="352" y="207"/>
                    <a:pt x="337" y="280"/>
                    <a:pt x="282" y="316"/>
                  </a:cubicBezTo>
                  <a:close/>
                </a:path>
              </a:pathLst>
            </a:custGeom>
            <a:solidFill>
              <a:srgbClr val="DB814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29" name="Google Shape;1229;p12"/>
            <p:cNvSpPr/>
            <p:nvPr/>
          </p:nvSpPr>
          <p:spPr>
            <a:xfrm flipH="1">
              <a:off x="14252446" y="6802130"/>
              <a:ext cx="1043160" cy="1089127"/>
            </a:xfrm>
            <a:custGeom>
              <a:rect b="b" l="l" r="r" t="t"/>
              <a:pathLst>
                <a:path extrusionOk="0" h="438" w="437">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rgbClr val="B2CE49"/>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0" name="Google Shape;1230;p12"/>
            <p:cNvSpPr/>
            <p:nvPr/>
          </p:nvSpPr>
          <p:spPr>
            <a:xfrm flipH="1">
              <a:off x="12443007" y="7201055"/>
              <a:ext cx="982440" cy="1024539"/>
            </a:xfrm>
            <a:custGeom>
              <a:rect b="b" l="l" r="r" t="t"/>
              <a:pathLst>
                <a:path extrusionOk="0" h="412" w="412">
                  <a:moveTo>
                    <a:pt x="361" y="332"/>
                  </a:moveTo>
                  <a:cubicBezTo>
                    <a:pt x="338" y="302"/>
                    <a:pt x="338" y="302"/>
                    <a:pt x="338" y="302"/>
                  </a:cubicBezTo>
                  <a:cubicBezTo>
                    <a:pt x="345" y="292"/>
                    <a:pt x="351" y="282"/>
                    <a:pt x="356" y="270"/>
                  </a:cubicBezTo>
                  <a:cubicBezTo>
                    <a:pt x="361" y="257"/>
                    <a:pt x="365" y="243"/>
                    <a:pt x="366" y="229"/>
                  </a:cubicBezTo>
                  <a:cubicBezTo>
                    <a:pt x="404" y="224"/>
                    <a:pt x="404" y="224"/>
                    <a:pt x="404" y="224"/>
                  </a:cubicBezTo>
                  <a:cubicBezTo>
                    <a:pt x="408" y="223"/>
                    <a:pt x="412" y="220"/>
                    <a:pt x="411" y="216"/>
                  </a:cubicBezTo>
                  <a:cubicBezTo>
                    <a:pt x="411" y="190"/>
                    <a:pt x="411" y="190"/>
                    <a:pt x="411" y="190"/>
                  </a:cubicBezTo>
                  <a:cubicBezTo>
                    <a:pt x="411" y="186"/>
                    <a:pt x="408" y="182"/>
                    <a:pt x="403" y="182"/>
                  </a:cubicBezTo>
                  <a:cubicBezTo>
                    <a:pt x="364" y="178"/>
                    <a:pt x="364" y="178"/>
                    <a:pt x="364" y="178"/>
                  </a:cubicBezTo>
                  <a:cubicBezTo>
                    <a:pt x="360" y="155"/>
                    <a:pt x="350" y="133"/>
                    <a:pt x="337" y="115"/>
                  </a:cubicBezTo>
                  <a:cubicBezTo>
                    <a:pt x="363" y="83"/>
                    <a:pt x="363" y="83"/>
                    <a:pt x="363" y="83"/>
                  </a:cubicBezTo>
                  <a:cubicBezTo>
                    <a:pt x="366" y="80"/>
                    <a:pt x="366" y="75"/>
                    <a:pt x="363" y="72"/>
                  </a:cubicBezTo>
                  <a:cubicBezTo>
                    <a:pt x="345" y="53"/>
                    <a:pt x="345" y="53"/>
                    <a:pt x="345" y="53"/>
                  </a:cubicBezTo>
                  <a:cubicBezTo>
                    <a:pt x="343" y="50"/>
                    <a:pt x="338" y="50"/>
                    <a:pt x="334" y="52"/>
                  </a:cubicBezTo>
                  <a:cubicBezTo>
                    <a:pt x="299" y="78"/>
                    <a:pt x="299" y="78"/>
                    <a:pt x="299" y="78"/>
                  </a:cubicBezTo>
                  <a:cubicBezTo>
                    <a:pt x="299" y="78"/>
                    <a:pt x="299" y="78"/>
                    <a:pt x="299" y="78"/>
                  </a:cubicBezTo>
                  <a:cubicBezTo>
                    <a:pt x="289" y="71"/>
                    <a:pt x="279" y="65"/>
                    <a:pt x="267" y="61"/>
                  </a:cubicBezTo>
                  <a:cubicBezTo>
                    <a:pt x="257" y="56"/>
                    <a:pt x="246" y="53"/>
                    <a:pt x="235" y="51"/>
                  </a:cubicBezTo>
                  <a:cubicBezTo>
                    <a:pt x="235" y="51"/>
                    <a:pt x="235" y="51"/>
                    <a:pt x="235" y="51"/>
                  </a:cubicBezTo>
                  <a:cubicBezTo>
                    <a:pt x="228" y="8"/>
                    <a:pt x="228" y="8"/>
                    <a:pt x="228" y="8"/>
                  </a:cubicBezTo>
                  <a:cubicBezTo>
                    <a:pt x="227" y="4"/>
                    <a:pt x="224" y="0"/>
                    <a:pt x="220" y="1"/>
                  </a:cubicBezTo>
                  <a:cubicBezTo>
                    <a:pt x="194" y="2"/>
                    <a:pt x="194" y="2"/>
                    <a:pt x="194" y="2"/>
                  </a:cubicBezTo>
                  <a:cubicBezTo>
                    <a:pt x="190" y="2"/>
                    <a:pt x="186" y="5"/>
                    <a:pt x="186" y="10"/>
                  </a:cubicBezTo>
                  <a:cubicBezTo>
                    <a:pt x="183" y="51"/>
                    <a:pt x="183" y="51"/>
                    <a:pt x="183" y="51"/>
                  </a:cubicBezTo>
                  <a:cubicBezTo>
                    <a:pt x="159" y="54"/>
                    <a:pt x="135" y="63"/>
                    <a:pt x="115" y="77"/>
                  </a:cubicBezTo>
                  <a:cubicBezTo>
                    <a:pt x="82" y="52"/>
                    <a:pt x="82" y="52"/>
                    <a:pt x="82" y="52"/>
                  </a:cubicBezTo>
                  <a:cubicBezTo>
                    <a:pt x="79" y="49"/>
                    <a:pt x="74" y="49"/>
                    <a:pt x="72" y="52"/>
                  </a:cubicBezTo>
                  <a:cubicBezTo>
                    <a:pt x="53" y="70"/>
                    <a:pt x="53" y="70"/>
                    <a:pt x="53" y="70"/>
                  </a:cubicBezTo>
                  <a:cubicBezTo>
                    <a:pt x="50" y="73"/>
                    <a:pt x="50" y="78"/>
                    <a:pt x="53" y="81"/>
                  </a:cubicBezTo>
                  <a:cubicBezTo>
                    <a:pt x="78" y="114"/>
                    <a:pt x="78" y="114"/>
                    <a:pt x="78" y="114"/>
                  </a:cubicBezTo>
                  <a:cubicBezTo>
                    <a:pt x="70" y="124"/>
                    <a:pt x="63" y="136"/>
                    <a:pt x="58" y="149"/>
                  </a:cubicBezTo>
                  <a:cubicBezTo>
                    <a:pt x="53" y="160"/>
                    <a:pt x="50" y="171"/>
                    <a:pt x="48" y="183"/>
                  </a:cubicBezTo>
                  <a:cubicBezTo>
                    <a:pt x="8" y="189"/>
                    <a:pt x="8" y="189"/>
                    <a:pt x="8" y="189"/>
                  </a:cubicBezTo>
                  <a:cubicBezTo>
                    <a:pt x="3" y="189"/>
                    <a:pt x="0" y="193"/>
                    <a:pt x="1" y="197"/>
                  </a:cubicBezTo>
                  <a:cubicBezTo>
                    <a:pt x="1" y="223"/>
                    <a:pt x="1" y="223"/>
                    <a:pt x="1" y="223"/>
                  </a:cubicBezTo>
                  <a:cubicBezTo>
                    <a:pt x="1" y="227"/>
                    <a:pt x="4" y="230"/>
                    <a:pt x="9" y="230"/>
                  </a:cubicBezTo>
                  <a:cubicBezTo>
                    <a:pt x="48" y="235"/>
                    <a:pt x="48" y="235"/>
                    <a:pt x="48" y="235"/>
                  </a:cubicBezTo>
                  <a:cubicBezTo>
                    <a:pt x="52" y="260"/>
                    <a:pt x="62" y="284"/>
                    <a:pt x="77" y="304"/>
                  </a:cubicBezTo>
                  <a:cubicBezTo>
                    <a:pt x="54" y="334"/>
                    <a:pt x="54" y="334"/>
                    <a:pt x="54" y="334"/>
                  </a:cubicBezTo>
                  <a:cubicBezTo>
                    <a:pt x="51" y="337"/>
                    <a:pt x="51" y="342"/>
                    <a:pt x="54" y="345"/>
                  </a:cubicBezTo>
                  <a:cubicBezTo>
                    <a:pt x="73" y="363"/>
                    <a:pt x="73" y="363"/>
                    <a:pt x="73" y="363"/>
                  </a:cubicBezTo>
                  <a:cubicBezTo>
                    <a:pt x="75" y="366"/>
                    <a:pt x="80" y="366"/>
                    <a:pt x="83" y="364"/>
                  </a:cubicBezTo>
                  <a:cubicBezTo>
                    <a:pt x="113" y="341"/>
                    <a:pt x="113" y="341"/>
                    <a:pt x="113" y="341"/>
                  </a:cubicBezTo>
                  <a:cubicBezTo>
                    <a:pt x="123" y="348"/>
                    <a:pt x="134" y="354"/>
                    <a:pt x="146" y="359"/>
                  </a:cubicBezTo>
                  <a:cubicBezTo>
                    <a:pt x="157" y="363"/>
                    <a:pt x="169" y="366"/>
                    <a:pt x="180" y="368"/>
                  </a:cubicBezTo>
                  <a:cubicBezTo>
                    <a:pt x="185" y="405"/>
                    <a:pt x="185" y="405"/>
                    <a:pt x="185" y="405"/>
                  </a:cubicBezTo>
                  <a:cubicBezTo>
                    <a:pt x="186" y="409"/>
                    <a:pt x="189" y="412"/>
                    <a:pt x="193" y="412"/>
                  </a:cubicBezTo>
                  <a:cubicBezTo>
                    <a:pt x="219" y="412"/>
                    <a:pt x="219" y="412"/>
                    <a:pt x="219" y="412"/>
                  </a:cubicBezTo>
                  <a:cubicBezTo>
                    <a:pt x="223" y="412"/>
                    <a:pt x="227" y="408"/>
                    <a:pt x="227" y="404"/>
                  </a:cubicBezTo>
                  <a:cubicBezTo>
                    <a:pt x="231" y="369"/>
                    <a:pt x="231" y="369"/>
                    <a:pt x="231" y="369"/>
                  </a:cubicBezTo>
                  <a:cubicBezTo>
                    <a:pt x="257" y="365"/>
                    <a:pt x="281" y="354"/>
                    <a:pt x="303" y="339"/>
                  </a:cubicBezTo>
                  <a:cubicBezTo>
                    <a:pt x="331" y="362"/>
                    <a:pt x="331" y="362"/>
                    <a:pt x="331" y="362"/>
                  </a:cubicBezTo>
                  <a:cubicBezTo>
                    <a:pt x="335" y="364"/>
                    <a:pt x="340" y="364"/>
                    <a:pt x="342" y="361"/>
                  </a:cubicBezTo>
                  <a:cubicBezTo>
                    <a:pt x="361" y="343"/>
                    <a:pt x="361" y="343"/>
                    <a:pt x="361" y="343"/>
                  </a:cubicBezTo>
                  <a:cubicBezTo>
                    <a:pt x="364" y="340"/>
                    <a:pt x="364" y="336"/>
                    <a:pt x="361" y="332"/>
                  </a:cubicBezTo>
                  <a:close/>
                  <a:moveTo>
                    <a:pt x="164" y="315"/>
                  </a:moveTo>
                  <a:cubicBezTo>
                    <a:pt x="106" y="291"/>
                    <a:pt x="78" y="225"/>
                    <a:pt x="101" y="167"/>
                  </a:cubicBezTo>
                  <a:cubicBezTo>
                    <a:pt x="125" y="109"/>
                    <a:pt x="191" y="81"/>
                    <a:pt x="250" y="104"/>
                  </a:cubicBezTo>
                  <a:cubicBezTo>
                    <a:pt x="308" y="128"/>
                    <a:pt x="336" y="194"/>
                    <a:pt x="312" y="253"/>
                  </a:cubicBezTo>
                  <a:cubicBezTo>
                    <a:pt x="288" y="311"/>
                    <a:pt x="222" y="339"/>
                    <a:pt x="164" y="315"/>
                  </a:cubicBezTo>
                  <a:close/>
                </a:path>
              </a:pathLst>
            </a:custGeom>
            <a:solidFill>
              <a:srgbClr val="CC1C5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1" name="Google Shape;1231;p12"/>
            <p:cNvSpPr/>
            <p:nvPr/>
          </p:nvSpPr>
          <p:spPr>
            <a:xfrm flipH="1">
              <a:off x="13299152" y="7508796"/>
              <a:ext cx="1230175" cy="1287956"/>
            </a:xfrm>
            <a:custGeom>
              <a:rect b="b" l="l" r="r" t="t"/>
              <a:pathLst>
                <a:path extrusionOk="0" h="518" w="516">
                  <a:moveTo>
                    <a:pt x="515" y="242"/>
                  </a:moveTo>
                  <a:cubicBezTo>
                    <a:pt x="516" y="237"/>
                    <a:pt x="512" y="233"/>
                    <a:pt x="506" y="232"/>
                  </a:cubicBezTo>
                  <a:cubicBezTo>
                    <a:pt x="458" y="226"/>
                    <a:pt x="458" y="226"/>
                    <a:pt x="458" y="226"/>
                  </a:cubicBezTo>
                  <a:cubicBezTo>
                    <a:pt x="457" y="221"/>
                    <a:pt x="456" y="215"/>
                    <a:pt x="455" y="209"/>
                  </a:cubicBezTo>
                  <a:cubicBezTo>
                    <a:pt x="496" y="185"/>
                    <a:pt x="496" y="185"/>
                    <a:pt x="496" y="185"/>
                  </a:cubicBezTo>
                  <a:cubicBezTo>
                    <a:pt x="501" y="182"/>
                    <a:pt x="503" y="176"/>
                    <a:pt x="501" y="172"/>
                  </a:cubicBezTo>
                  <a:cubicBezTo>
                    <a:pt x="488" y="142"/>
                    <a:pt x="488" y="142"/>
                    <a:pt x="488" y="142"/>
                  </a:cubicBezTo>
                  <a:cubicBezTo>
                    <a:pt x="486" y="137"/>
                    <a:pt x="481" y="135"/>
                    <a:pt x="476" y="136"/>
                  </a:cubicBezTo>
                  <a:cubicBezTo>
                    <a:pt x="428" y="150"/>
                    <a:pt x="428" y="150"/>
                    <a:pt x="428" y="150"/>
                  </a:cubicBezTo>
                  <a:cubicBezTo>
                    <a:pt x="425" y="146"/>
                    <a:pt x="422" y="141"/>
                    <a:pt x="419" y="137"/>
                  </a:cubicBezTo>
                  <a:cubicBezTo>
                    <a:pt x="449" y="100"/>
                    <a:pt x="449" y="100"/>
                    <a:pt x="449" y="100"/>
                  </a:cubicBezTo>
                  <a:cubicBezTo>
                    <a:pt x="452" y="95"/>
                    <a:pt x="452" y="89"/>
                    <a:pt x="449" y="86"/>
                  </a:cubicBezTo>
                  <a:cubicBezTo>
                    <a:pt x="426" y="63"/>
                    <a:pt x="426" y="63"/>
                    <a:pt x="426" y="63"/>
                  </a:cubicBezTo>
                  <a:cubicBezTo>
                    <a:pt x="423" y="59"/>
                    <a:pt x="417" y="58"/>
                    <a:pt x="412" y="62"/>
                  </a:cubicBezTo>
                  <a:cubicBezTo>
                    <a:pt x="371" y="93"/>
                    <a:pt x="371" y="93"/>
                    <a:pt x="371" y="93"/>
                  </a:cubicBezTo>
                  <a:cubicBezTo>
                    <a:pt x="367" y="90"/>
                    <a:pt x="364" y="88"/>
                    <a:pt x="360" y="86"/>
                  </a:cubicBezTo>
                  <a:cubicBezTo>
                    <a:pt x="375" y="39"/>
                    <a:pt x="375" y="39"/>
                    <a:pt x="375" y="39"/>
                  </a:cubicBezTo>
                  <a:cubicBezTo>
                    <a:pt x="376" y="34"/>
                    <a:pt x="374" y="28"/>
                    <a:pt x="370" y="26"/>
                  </a:cubicBezTo>
                  <a:cubicBezTo>
                    <a:pt x="340" y="13"/>
                    <a:pt x="340" y="13"/>
                    <a:pt x="340" y="13"/>
                  </a:cubicBezTo>
                  <a:cubicBezTo>
                    <a:pt x="336" y="10"/>
                    <a:pt x="330" y="12"/>
                    <a:pt x="327" y="17"/>
                  </a:cubicBezTo>
                  <a:cubicBezTo>
                    <a:pt x="298" y="63"/>
                    <a:pt x="298" y="63"/>
                    <a:pt x="298" y="63"/>
                  </a:cubicBezTo>
                  <a:cubicBezTo>
                    <a:pt x="298" y="63"/>
                    <a:pt x="298" y="63"/>
                    <a:pt x="298" y="63"/>
                  </a:cubicBezTo>
                  <a:cubicBezTo>
                    <a:pt x="297" y="63"/>
                    <a:pt x="296" y="63"/>
                    <a:pt x="295" y="63"/>
                  </a:cubicBezTo>
                  <a:cubicBezTo>
                    <a:pt x="288" y="9"/>
                    <a:pt x="288" y="9"/>
                    <a:pt x="288" y="9"/>
                  </a:cubicBezTo>
                  <a:cubicBezTo>
                    <a:pt x="287" y="4"/>
                    <a:pt x="283" y="0"/>
                    <a:pt x="278" y="0"/>
                  </a:cubicBezTo>
                  <a:cubicBezTo>
                    <a:pt x="245" y="0"/>
                    <a:pt x="245" y="0"/>
                    <a:pt x="245" y="0"/>
                  </a:cubicBezTo>
                  <a:cubicBezTo>
                    <a:pt x="241" y="0"/>
                    <a:pt x="236" y="4"/>
                    <a:pt x="235" y="9"/>
                  </a:cubicBezTo>
                  <a:cubicBezTo>
                    <a:pt x="229" y="63"/>
                    <a:pt x="229" y="63"/>
                    <a:pt x="229" y="63"/>
                  </a:cubicBezTo>
                  <a:cubicBezTo>
                    <a:pt x="225" y="63"/>
                    <a:pt x="222" y="64"/>
                    <a:pt x="219" y="65"/>
                  </a:cubicBezTo>
                  <a:cubicBezTo>
                    <a:pt x="219" y="64"/>
                    <a:pt x="219" y="63"/>
                    <a:pt x="218" y="63"/>
                  </a:cubicBezTo>
                  <a:cubicBezTo>
                    <a:pt x="189" y="17"/>
                    <a:pt x="189" y="17"/>
                    <a:pt x="189" y="17"/>
                  </a:cubicBezTo>
                  <a:cubicBezTo>
                    <a:pt x="187" y="12"/>
                    <a:pt x="181" y="10"/>
                    <a:pt x="177" y="13"/>
                  </a:cubicBezTo>
                  <a:cubicBezTo>
                    <a:pt x="147" y="26"/>
                    <a:pt x="147" y="26"/>
                    <a:pt x="147" y="26"/>
                  </a:cubicBezTo>
                  <a:cubicBezTo>
                    <a:pt x="142" y="28"/>
                    <a:pt x="140" y="34"/>
                    <a:pt x="142" y="39"/>
                  </a:cubicBezTo>
                  <a:cubicBezTo>
                    <a:pt x="158" y="89"/>
                    <a:pt x="158" y="89"/>
                    <a:pt x="158" y="89"/>
                  </a:cubicBezTo>
                  <a:cubicBezTo>
                    <a:pt x="154" y="91"/>
                    <a:pt x="151" y="93"/>
                    <a:pt x="148" y="95"/>
                  </a:cubicBezTo>
                  <a:cubicBezTo>
                    <a:pt x="147" y="94"/>
                    <a:pt x="147" y="94"/>
                    <a:pt x="147" y="94"/>
                  </a:cubicBezTo>
                  <a:cubicBezTo>
                    <a:pt x="104" y="62"/>
                    <a:pt x="104" y="62"/>
                    <a:pt x="104" y="62"/>
                  </a:cubicBezTo>
                  <a:cubicBezTo>
                    <a:pt x="100" y="58"/>
                    <a:pt x="93" y="59"/>
                    <a:pt x="90" y="63"/>
                  </a:cubicBezTo>
                  <a:cubicBezTo>
                    <a:pt x="68" y="86"/>
                    <a:pt x="68" y="86"/>
                    <a:pt x="68" y="86"/>
                  </a:cubicBezTo>
                  <a:cubicBezTo>
                    <a:pt x="64" y="89"/>
                    <a:pt x="64" y="95"/>
                    <a:pt x="67" y="100"/>
                  </a:cubicBezTo>
                  <a:cubicBezTo>
                    <a:pt x="101" y="141"/>
                    <a:pt x="101" y="141"/>
                    <a:pt x="101" y="141"/>
                  </a:cubicBezTo>
                  <a:cubicBezTo>
                    <a:pt x="98" y="145"/>
                    <a:pt x="96" y="148"/>
                    <a:pt x="93" y="152"/>
                  </a:cubicBezTo>
                  <a:cubicBezTo>
                    <a:pt x="93" y="152"/>
                    <a:pt x="93" y="152"/>
                    <a:pt x="93" y="152"/>
                  </a:cubicBezTo>
                  <a:cubicBezTo>
                    <a:pt x="41" y="136"/>
                    <a:pt x="41" y="136"/>
                    <a:pt x="41" y="136"/>
                  </a:cubicBezTo>
                  <a:cubicBezTo>
                    <a:pt x="35" y="135"/>
                    <a:pt x="30" y="137"/>
                    <a:pt x="28" y="142"/>
                  </a:cubicBezTo>
                  <a:cubicBezTo>
                    <a:pt x="15" y="172"/>
                    <a:pt x="15" y="172"/>
                    <a:pt x="15" y="172"/>
                  </a:cubicBezTo>
                  <a:cubicBezTo>
                    <a:pt x="13" y="176"/>
                    <a:pt x="15" y="182"/>
                    <a:pt x="20" y="185"/>
                  </a:cubicBezTo>
                  <a:cubicBezTo>
                    <a:pt x="67" y="212"/>
                    <a:pt x="67" y="212"/>
                    <a:pt x="67" y="212"/>
                  </a:cubicBezTo>
                  <a:cubicBezTo>
                    <a:pt x="67" y="213"/>
                    <a:pt x="67" y="213"/>
                    <a:pt x="67" y="213"/>
                  </a:cubicBezTo>
                  <a:cubicBezTo>
                    <a:pt x="66" y="217"/>
                    <a:pt x="65" y="221"/>
                    <a:pt x="65" y="226"/>
                  </a:cubicBezTo>
                  <a:cubicBezTo>
                    <a:pt x="64" y="226"/>
                    <a:pt x="64" y="226"/>
                    <a:pt x="64" y="226"/>
                  </a:cubicBezTo>
                  <a:cubicBezTo>
                    <a:pt x="10" y="232"/>
                    <a:pt x="10" y="232"/>
                    <a:pt x="10" y="232"/>
                  </a:cubicBezTo>
                  <a:cubicBezTo>
                    <a:pt x="5" y="233"/>
                    <a:pt x="0" y="237"/>
                    <a:pt x="1" y="242"/>
                  </a:cubicBezTo>
                  <a:cubicBezTo>
                    <a:pt x="1" y="275"/>
                    <a:pt x="1" y="275"/>
                    <a:pt x="1" y="275"/>
                  </a:cubicBezTo>
                  <a:cubicBezTo>
                    <a:pt x="0" y="279"/>
                    <a:pt x="4" y="284"/>
                    <a:pt x="10" y="285"/>
                  </a:cubicBezTo>
                  <a:cubicBezTo>
                    <a:pt x="64" y="292"/>
                    <a:pt x="64" y="292"/>
                    <a:pt x="64" y="292"/>
                  </a:cubicBezTo>
                  <a:cubicBezTo>
                    <a:pt x="64" y="292"/>
                    <a:pt x="64" y="292"/>
                    <a:pt x="64" y="292"/>
                  </a:cubicBezTo>
                  <a:cubicBezTo>
                    <a:pt x="65" y="296"/>
                    <a:pt x="65" y="299"/>
                    <a:pt x="66" y="303"/>
                  </a:cubicBezTo>
                  <a:cubicBezTo>
                    <a:pt x="65" y="303"/>
                    <a:pt x="65" y="303"/>
                    <a:pt x="65" y="303"/>
                  </a:cubicBezTo>
                  <a:cubicBezTo>
                    <a:pt x="19" y="331"/>
                    <a:pt x="19" y="331"/>
                    <a:pt x="19" y="331"/>
                  </a:cubicBezTo>
                  <a:cubicBezTo>
                    <a:pt x="14" y="334"/>
                    <a:pt x="12" y="340"/>
                    <a:pt x="14" y="344"/>
                  </a:cubicBezTo>
                  <a:cubicBezTo>
                    <a:pt x="27" y="374"/>
                    <a:pt x="27" y="374"/>
                    <a:pt x="27" y="374"/>
                  </a:cubicBezTo>
                  <a:cubicBezTo>
                    <a:pt x="29" y="378"/>
                    <a:pt x="34" y="381"/>
                    <a:pt x="39" y="379"/>
                  </a:cubicBezTo>
                  <a:cubicBezTo>
                    <a:pt x="91" y="365"/>
                    <a:pt x="91" y="365"/>
                    <a:pt x="91" y="365"/>
                  </a:cubicBezTo>
                  <a:cubicBezTo>
                    <a:pt x="93" y="368"/>
                    <a:pt x="96" y="372"/>
                    <a:pt x="98" y="375"/>
                  </a:cubicBezTo>
                  <a:cubicBezTo>
                    <a:pt x="65" y="416"/>
                    <a:pt x="65" y="416"/>
                    <a:pt x="65" y="416"/>
                  </a:cubicBezTo>
                  <a:cubicBezTo>
                    <a:pt x="62" y="421"/>
                    <a:pt x="62" y="427"/>
                    <a:pt x="66" y="430"/>
                  </a:cubicBezTo>
                  <a:cubicBezTo>
                    <a:pt x="89" y="453"/>
                    <a:pt x="89" y="453"/>
                    <a:pt x="89" y="453"/>
                  </a:cubicBezTo>
                  <a:cubicBezTo>
                    <a:pt x="92" y="457"/>
                    <a:pt x="98" y="457"/>
                    <a:pt x="102" y="454"/>
                  </a:cubicBezTo>
                  <a:cubicBezTo>
                    <a:pt x="144" y="422"/>
                    <a:pt x="144" y="422"/>
                    <a:pt x="144" y="422"/>
                  </a:cubicBezTo>
                  <a:cubicBezTo>
                    <a:pt x="148" y="424"/>
                    <a:pt x="151" y="427"/>
                    <a:pt x="155" y="429"/>
                  </a:cubicBezTo>
                  <a:cubicBezTo>
                    <a:pt x="141" y="478"/>
                    <a:pt x="141" y="478"/>
                    <a:pt x="141" y="478"/>
                  </a:cubicBezTo>
                  <a:cubicBezTo>
                    <a:pt x="139" y="484"/>
                    <a:pt x="142" y="489"/>
                    <a:pt x="146" y="491"/>
                  </a:cubicBezTo>
                  <a:cubicBezTo>
                    <a:pt x="177" y="503"/>
                    <a:pt x="177" y="503"/>
                    <a:pt x="177" y="503"/>
                  </a:cubicBezTo>
                  <a:cubicBezTo>
                    <a:pt x="181" y="506"/>
                    <a:pt x="187" y="504"/>
                    <a:pt x="189" y="499"/>
                  </a:cubicBezTo>
                  <a:cubicBezTo>
                    <a:pt x="215" y="454"/>
                    <a:pt x="215" y="454"/>
                    <a:pt x="215" y="454"/>
                  </a:cubicBezTo>
                  <a:cubicBezTo>
                    <a:pt x="220" y="455"/>
                    <a:pt x="224" y="456"/>
                    <a:pt x="229" y="457"/>
                  </a:cubicBezTo>
                  <a:cubicBezTo>
                    <a:pt x="235" y="508"/>
                    <a:pt x="235" y="508"/>
                    <a:pt x="235" y="508"/>
                  </a:cubicBezTo>
                  <a:cubicBezTo>
                    <a:pt x="236" y="514"/>
                    <a:pt x="241" y="518"/>
                    <a:pt x="245" y="517"/>
                  </a:cubicBezTo>
                  <a:cubicBezTo>
                    <a:pt x="278" y="517"/>
                    <a:pt x="278" y="517"/>
                    <a:pt x="278" y="517"/>
                  </a:cubicBezTo>
                  <a:cubicBezTo>
                    <a:pt x="283" y="518"/>
                    <a:pt x="287" y="514"/>
                    <a:pt x="288" y="508"/>
                  </a:cubicBezTo>
                  <a:cubicBezTo>
                    <a:pt x="295" y="457"/>
                    <a:pt x="295" y="457"/>
                    <a:pt x="295" y="457"/>
                  </a:cubicBezTo>
                  <a:cubicBezTo>
                    <a:pt x="297" y="457"/>
                    <a:pt x="299" y="456"/>
                    <a:pt x="302" y="456"/>
                  </a:cubicBezTo>
                  <a:cubicBezTo>
                    <a:pt x="327" y="499"/>
                    <a:pt x="327" y="499"/>
                    <a:pt x="327" y="499"/>
                  </a:cubicBezTo>
                  <a:cubicBezTo>
                    <a:pt x="330" y="504"/>
                    <a:pt x="335" y="506"/>
                    <a:pt x="340" y="503"/>
                  </a:cubicBezTo>
                  <a:cubicBezTo>
                    <a:pt x="370" y="491"/>
                    <a:pt x="370" y="491"/>
                    <a:pt x="370" y="491"/>
                  </a:cubicBezTo>
                  <a:cubicBezTo>
                    <a:pt x="375" y="489"/>
                    <a:pt x="377" y="484"/>
                    <a:pt x="376" y="478"/>
                  </a:cubicBezTo>
                  <a:cubicBezTo>
                    <a:pt x="362" y="432"/>
                    <a:pt x="362" y="432"/>
                    <a:pt x="362" y="432"/>
                  </a:cubicBezTo>
                  <a:cubicBezTo>
                    <a:pt x="367" y="430"/>
                    <a:pt x="371" y="427"/>
                    <a:pt x="375" y="424"/>
                  </a:cubicBezTo>
                  <a:cubicBezTo>
                    <a:pt x="414" y="454"/>
                    <a:pt x="414" y="454"/>
                    <a:pt x="414" y="454"/>
                  </a:cubicBezTo>
                  <a:cubicBezTo>
                    <a:pt x="418" y="457"/>
                    <a:pt x="424" y="457"/>
                    <a:pt x="427" y="453"/>
                  </a:cubicBezTo>
                  <a:cubicBezTo>
                    <a:pt x="450" y="430"/>
                    <a:pt x="450" y="430"/>
                    <a:pt x="450" y="430"/>
                  </a:cubicBezTo>
                  <a:cubicBezTo>
                    <a:pt x="454" y="427"/>
                    <a:pt x="454" y="421"/>
                    <a:pt x="451" y="416"/>
                  </a:cubicBezTo>
                  <a:cubicBezTo>
                    <a:pt x="422" y="380"/>
                    <a:pt x="422" y="380"/>
                    <a:pt x="422" y="380"/>
                  </a:cubicBezTo>
                  <a:cubicBezTo>
                    <a:pt x="425" y="375"/>
                    <a:pt x="428" y="371"/>
                    <a:pt x="431" y="366"/>
                  </a:cubicBezTo>
                  <a:cubicBezTo>
                    <a:pt x="477" y="379"/>
                    <a:pt x="477" y="379"/>
                    <a:pt x="477" y="379"/>
                  </a:cubicBezTo>
                  <a:cubicBezTo>
                    <a:pt x="482" y="381"/>
                    <a:pt x="488" y="378"/>
                    <a:pt x="489" y="374"/>
                  </a:cubicBezTo>
                  <a:cubicBezTo>
                    <a:pt x="502" y="344"/>
                    <a:pt x="502" y="344"/>
                    <a:pt x="502" y="344"/>
                  </a:cubicBezTo>
                  <a:cubicBezTo>
                    <a:pt x="504" y="340"/>
                    <a:pt x="502" y="334"/>
                    <a:pt x="498" y="331"/>
                  </a:cubicBezTo>
                  <a:cubicBezTo>
                    <a:pt x="456" y="306"/>
                    <a:pt x="456" y="306"/>
                    <a:pt x="456" y="306"/>
                  </a:cubicBezTo>
                  <a:cubicBezTo>
                    <a:pt x="457" y="301"/>
                    <a:pt x="458" y="296"/>
                    <a:pt x="459" y="291"/>
                  </a:cubicBezTo>
                  <a:cubicBezTo>
                    <a:pt x="507" y="285"/>
                    <a:pt x="507" y="285"/>
                    <a:pt x="507" y="285"/>
                  </a:cubicBezTo>
                  <a:cubicBezTo>
                    <a:pt x="512" y="284"/>
                    <a:pt x="516" y="279"/>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solidFill>
              <a:srgbClr val="B2CE49"/>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2" name="Google Shape;1232;p12"/>
            <p:cNvSpPr/>
            <p:nvPr/>
          </p:nvSpPr>
          <p:spPr>
            <a:xfrm flipH="1">
              <a:off x="14536612" y="4845502"/>
              <a:ext cx="897433" cy="934622"/>
            </a:xfrm>
            <a:custGeom>
              <a:rect b="b" l="l" r="r" t="t"/>
              <a:pathLst>
                <a:path extrusionOk="0" h="376" w="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3" name="Google Shape;1233;p12"/>
            <p:cNvSpPr/>
            <p:nvPr/>
          </p:nvSpPr>
          <p:spPr>
            <a:xfrm flipH="1">
              <a:off x="12222830" y="5881998"/>
              <a:ext cx="650912" cy="681337"/>
            </a:xfrm>
            <a:custGeom>
              <a:rect b="b" l="l" r="r" t="t"/>
              <a:pathLst>
                <a:path extrusionOk="0" h="274" w="273">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rgbClr val="B2CE49"/>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4" name="Google Shape;1234;p12"/>
            <p:cNvSpPr/>
            <p:nvPr/>
          </p:nvSpPr>
          <p:spPr>
            <a:xfrm flipH="1">
              <a:off x="15181454" y="5658547"/>
              <a:ext cx="643626" cy="676272"/>
            </a:xfrm>
            <a:custGeom>
              <a:rect b="b" l="l" r="r" t="t"/>
              <a:pathLst>
                <a:path extrusionOk="0" h="272" w="270">
                  <a:moveTo>
                    <a:pt x="267" y="172"/>
                  </a:moveTo>
                  <a:cubicBezTo>
                    <a:pt x="244" y="160"/>
                    <a:pt x="244" y="160"/>
                    <a:pt x="244" y="160"/>
                  </a:cubicBezTo>
                  <a:cubicBezTo>
                    <a:pt x="246" y="152"/>
                    <a:pt x="246" y="143"/>
                    <a:pt x="246" y="135"/>
                  </a:cubicBezTo>
                  <a:cubicBezTo>
                    <a:pt x="246" y="125"/>
                    <a:pt x="244" y="115"/>
                    <a:pt x="242" y="106"/>
                  </a:cubicBezTo>
                  <a:cubicBezTo>
                    <a:pt x="264" y="92"/>
                    <a:pt x="264" y="92"/>
                    <a:pt x="264" y="92"/>
                  </a:cubicBezTo>
                  <a:cubicBezTo>
                    <a:pt x="266" y="91"/>
                    <a:pt x="267" y="88"/>
                    <a:pt x="266" y="85"/>
                  </a:cubicBezTo>
                  <a:cubicBezTo>
                    <a:pt x="259" y="69"/>
                    <a:pt x="259" y="69"/>
                    <a:pt x="259" y="69"/>
                  </a:cubicBezTo>
                  <a:cubicBezTo>
                    <a:pt x="258" y="67"/>
                    <a:pt x="255" y="65"/>
                    <a:pt x="252" y="66"/>
                  </a:cubicBezTo>
                  <a:cubicBezTo>
                    <a:pt x="226" y="74"/>
                    <a:pt x="226" y="74"/>
                    <a:pt x="226" y="74"/>
                  </a:cubicBezTo>
                  <a:cubicBezTo>
                    <a:pt x="217" y="61"/>
                    <a:pt x="205" y="50"/>
                    <a:pt x="192" y="42"/>
                  </a:cubicBezTo>
                  <a:cubicBezTo>
                    <a:pt x="200" y="15"/>
                    <a:pt x="200" y="15"/>
                    <a:pt x="200" y="15"/>
                  </a:cubicBezTo>
                  <a:cubicBezTo>
                    <a:pt x="200" y="12"/>
                    <a:pt x="199" y="9"/>
                    <a:pt x="197" y="8"/>
                  </a:cubicBezTo>
                  <a:cubicBezTo>
                    <a:pt x="180" y="1"/>
                    <a:pt x="180" y="1"/>
                    <a:pt x="180" y="1"/>
                  </a:cubicBezTo>
                  <a:cubicBezTo>
                    <a:pt x="178" y="0"/>
                    <a:pt x="175" y="1"/>
                    <a:pt x="173" y="4"/>
                  </a:cubicBezTo>
                  <a:cubicBezTo>
                    <a:pt x="158" y="29"/>
                    <a:pt x="158" y="29"/>
                    <a:pt x="158" y="29"/>
                  </a:cubicBezTo>
                  <a:cubicBezTo>
                    <a:pt x="158" y="29"/>
                    <a:pt x="158" y="29"/>
                    <a:pt x="158" y="29"/>
                  </a:cubicBezTo>
                  <a:cubicBezTo>
                    <a:pt x="150" y="28"/>
                    <a:pt x="142" y="27"/>
                    <a:pt x="133" y="27"/>
                  </a:cubicBezTo>
                  <a:cubicBezTo>
                    <a:pt x="126" y="27"/>
                    <a:pt x="118" y="28"/>
                    <a:pt x="111" y="30"/>
                  </a:cubicBezTo>
                  <a:cubicBezTo>
                    <a:pt x="111" y="29"/>
                    <a:pt x="111" y="29"/>
                    <a:pt x="111" y="29"/>
                  </a:cubicBezTo>
                  <a:cubicBezTo>
                    <a:pt x="94" y="5"/>
                    <a:pt x="94" y="5"/>
                    <a:pt x="94" y="5"/>
                  </a:cubicBezTo>
                  <a:cubicBezTo>
                    <a:pt x="93" y="2"/>
                    <a:pt x="89" y="1"/>
                    <a:pt x="87" y="3"/>
                  </a:cubicBezTo>
                  <a:cubicBezTo>
                    <a:pt x="71" y="10"/>
                    <a:pt x="71" y="10"/>
                    <a:pt x="71" y="10"/>
                  </a:cubicBezTo>
                  <a:cubicBezTo>
                    <a:pt x="69" y="11"/>
                    <a:pt x="67" y="14"/>
                    <a:pt x="68" y="17"/>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8" y="112"/>
                    <a:pt x="28" y="112"/>
                    <a:pt x="28" y="112"/>
                  </a:cubicBezTo>
                  <a:cubicBezTo>
                    <a:pt x="26" y="121"/>
                    <a:pt x="25" y="130"/>
                    <a:pt x="26" y="140"/>
                  </a:cubicBezTo>
                  <a:cubicBezTo>
                    <a:pt x="26" y="148"/>
                    <a:pt x="27" y="156"/>
                    <a:pt x="29" y="164"/>
                  </a:cubicBezTo>
                  <a:cubicBezTo>
                    <a:pt x="5" y="178"/>
                    <a:pt x="5" y="178"/>
                    <a:pt x="5" y="178"/>
                  </a:cubicBezTo>
                  <a:cubicBezTo>
                    <a:pt x="2" y="180"/>
                    <a:pt x="1" y="183"/>
                    <a:pt x="3" y="185"/>
                  </a:cubicBezTo>
                  <a:cubicBezTo>
                    <a:pt x="10" y="202"/>
                    <a:pt x="10" y="202"/>
                    <a:pt x="10" y="202"/>
                  </a:cubicBezTo>
                  <a:cubicBezTo>
                    <a:pt x="11" y="204"/>
                    <a:pt x="14" y="205"/>
                    <a:pt x="17" y="204"/>
                  </a:cubicBezTo>
                  <a:cubicBezTo>
                    <a:pt x="43" y="196"/>
                    <a:pt x="43" y="196"/>
                    <a:pt x="43" y="196"/>
                  </a:cubicBezTo>
                  <a:cubicBezTo>
                    <a:pt x="52" y="211"/>
                    <a:pt x="65" y="224"/>
                    <a:pt x="80" y="232"/>
                  </a:cubicBezTo>
                  <a:cubicBezTo>
                    <a:pt x="74" y="257"/>
                    <a:pt x="74" y="257"/>
                    <a:pt x="74" y="257"/>
                  </a:cubicBezTo>
                  <a:cubicBezTo>
                    <a:pt x="73" y="260"/>
                    <a:pt x="74" y="263"/>
                    <a:pt x="77" y="264"/>
                  </a:cubicBezTo>
                  <a:cubicBezTo>
                    <a:pt x="93" y="270"/>
                    <a:pt x="93" y="270"/>
                    <a:pt x="93" y="270"/>
                  </a:cubicBezTo>
                  <a:cubicBezTo>
                    <a:pt x="96" y="272"/>
                    <a:pt x="99" y="270"/>
                    <a:pt x="100" y="268"/>
                  </a:cubicBezTo>
                  <a:cubicBezTo>
                    <a:pt x="113" y="245"/>
                    <a:pt x="113" y="245"/>
                    <a:pt x="113" y="245"/>
                  </a:cubicBezTo>
                  <a:cubicBezTo>
                    <a:pt x="121" y="247"/>
                    <a:pt x="130" y="248"/>
                    <a:pt x="138" y="248"/>
                  </a:cubicBezTo>
                  <a:cubicBezTo>
                    <a:pt x="147" y="247"/>
                    <a:pt x="155" y="246"/>
                    <a:pt x="162" y="244"/>
                  </a:cubicBezTo>
                  <a:cubicBezTo>
                    <a:pt x="175" y="266"/>
                    <a:pt x="175" y="266"/>
                    <a:pt x="175" y="266"/>
                  </a:cubicBezTo>
                  <a:cubicBezTo>
                    <a:pt x="177" y="269"/>
                    <a:pt x="180" y="270"/>
                    <a:pt x="182" y="268"/>
                  </a:cubicBezTo>
                  <a:cubicBezTo>
                    <a:pt x="199" y="261"/>
                    <a:pt x="199" y="261"/>
                    <a:pt x="199" y="261"/>
                  </a:cubicBezTo>
                  <a:cubicBezTo>
                    <a:pt x="201" y="260"/>
                    <a:pt x="203" y="257"/>
                    <a:pt x="202" y="254"/>
                  </a:cubicBezTo>
                  <a:cubicBezTo>
                    <a:pt x="194" y="231"/>
                    <a:pt x="194" y="231"/>
                    <a:pt x="194" y="231"/>
                  </a:cubicBezTo>
                  <a:cubicBezTo>
                    <a:pt x="210" y="221"/>
                    <a:pt x="222" y="208"/>
                    <a:pt x="231" y="193"/>
                  </a:cubicBezTo>
                  <a:cubicBezTo>
                    <a:pt x="256" y="199"/>
                    <a:pt x="256" y="199"/>
                    <a:pt x="256" y="199"/>
                  </a:cubicBezTo>
                  <a:cubicBezTo>
                    <a:pt x="259" y="200"/>
                    <a:pt x="262" y="198"/>
                    <a:pt x="262" y="196"/>
                  </a:cubicBezTo>
                  <a:cubicBezTo>
                    <a:pt x="269" y="179"/>
                    <a:pt x="269" y="179"/>
                    <a:pt x="269" y="179"/>
                  </a:cubicBezTo>
                  <a:cubicBezTo>
                    <a:pt x="270" y="177"/>
                    <a:pt x="269" y="174"/>
                    <a:pt x="267" y="172"/>
                  </a:cubicBezTo>
                  <a:close/>
                  <a:moveTo>
                    <a:pt x="138" y="215"/>
                  </a:moveTo>
                  <a:cubicBezTo>
                    <a:pt x="95" y="216"/>
                    <a:pt x="59" y="182"/>
                    <a:pt x="58" y="139"/>
                  </a:cubicBezTo>
                  <a:cubicBezTo>
                    <a:pt x="57" y="96"/>
                    <a:pt x="91" y="60"/>
                    <a:pt x="134" y="59"/>
                  </a:cubicBezTo>
                  <a:cubicBezTo>
                    <a:pt x="177" y="58"/>
                    <a:pt x="213" y="92"/>
                    <a:pt x="214" y="136"/>
                  </a:cubicBezTo>
                  <a:cubicBezTo>
                    <a:pt x="215" y="179"/>
                    <a:pt x="181" y="214"/>
                    <a:pt x="138" y="215"/>
                  </a:cubicBezTo>
                  <a:close/>
                  <a:moveTo>
                    <a:pt x="137" y="176"/>
                  </a:moveTo>
                  <a:cubicBezTo>
                    <a:pt x="116" y="176"/>
                    <a:pt x="98" y="160"/>
                    <a:pt x="97" y="138"/>
                  </a:cubicBezTo>
                  <a:cubicBezTo>
                    <a:pt x="97" y="117"/>
                    <a:pt x="114" y="99"/>
                    <a:pt x="135" y="99"/>
                  </a:cubicBezTo>
                  <a:cubicBezTo>
                    <a:pt x="156" y="98"/>
                    <a:pt x="174" y="115"/>
                    <a:pt x="174" y="136"/>
                  </a:cubicBezTo>
                  <a:cubicBezTo>
                    <a:pt x="175" y="158"/>
                    <a:pt x="158" y="175"/>
                    <a:pt x="137" y="176"/>
                  </a:cubicBezTo>
                  <a:close/>
                </a:path>
              </a:pathLst>
            </a:custGeom>
            <a:solidFill>
              <a:srgbClr val="B2CE49"/>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5" name="Google Shape;1235;p12"/>
            <p:cNvSpPr/>
            <p:nvPr/>
          </p:nvSpPr>
          <p:spPr>
            <a:xfrm flipH="1">
              <a:off x="12387461" y="6536541"/>
              <a:ext cx="643626" cy="676272"/>
            </a:xfrm>
            <a:custGeom>
              <a:rect b="b" l="l" r="r" t="t"/>
              <a:pathLst>
                <a:path extrusionOk="0" h="272" w="270">
                  <a:moveTo>
                    <a:pt x="267" y="172"/>
                  </a:moveTo>
                  <a:cubicBezTo>
                    <a:pt x="244" y="160"/>
                    <a:pt x="244" y="160"/>
                    <a:pt x="244" y="160"/>
                  </a:cubicBezTo>
                  <a:cubicBezTo>
                    <a:pt x="246" y="152"/>
                    <a:pt x="246" y="144"/>
                    <a:pt x="246" y="135"/>
                  </a:cubicBezTo>
                  <a:cubicBezTo>
                    <a:pt x="246" y="125"/>
                    <a:pt x="244" y="116"/>
                    <a:pt x="242" y="106"/>
                  </a:cubicBezTo>
                  <a:cubicBezTo>
                    <a:pt x="264" y="93"/>
                    <a:pt x="264" y="93"/>
                    <a:pt x="264" y="93"/>
                  </a:cubicBezTo>
                  <a:cubicBezTo>
                    <a:pt x="267" y="91"/>
                    <a:pt x="268" y="88"/>
                    <a:pt x="266" y="86"/>
                  </a:cubicBezTo>
                  <a:cubicBezTo>
                    <a:pt x="259" y="69"/>
                    <a:pt x="259" y="69"/>
                    <a:pt x="259" y="69"/>
                  </a:cubicBezTo>
                  <a:cubicBezTo>
                    <a:pt x="258" y="67"/>
                    <a:pt x="255" y="66"/>
                    <a:pt x="252" y="67"/>
                  </a:cubicBezTo>
                  <a:cubicBezTo>
                    <a:pt x="227" y="75"/>
                    <a:pt x="227" y="75"/>
                    <a:pt x="227" y="75"/>
                  </a:cubicBezTo>
                  <a:cubicBezTo>
                    <a:pt x="217" y="62"/>
                    <a:pt x="206" y="51"/>
                    <a:pt x="192" y="42"/>
                  </a:cubicBezTo>
                  <a:cubicBezTo>
                    <a:pt x="200" y="15"/>
                    <a:pt x="200" y="15"/>
                    <a:pt x="200" y="15"/>
                  </a:cubicBezTo>
                  <a:cubicBezTo>
                    <a:pt x="201" y="12"/>
                    <a:pt x="199" y="9"/>
                    <a:pt x="197" y="9"/>
                  </a:cubicBezTo>
                  <a:cubicBezTo>
                    <a:pt x="180" y="1"/>
                    <a:pt x="180" y="1"/>
                    <a:pt x="180" y="1"/>
                  </a:cubicBezTo>
                  <a:cubicBezTo>
                    <a:pt x="178" y="0"/>
                    <a:pt x="175" y="1"/>
                    <a:pt x="173" y="4"/>
                  </a:cubicBezTo>
                  <a:cubicBezTo>
                    <a:pt x="158" y="29"/>
                    <a:pt x="158" y="29"/>
                    <a:pt x="158" y="29"/>
                  </a:cubicBezTo>
                  <a:cubicBezTo>
                    <a:pt x="158" y="30"/>
                    <a:pt x="158" y="30"/>
                    <a:pt x="158" y="30"/>
                  </a:cubicBezTo>
                  <a:cubicBezTo>
                    <a:pt x="150" y="28"/>
                    <a:pt x="142" y="27"/>
                    <a:pt x="133" y="27"/>
                  </a:cubicBezTo>
                  <a:cubicBezTo>
                    <a:pt x="126" y="28"/>
                    <a:pt x="118" y="29"/>
                    <a:pt x="111" y="30"/>
                  </a:cubicBezTo>
                  <a:cubicBezTo>
                    <a:pt x="111" y="30"/>
                    <a:pt x="111" y="30"/>
                    <a:pt x="111" y="30"/>
                  </a:cubicBezTo>
                  <a:cubicBezTo>
                    <a:pt x="94" y="5"/>
                    <a:pt x="94" y="5"/>
                    <a:pt x="94" y="5"/>
                  </a:cubicBezTo>
                  <a:cubicBezTo>
                    <a:pt x="93" y="2"/>
                    <a:pt x="90" y="1"/>
                    <a:pt x="87" y="3"/>
                  </a:cubicBezTo>
                  <a:cubicBezTo>
                    <a:pt x="71" y="11"/>
                    <a:pt x="71" y="11"/>
                    <a:pt x="71" y="11"/>
                  </a:cubicBezTo>
                  <a:cubicBezTo>
                    <a:pt x="69" y="12"/>
                    <a:pt x="68" y="15"/>
                    <a:pt x="69" y="18"/>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9" y="112"/>
                    <a:pt x="29" y="112"/>
                    <a:pt x="29" y="112"/>
                  </a:cubicBezTo>
                  <a:cubicBezTo>
                    <a:pt x="27" y="121"/>
                    <a:pt x="26" y="131"/>
                    <a:pt x="26" y="140"/>
                  </a:cubicBezTo>
                  <a:cubicBezTo>
                    <a:pt x="26" y="148"/>
                    <a:pt x="27" y="156"/>
                    <a:pt x="29" y="164"/>
                  </a:cubicBezTo>
                  <a:cubicBezTo>
                    <a:pt x="5" y="179"/>
                    <a:pt x="5" y="179"/>
                    <a:pt x="5" y="179"/>
                  </a:cubicBezTo>
                  <a:cubicBezTo>
                    <a:pt x="3" y="180"/>
                    <a:pt x="2" y="183"/>
                    <a:pt x="3" y="186"/>
                  </a:cubicBezTo>
                  <a:cubicBezTo>
                    <a:pt x="10" y="202"/>
                    <a:pt x="10" y="202"/>
                    <a:pt x="10" y="202"/>
                  </a:cubicBezTo>
                  <a:cubicBezTo>
                    <a:pt x="11" y="204"/>
                    <a:pt x="14" y="206"/>
                    <a:pt x="17" y="205"/>
                  </a:cubicBezTo>
                  <a:cubicBezTo>
                    <a:pt x="43" y="197"/>
                    <a:pt x="43" y="197"/>
                    <a:pt x="43" y="197"/>
                  </a:cubicBezTo>
                  <a:cubicBezTo>
                    <a:pt x="52" y="211"/>
                    <a:pt x="65" y="224"/>
                    <a:pt x="80" y="233"/>
                  </a:cubicBezTo>
                  <a:cubicBezTo>
                    <a:pt x="74" y="257"/>
                    <a:pt x="74" y="257"/>
                    <a:pt x="74" y="257"/>
                  </a:cubicBezTo>
                  <a:cubicBezTo>
                    <a:pt x="73" y="260"/>
                    <a:pt x="74" y="263"/>
                    <a:pt x="77" y="264"/>
                  </a:cubicBezTo>
                  <a:cubicBezTo>
                    <a:pt x="93" y="271"/>
                    <a:pt x="93" y="271"/>
                    <a:pt x="93" y="271"/>
                  </a:cubicBezTo>
                  <a:cubicBezTo>
                    <a:pt x="96" y="272"/>
                    <a:pt x="99" y="271"/>
                    <a:pt x="100" y="268"/>
                  </a:cubicBezTo>
                  <a:cubicBezTo>
                    <a:pt x="113" y="245"/>
                    <a:pt x="113" y="245"/>
                    <a:pt x="113" y="245"/>
                  </a:cubicBezTo>
                  <a:cubicBezTo>
                    <a:pt x="121" y="247"/>
                    <a:pt x="130" y="248"/>
                    <a:pt x="139" y="248"/>
                  </a:cubicBezTo>
                  <a:cubicBezTo>
                    <a:pt x="147" y="248"/>
                    <a:pt x="155" y="247"/>
                    <a:pt x="162" y="245"/>
                  </a:cubicBezTo>
                  <a:cubicBezTo>
                    <a:pt x="176" y="266"/>
                    <a:pt x="176" y="266"/>
                    <a:pt x="176" y="266"/>
                  </a:cubicBezTo>
                  <a:cubicBezTo>
                    <a:pt x="177" y="269"/>
                    <a:pt x="180" y="270"/>
                    <a:pt x="183" y="269"/>
                  </a:cubicBezTo>
                  <a:cubicBezTo>
                    <a:pt x="199" y="261"/>
                    <a:pt x="199" y="261"/>
                    <a:pt x="199" y="261"/>
                  </a:cubicBezTo>
                  <a:cubicBezTo>
                    <a:pt x="201" y="260"/>
                    <a:pt x="203" y="257"/>
                    <a:pt x="202" y="254"/>
                  </a:cubicBezTo>
                  <a:cubicBezTo>
                    <a:pt x="195" y="231"/>
                    <a:pt x="195" y="231"/>
                    <a:pt x="195" y="231"/>
                  </a:cubicBezTo>
                  <a:cubicBezTo>
                    <a:pt x="210" y="221"/>
                    <a:pt x="223" y="208"/>
                    <a:pt x="232" y="193"/>
                  </a:cubicBezTo>
                  <a:cubicBezTo>
                    <a:pt x="256" y="199"/>
                    <a:pt x="256" y="199"/>
                    <a:pt x="256" y="199"/>
                  </a:cubicBezTo>
                  <a:cubicBezTo>
                    <a:pt x="259" y="200"/>
                    <a:pt x="262" y="199"/>
                    <a:pt x="263" y="196"/>
                  </a:cubicBezTo>
                  <a:cubicBezTo>
                    <a:pt x="269" y="179"/>
                    <a:pt x="269" y="179"/>
                    <a:pt x="269" y="179"/>
                  </a:cubicBezTo>
                  <a:cubicBezTo>
                    <a:pt x="270" y="177"/>
                    <a:pt x="269" y="174"/>
                    <a:pt x="267" y="172"/>
                  </a:cubicBezTo>
                  <a:close/>
                  <a:moveTo>
                    <a:pt x="138" y="216"/>
                  </a:moveTo>
                  <a:cubicBezTo>
                    <a:pt x="95" y="217"/>
                    <a:pt x="59" y="183"/>
                    <a:pt x="58" y="139"/>
                  </a:cubicBezTo>
                  <a:cubicBezTo>
                    <a:pt x="57" y="96"/>
                    <a:pt x="91" y="61"/>
                    <a:pt x="134" y="60"/>
                  </a:cubicBezTo>
                  <a:cubicBezTo>
                    <a:pt x="177" y="59"/>
                    <a:pt x="213" y="93"/>
                    <a:pt x="214" y="136"/>
                  </a:cubicBezTo>
                  <a:cubicBezTo>
                    <a:pt x="215" y="179"/>
                    <a:pt x="181" y="215"/>
                    <a:pt x="138" y="216"/>
                  </a:cubicBezTo>
                  <a:close/>
                  <a:moveTo>
                    <a:pt x="137" y="176"/>
                  </a:moveTo>
                  <a:cubicBezTo>
                    <a:pt x="116" y="177"/>
                    <a:pt x="98" y="160"/>
                    <a:pt x="97" y="139"/>
                  </a:cubicBezTo>
                  <a:cubicBezTo>
                    <a:pt x="97" y="117"/>
                    <a:pt x="114" y="100"/>
                    <a:pt x="135" y="99"/>
                  </a:cubicBezTo>
                  <a:cubicBezTo>
                    <a:pt x="156" y="99"/>
                    <a:pt x="174" y="115"/>
                    <a:pt x="175" y="137"/>
                  </a:cubicBezTo>
                  <a:cubicBezTo>
                    <a:pt x="175" y="158"/>
                    <a:pt x="158" y="176"/>
                    <a:pt x="137" y="176"/>
                  </a:cubicBezTo>
                  <a:close/>
                </a:path>
              </a:pathLst>
            </a:custGeom>
            <a:solidFill>
              <a:srgbClr val="DB814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6" name="Google Shape;1236;p12"/>
            <p:cNvSpPr/>
            <p:nvPr/>
          </p:nvSpPr>
          <p:spPr>
            <a:xfrm flipH="1">
              <a:off x="15107375" y="6370279"/>
              <a:ext cx="695844" cy="728195"/>
            </a:xfrm>
            <a:custGeom>
              <a:rect b="b" l="l" r="r" t="t"/>
              <a:pathLst>
                <a:path extrusionOk="0" h="293" w="292">
                  <a:moveTo>
                    <a:pt x="288" y="178"/>
                  </a:moveTo>
                  <a:cubicBezTo>
                    <a:pt x="289" y="175"/>
                    <a:pt x="288" y="172"/>
                    <a:pt x="285" y="171"/>
                  </a:cubicBezTo>
                  <a:cubicBezTo>
                    <a:pt x="260" y="161"/>
                    <a:pt x="260" y="161"/>
                    <a:pt x="260" y="161"/>
                  </a:cubicBezTo>
                  <a:cubicBezTo>
                    <a:pt x="260" y="157"/>
                    <a:pt x="260" y="154"/>
                    <a:pt x="260" y="151"/>
                  </a:cubicBezTo>
                  <a:cubicBezTo>
                    <a:pt x="287" y="144"/>
                    <a:pt x="287" y="144"/>
                    <a:pt x="287" y="144"/>
                  </a:cubicBezTo>
                  <a:cubicBezTo>
                    <a:pt x="290" y="143"/>
                    <a:pt x="292" y="141"/>
                    <a:pt x="291" y="138"/>
                  </a:cubicBezTo>
                  <a:cubicBezTo>
                    <a:pt x="289" y="120"/>
                    <a:pt x="289" y="120"/>
                    <a:pt x="289" y="120"/>
                  </a:cubicBezTo>
                  <a:cubicBezTo>
                    <a:pt x="289" y="117"/>
                    <a:pt x="286" y="115"/>
                    <a:pt x="283" y="115"/>
                  </a:cubicBezTo>
                  <a:cubicBezTo>
                    <a:pt x="255" y="115"/>
                    <a:pt x="255" y="115"/>
                    <a:pt x="255" y="115"/>
                  </a:cubicBezTo>
                  <a:cubicBezTo>
                    <a:pt x="254" y="112"/>
                    <a:pt x="253" y="109"/>
                    <a:pt x="252" y="106"/>
                  </a:cubicBezTo>
                  <a:cubicBezTo>
                    <a:pt x="274" y="91"/>
                    <a:pt x="274" y="91"/>
                    <a:pt x="274" y="91"/>
                  </a:cubicBezTo>
                  <a:cubicBezTo>
                    <a:pt x="277" y="89"/>
                    <a:pt x="278" y="85"/>
                    <a:pt x="276" y="83"/>
                  </a:cubicBezTo>
                  <a:cubicBezTo>
                    <a:pt x="268" y="67"/>
                    <a:pt x="268" y="67"/>
                    <a:pt x="268" y="67"/>
                  </a:cubicBezTo>
                  <a:cubicBezTo>
                    <a:pt x="267" y="64"/>
                    <a:pt x="263" y="63"/>
                    <a:pt x="260" y="64"/>
                  </a:cubicBezTo>
                  <a:cubicBezTo>
                    <a:pt x="233" y="75"/>
                    <a:pt x="233" y="75"/>
                    <a:pt x="233" y="75"/>
                  </a:cubicBezTo>
                  <a:cubicBezTo>
                    <a:pt x="232" y="73"/>
                    <a:pt x="230" y="71"/>
                    <a:pt x="228" y="69"/>
                  </a:cubicBezTo>
                  <a:cubicBezTo>
                    <a:pt x="244" y="46"/>
                    <a:pt x="244" y="46"/>
                    <a:pt x="244" y="46"/>
                  </a:cubicBezTo>
                  <a:cubicBezTo>
                    <a:pt x="245" y="44"/>
                    <a:pt x="245" y="40"/>
                    <a:pt x="243" y="39"/>
                  </a:cubicBezTo>
                  <a:cubicBezTo>
                    <a:pt x="229" y="26"/>
                    <a:pt x="229" y="26"/>
                    <a:pt x="229" y="26"/>
                  </a:cubicBezTo>
                  <a:cubicBezTo>
                    <a:pt x="227" y="25"/>
                    <a:pt x="223" y="25"/>
                    <a:pt x="221" y="27"/>
                  </a:cubicBezTo>
                  <a:cubicBezTo>
                    <a:pt x="198" y="47"/>
                    <a:pt x="198" y="47"/>
                    <a:pt x="198" y="47"/>
                  </a:cubicBezTo>
                  <a:cubicBezTo>
                    <a:pt x="198" y="47"/>
                    <a:pt x="198" y="47"/>
                    <a:pt x="198" y="47"/>
                  </a:cubicBezTo>
                  <a:cubicBezTo>
                    <a:pt x="198" y="47"/>
                    <a:pt x="197" y="47"/>
                    <a:pt x="197" y="47"/>
                  </a:cubicBezTo>
                  <a:cubicBezTo>
                    <a:pt x="201" y="17"/>
                    <a:pt x="201" y="17"/>
                    <a:pt x="201" y="17"/>
                  </a:cubicBezTo>
                  <a:cubicBezTo>
                    <a:pt x="202" y="13"/>
                    <a:pt x="200" y="11"/>
                    <a:pt x="197" y="10"/>
                  </a:cubicBezTo>
                  <a:cubicBezTo>
                    <a:pt x="180" y="5"/>
                    <a:pt x="180" y="5"/>
                    <a:pt x="180" y="5"/>
                  </a:cubicBezTo>
                  <a:cubicBezTo>
                    <a:pt x="177" y="4"/>
                    <a:pt x="174" y="5"/>
                    <a:pt x="173" y="8"/>
                  </a:cubicBezTo>
                  <a:cubicBezTo>
                    <a:pt x="161" y="36"/>
                    <a:pt x="161" y="36"/>
                    <a:pt x="161" y="36"/>
                  </a:cubicBezTo>
                  <a:cubicBezTo>
                    <a:pt x="159" y="36"/>
                    <a:pt x="157" y="36"/>
                    <a:pt x="155" y="36"/>
                  </a:cubicBezTo>
                  <a:cubicBezTo>
                    <a:pt x="155" y="35"/>
                    <a:pt x="155" y="35"/>
                    <a:pt x="155" y="35"/>
                  </a:cubicBezTo>
                  <a:cubicBezTo>
                    <a:pt x="147" y="5"/>
                    <a:pt x="147" y="5"/>
                    <a:pt x="147" y="5"/>
                  </a:cubicBezTo>
                  <a:cubicBezTo>
                    <a:pt x="146" y="2"/>
                    <a:pt x="143" y="0"/>
                    <a:pt x="140" y="1"/>
                  </a:cubicBezTo>
                  <a:cubicBezTo>
                    <a:pt x="122" y="4"/>
                    <a:pt x="122" y="4"/>
                    <a:pt x="122" y="4"/>
                  </a:cubicBezTo>
                  <a:cubicBezTo>
                    <a:pt x="119" y="4"/>
                    <a:pt x="117" y="7"/>
                    <a:pt x="117" y="10"/>
                  </a:cubicBezTo>
                  <a:cubicBezTo>
                    <a:pt x="118" y="40"/>
                    <a:pt x="118" y="40"/>
                    <a:pt x="118" y="40"/>
                  </a:cubicBezTo>
                  <a:cubicBezTo>
                    <a:pt x="116" y="40"/>
                    <a:pt x="114" y="41"/>
                    <a:pt x="112" y="41"/>
                  </a:cubicBezTo>
                  <a:cubicBezTo>
                    <a:pt x="112" y="41"/>
                    <a:pt x="112" y="41"/>
                    <a:pt x="112" y="41"/>
                  </a:cubicBezTo>
                  <a:cubicBezTo>
                    <a:pt x="93" y="16"/>
                    <a:pt x="93" y="16"/>
                    <a:pt x="93" y="16"/>
                  </a:cubicBezTo>
                  <a:cubicBezTo>
                    <a:pt x="92" y="14"/>
                    <a:pt x="88" y="13"/>
                    <a:pt x="86" y="15"/>
                  </a:cubicBezTo>
                  <a:cubicBezTo>
                    <a:pt x="70" y="24"/>
                    <a:pt x="70" y="24"/>
                    <a:pt x="70" y="24"/>
                  </a:cubicBezTo>
                  <a:cubicBezTo>
                    <a:pt x="68" y="25"/>
                    <a:pt x="67" y="28"/>
                    <a:pt x="68" y="31"/>
                  </a:cubicBezTo>
                  <a:cubicBezTo>
                    <a:pt x="79" y="59"/>
                    <a:pt x="79" y="59"/>
                    <a:pt x="79" y="59"/>
                  </a:cubicBezTo>
                  <a:cubicBezTo>
                    <a:pt x="77" y="60"/>
                    <a:pt x="76" y="62"/>
                    <a:pt x="74" y="63"/>
                  </a:cubicBezTo>
                  <a:cubicBezTo>
                    <a:pt x="74" y="63"/>
                    <a:pt x="74" y="63"/>
                    <a:pt x="74" y="63"/>
                  </a:cubicBezTo>
                  <a:cubicBezTo>
                    <a:pt x="48" y="47"/>
                    <a:pt x="48" y="47"/>
                    <a:pt x="48" y="47"/>
                  </a:cubicBezTo>
                  <a:cubicBezTo>
                    <a:pt x="45" y="45"/>
                    <a:pt x="42" y="46"/>
                    <a:pt x="40" y="48"/>
                  </a:cubicBezTo>
                  <a:cubicBezTo>
                    <a:pt x="28" y="62"/>
                    <a:pt x="28" y="62"/>
                    <a:pt x="28" y="62"/>
                  </a:cubicBezTo>
                  <a:cubicBezTo>
                    <a:pt x="27" y="64"/>
                    <a:pt x="27" y="68"/>
                    <a:pt x="29" y="70"/>
                  </a:cubicBezTo>
                  <a:cubicBezTo>
                    <a:pt x="50" y="92"/>
                    <a:pt x="50" y="92"/>
                    <a:pt x="50" y="92"/>
                  </a:cubicBezTo>
                  <a:cubicBezTo>
                    <a:pt x="50" y="92"/>
                    <a:pt x="50" y="92"/>
                    <a:pt x="50" y="92"/>
                  </a:cubicBezTo>
                  <a:cubicBezTo>
                    <a:pt x="49" y="94"/>
                    <a:pt x="48" y="97"/>
                    <a:pt x="47" y="99"/>
                  </a:cubicBezTo>
                  <a:cubicBezTo>
                    <a:pt x="46" y="99"/>
                    <a:pt x="46" y="99"/>
                    <a:pt x="46" y="99"/>
                  </a:cubicBezTo>
                  <a:cubicBezTo>
                    <a:pt x="16" y="94"/>
                    <a:pt x="16" y="94"/>
                    <a:pt x="16" y="94"/>
                  </a:cubicBezTo>
                  <a:cubicBezTo>
                    <a:pt x="13" y="93"/>
                    <a:pt x="10" y="95"/>
                    <a:pt x="10" y="98"/>
                  </a:cubicBezTo>
                  <a:cubicBezTo>
                    <a:pt x="4" y="115"/>
                    <a:pt x="4" y="115"/>
                    <a:pt x="4" y="115"/>
                  </a:cubicBezTo>
                  <a:cubicBezTo>
                    <a:pt x="3" y="118"/>
                    <a:pt x="5" y="121"/>
                    <a:pt x="8" y="122"/>
                  </a:cubicBezTo>
                  <a:cubicBezTo>
                    <a:pt x="36" y="135"/>
                    <a:pt x="36" y="135"/>
                    <a:pt x="36" y="135"/>
                  </a:cubicBezTo>
                  <a:cubicBezTo>
                    <a:pt x="36" y="135"/>
                    <a:pt x="36" y="135"/>
                    <a:pt x="36" y="135"/>
                  </a:cubicBezTo>
                  <a:cubicBezTo>
                    <a:pt x="36" y="137"/>
                    <a:pt x="36" y="139"/>
                    <a:pt x="35" y="141"/>
                  </a:cubicBezTo>
                  <a:cubicBezTo>
                    <a:pt x="35" y="141"/>
                    <a:pt x="35" y="141"/>
                    <a:pt x="35" y="141"/>
                  </a:cubicBezTo>
                  <a:cubicBezTo>
                    <a:pt x="5" y="149"/>
                    <a:pt x="5" y="149"/>
                    <a:pt x="5" y="149"/>
                  </a:cubicBezTo>
                  <a:cubicBezTo>
                    <a:pt x="2" y="149"/>
                    <a:pt x="0" y="152"/>
                    <a:pt x="1" y="155"/>
                  </a:cubicBezTo>
                  <a:cubicBezTo>
                    <a:pt x="3" y="173"/>
                    <a:pt x="3" y="173"/>
                    <a:pt x="3" y="173"/>
                  </a:cubicBezTo>
                  <a:cubicBezTo>
                    <a:pt x="3" y="176"/>
                    <a:pt x="6" y="178"/>
                    <a:pt x="9" y="178"/>
                  </a:cubicBezTo>
                  <a:cubicBezTo>
                    <a:pt x="39" y="178"/>
                    <a:pt x="39" y="178"/>
                    <a:pt x="39" y="178"/>
                  </a:cubicBezTo>
                  <a:cubicBezTo>
                    <a:pt x="40" y="180"/>
                    <a:pt x="41" y="183"/>
                    <a:pt x="42" y="185"/>
                  </a:cubicBezTo>
                  <a:cubicBezTo>
                    <a:pt x="17" y="202"/>
                    <a:pt x="17" y="202"/>
                    <a:pt x="17" y="202"/>
                  </a:cubicBezTo>
                  <a:cubicBezTo>
                    <a:pt x="15" y="204"/>
                    <a:pt x="14" y="207"/>
                    <a:pt x="16" y="210"/>
                  </a:cubicBezTo>
                  <a:cubicBezTo>
                    <a:pt x="24" y="226"/>
                    <a:pt x="24" y="226"/>
                    <a:pt x="24" y="226"/>
                  </a:cubicBezTo>
                  <a:cubicBezTo>
                    <a:pt x="25" y="228"/>
                    <a:pt x="29" y="229"/>
                    <a:pt x="32" y="228"/>
                  </a:cubicBezTo>
                  <a:cubicBezTo>
                    <a:pt x="59" y="218"/>
                    <a:pt x="59" y="218"/>
                    <a:pt x="59" y="218"/>
                  </a:cubicBezTo>
                  <a:cubicBezTo>
                    <a:pt x="61" y="219"/>
                    <a:pt x="62" y="221"/>
                    <a:pt x="64" y="223"/>
                  </a:cubicBezTo>
                  <a:cubicBezTo>
                    <a:pt x="48" y="248"/>
                    <a:pt x="48" y="248"/>
                    <a:pt x="48" y="248"/>
                  </a:cubicBezTo>
                  <a:cubicBezTo>
                    <a:pt x="47" y="250"/>
                    <a:pt x="47" y="254"/>
                    <a:pt x="50" y="255"/>
                  </a:cubicBezTo>
                  <a:cubicBezTo>
                    <a:pt x="64" y="267"/>
                    <a:pt x="64" y="267"/>
                    <a:pt x="64" y="267"/>
                  </a:cubicBezTo>
                  <a:cubicBezTo>
                    <a:pt x="66" y="269"/>
                    <a:pt x="69" y="268"/>
                    <a:pt x="72" y="266"/>
                  </a:cubicBezTo>
                  <a:cubicBezTo>
                    <a:pt x="92" y="246"/>
                    <a:pt x="92" y="246"/>
                    <a:pt x="92" y="246"/>
                  </a:cubicBezTo>
                  <a:cubicBezTo>
                    <a:pt x="95" y="247"/>
                    <a:pt x="97" y="249"/>
                    <a:pt x="100" y="250"/>
                  </a:cubicBezTo>
                  <a:cubicBezTo>
                    <a:pt x="95" y="279"/>
                    <a:pt x="95" y="279"/>
                    <a:pt x="95" y="279"/>
                  </a:cubicBezTo>
                  <a:cubicBezTo>
                    <a:pt x="95" y="282"/>
                    <a:pt x="96" y="284"/>
                    <a:pt x="99" y="285"/>
                  </a:cubicBezTo>
                  <a:cubicBezTo>
                    <a:pt x="117" y="290"/>
                    <a:pt x="117" y="290"/>
                    <a:pt x="117" y="290"/>
                  </a:cubicBezTo>
                  <a:cubicBezTo>
                    <a:pt x="119" y="291"/>
                    <a:pt x="122" y="290"/>
                    <a:pt x="124" y="287"/>
                  </a:cubicBezTo>
                  <a:cubicBezTo>
                    <a:pt x="135" y="260"/>
                    <a:pt x="135" y="260"/>
                    <a:pt x="135" y="260"/>
                  </a:cubicBezTo>
                  <a:cubicBezTo>
                    <a:pt x="136" y="260"/>
                    <a:pt x="138" y="260"/>
                    <a:pt x="139" y="260"/>
                  </a:cubicBezTo>
                  <a:cubicBezTo>
                    <a:pt x="146" y="288"/>
                    <a:pt x="146" y="288"/>
                    <a:pt x="146" y="288"/>
                  </a:cubicBezTo>
                  <a:cubicBezTo>
                    <a:pt x="147" y="291"/>
                    <a:pt x="150" y="293"/>
                    <a:pt x="152" y="292"/>
                  </a:cubicBezTo>
                  <a:cubicBezTo>
                    <a:pt x="171" y="290"/>
                    <a:pt x="171" y="290"/>
                    <a:pt x="171" y="290"/>
                  </a:cubicBezTo>
                  <a:cubicBezTo>
                    <a:pt x="173" y="290"/>
                    <a:pt x="176" y="287"/>
                    <a:pt x="176" y="284"/>
                  </a:cubicBezTo>
                  <a:cubicBezTo>
                    <a:pt x="176" y="257"/>
                    <a:pt x="176" y="257"/>
                    <a:pt x="176" y="257"/>
                  </a:cubicBezTo>
                  <a:cubicBezTo>
                    <a:pt x="178" y="256"/>
                    <a:pt x="181" y="256"/>
                    <a:pt x="184" y="255"/>
                  </a:cubicBezTo>
                  <a:cubicBezTo>
                    <a:pt x="200" y="277"/>
                    <a:pt x="200" y="277"/>
                    <a:pt x="200" y="277"/>
                  </a:cubicBezTo>
                  <a:cubicBezTo>
                    <a:pt x="202" y="279"/>
                    <a:pt x="205" y="280"/>
                    <a:pt x="207" y="279"/>
                  </a:cubicBezTo>
                  <a:cubicBezTo>
                    <a:pt x="224" y="270"/>
                    <a:pt x="224" y="270"/>
                    <a:pt x="224" y="270"/>
                  </a:cubicBezTo>
                  <a:cubicBezTo>
                    <a:pt x="226" y="268"/>
                    <a:pt x="227" y="265"/>
                    <a:pt x="226" y="262"/>
                  </a:cubicBezTo>
                  <a:cubicBezTo>
                    <a:pt x="216" y="238"/>
                    <a:pt x="216" y="238"/>
                    <a:pt x="216" y="238"/>
                  </a:cubicBezTo>
                  <a:cubicBezTo>
                    <a:pt x="218" y="236"/>
                    <a:pt x="221" y="234"/>
                    <a:pt x="223" y="232"/>
                  </a:cubicBezTo>
                  <a:cubicBezTo>
                    <a:pt x="246" y="246"/>
                    <a:pt x="246" y="246"/>
                    <a:pt x="246" y="246"/>
                  </a:cubicBezTo>
                  <a:cubicBezTo>
                    <a:pt x="248" y="248"/>
                    <a:pt x="252" y="248"/>
                    <a:pt x="253" y="245"/>
                  </a:cubicBezTo>
                  <a:cubicBezTo>
                    <a:pt x="265" y="231"/>
                    <a:pt x="265" y="231"/>
                    <a:pt x="265" y="231"/>
                  </a:cubicBezTo>
                  <a:cubicBezTo>
                    <a:pt x="267" y="229"/>
                    <a:pt x="267" y="226"/>
                    <a:pt x="265" y="223"/>
                  </a:cubicBezTo>
                  <a:cubicBezTo>
                    <a:pt x="246" y="204"/>
                    <a:pt x="246" y="204"/>
                    <a:pt x="246" y="204"/>
                  </a:cubicBezTo>
                  <a:cubicBezTo>
                    <a:pt x="247" y="201"/>
                    <a:pt x="249" y="198"/>
                    <a:pt x="250" y="196"/>
                  </a:cubicBezTo>
                  <a:cubicBezTo>
                    <a:pt x="277" y="200"/>
                    <a:pt x="277" y="200"/>
                    <a:pt x="277" y="200"/>
                  </a:cubicBezTo>
                  <a:cubicBezTo>
                    <a:pt x="280" y="200"/>
                    <a:pt x="283" y="198"/>
                    <a:pt x="283" y="196"/>
                  </a:cubicBezTo>
                  <a:lnTo>
                    <a:pt x="288" y="178"/>
                  </a:lnTo>
                  <a:close/>
                  <a:moveTo>
                    <a:pt x="133" y="231"/>
                  </a:moveTo>
                  <a:cubicBezTo>
                    <a:pt x="142" y="199"/>
                    <a:pt x="142" y="199"/>
                    <a:pt x="142" y="199"/>
                  </a:cubicBezTo>
                  <a:cubicBezTo>
                    <a:pt x="152" y="200"/>
                    <a:pt x="162" y="198"/>
                    <a:pt x="171" y="193"/>
                  </a:cubicBezTo>
                  <a:cubicBezTo>
                    <a:pt x="195" y="218"/>
                    <a:pt x="195" y="218"/>
                    <a:pt x="195" y="218"/>
                  </a:cubicBezTo>
                  <a:cubicBezTo>
                    <a:pt x="177" y="230"/>
                    <a:pt x="155" y="236"/>
                    <a:pt x="133" y="231"/>
                  </a:cubicBezTo>
                  <a:close/>
                  <a:moveTo>
                    <a:pt x="70" y="182"/>
                  </a:moveTo>
                  <a:cubicBezTo>
                    <a:pt x="104" y="174"/>
                    <a:pt x="104" y="174"/>
                    <a:pt x="104" y="174"/>
                  </a:cubicBezTo>
                  <a:cubicBezTo>
                    <a:pt x="109" y="182"/>
                    <a:pt x="116" y="189"/>
                    <a:pt x="126" y="194"/>
                  </a:cubicBezTo>
                  <a:cubicBezTo>
                    <a:pt x="116" y="227"/>
                    <a:pt x="116" y="227"/>
                    <a:pt x="116" y="227"/>
                  </a:cubicBezTo>
                  <a:cubicBezTo>
                    <a:pt x="95" y="218"/>
                    <a:pt x="79" y="202"/>
                    <a:pt x="70" y="182"/>
                  </a:cubicBezTo>
                  <a:close/>
                  <a:moveTo>
                    <a:pt x="163" y="65"/>
                  </a:moveTo>
                  <a:cubicBezTo>
                    <a:pt x="153" y="97"/>
                    <a:pt x="153" y="97"/>
                    <a:pt x="153" y="97"/>
                  </a:cubicBezTo>
                  <a:cubicBezTo>
                    <a:pt x="142" y="96"/>
                    <a:pt x="131" y="99"/>
                    <a:pt x="122" y="104"/>
                  </a:cubicBezTo>
                  <a:cubicBezTo>
                    <a:pt x="98" y="80"/>
                    <a:pt x="98" y="80"/>
                    <a:pt x="98" y="80"/>
                  </a:cubicBezTo>
                  <a:cubicBezTo>
                    <a:pt x="116" y="66"/>
                    <a:pt x="139" y="61"/>
                    <a:pt x="163" y="65"/>
                  </a:cubicBezTo>
                  <a:close/>
                  <a:moveTo>
                    <a:pt x="226" y="116"/>
                  </a:moveTo>
                  <a:cubicBezTo>
                    <a:pt x="193" y="125"/>
                    <a:pt x="193" y="125"/>
                    <a:pt x="193" y="125"/>
                  </a:cubicBezTo>
                  <a:cubicBezTo>
                    <a:pt x="188" y="115"/>
                    <a:pt x="180" y="107"/>
                    <a:pt x="170" y="102"/>
                  </a:cubicBezTo>
                  <a:cubicBezTo>
                    <a:pt x="179" y="70"/>
                    <a:pt x="179" y="70"/>
                    <a:pt x="179" y="70"/>
                  </a:cubicBezTo>
                  <a:cubicBezTo>
                    <a:pt x="201" y="78"/>
                    <a:pt x="218" y="96"/>
                    <a:pt x="226" y="116"/>
                  </a:cubicBezTo>
                  <a:close/>
                  <a:moveTo>
                    <a:pt x="198" y="141"/>
                  </a:moveTo>
                  <a:cubicBezTo>
                    <a:pt x="231" y="133"/>
                    <a:pt x="231" y="133"/>
                    <a:pt x="231" y="133"/>
                  </a:cubicBezTo>
                  <a:cubicBezTo>
                    <a:pt x="233" y="145"/>
                    <a:pt x="233" y="159"/>
                    <a:pt x="229" y="172"/>
                  </a:cubicBezTo>
                  <a:cubicBezTo>
                    <a:pt x="225" y="185"/>
                    <a:pt x="218" y="198"/>
                    <a:pt x="208" y="207"/>
                  </a:cubicBezTo>
                  <a:cubicBezTo>
                    <a:pt x="185" y="183"/>
                    <a:pt x="185" y="183"/>
                    <a:pt x="185" y="183"/>
                  </a:cubicBezTo>
                  <a:cubicBezTo>
                    <a:pt x="190" y="177"/>
                    <a:pt x="195" y="170"/>
                    <a:pt x="197" y="162"/>
                  </a:cubicBezTo>
                  <a:cubicBezTo>
                    <a:pt x="199" y="155"/>
                    <a:pt x="199" y="148"/>
                    <a:pt x="198" y="141"/>
                  </a:cubicBezTo>
                  <a:close/>
                  <a:moveTo>
                    <a:pt x="169" y="154"/>
                  </a:moveTo>
                  <a:cubicBezTo>
                    <a:pt x="166" y="166"/>
                    <a:pt x="153" y="173"/>
                    <a:pt x="142" y="169"/>
                  </a:cubicBezTo>
                  <a:cubicBezTo>
                    <a:pt x="130" y="166"/>
                    <a:pt x="123" y="154"/>
                    <a:pt x="127" y="142"/>
                  </a:cubicBezTo>
                  <a:cubicBezTo>
                    <a:pt x="130" y="130"/>
                    <a:pt x="142" y="123"/>
                    <a:pt x="154" y="127"/>
                  </a:cubicBezTo>
                  <a:cubicBezTo>
                    <a:pt x="166" y="130"/>
                    <a:pt x="172" y="142"/>
                    <a:pt x="169" y="154"/>
                  </a:cubicBezTo>
                  <a:close/>
                  <a:moveTo>
                    <a:pt x="98" y="157"/>
                  </a:moveTo>
                  <a:cubicBezTo>
                    <a:pt x="65" y="166"/>
                    <a:pt x="65" y="166"/>
                    <a:pt x="65" y="166"/>
                  </a:cubicBezTo>
                  <a:cubicBezTo>
                    <a:pt x="62" y="152"/>
                    <a:pt x="62" y="138"/>
                    <a:pt x="66" y="125"/>
                  </a:cubicBezTo>
                  <a:cubicBezTo>
                    <a:pt x="70" y="112"/>
                    <a:pt x="77" y="101"/>
                    <a:pt x="85" y="91"/>
                  </a:cubicBezTo>
                  <a:cubicBezTo>
                    <a:pt x="108" y="116"/>
                    <a:pt x="108" y="116"/>
                    <a:pt x="108" y="116"/>
                  </a:cubicBezTo>
                  <a:cubicBezTo>
                    <a:pt x="104" y="121"/>
                    <a:pt x="101" y="127"/>
                    <a:pt x="99" y="134"/>
                  </a:cubicBezTo>
                  <a:cubicBezTo>
                    <a:pt x="96" y="142"/>
                    <a:pt x="96" y="150"/>
                    <a:pt x="98" y="157"/>
                  </a:cubicBezTo>
                  <a:close/>
                </a:path>
              </a:pathLst>
            </a:custGeom>
            <a:solidFill>
              <a:srgbClr val="DB814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7" name="Google Shape;1237;p12"/>
            <p:cNvSpPr/>
            <p:nvPr/>
          </p:nvSpPr>
          <p:spPr>
            <a:xfrm flipH="1">
              <a:off x="12869258" y="5601012"/>
              <a:ext cx="627839" cy="654743"/>
            </a:xfrm>
            <a:custGeom>
              <a:rect b="b" l="l" r="r" t="t"/>
              <a:pathLst>
                <a:path extrusionOk="0" h="263" w="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solidFill>
              <a:srgbClr val="DB814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8" name="Google Shape;1238;p12"/>
            <p:cNvSpPr/>
            <p:nvPr/>
          </p:nvSpPr>
          <p:spPr>
            <a:xfrm flipH="1">
              <a:off x="13031985" y="6094199"/>
              <a:ext cx="1340685" cy="1399401"/>
            </a:xfrm>
            <a:custGeom>
              <a:rect b="b" l="l" r="r" t="t"/>
              <a:pathLst>
                <a:path extrusionOk="0" h="563" w="562">
                  <a:moveTo>
                    <a:pt x="555" y="342"/>
                  </a:moveTo>
                  <a:cubicBezTo>
                    <a:pt x="557" y="337"/>
                    <a:pt x="554" y="331"/>
                    <a:pt x="548" y="329"/>
                  </a:cubicBezTo>
                  <a:cubicBezTo>
                    <a:pt x="500" y="309"/>
                    <a:pt x="500" y="309"/>
                    <a:pt x="500" y="309"/>
                  </a:cubicBezTo>
                  <a:cubicBezTo>
                    <a:pt x="501" y="302"/>
                    <a:pt x="501" y="296"/>
                    <a:pt x="501" y="290"/>
                  </a:cubicBezTo>
                  <a:cubicBezTo>
                    <a:pt x="552" y="277"/>
                    <a:pt x="552" y="277"/>
                    <a:pt x="552" y="277"/>
                  </a:cubicBezTo>
                  <a:cubicBezTo>
                    <a:pt x="558" y="275"/>
                    <a:pt x="562" y="270"/>
                    <a:pt x="561" y="265"/>
                  </a:cubicBezTo>
                  <a:cubicBezTo>
                    <a:pt x="556" y="230"/>
                    <a:pt x="556" y="230"/>
                    <a:pt x="556" y="230"/>
                  </a:cubicBezTo>
                  <a:cubicBezTo>
                    <a:pt x="556" y="224"/>
                    <a:pt x="551" y="220"/>
                    <a:pt x="545" y="220"/>
                  </a:cubicBezTo>
                  <a:cubicBezTo>
                    <a:pt x="491" y="220"/>
                    <a:pt x="491" y="220"/>
                    <a:pt x="491" y="220"/>
                  </a:cubicBezTo>
                  <a:cubicBezTo>
                    <a:pt x="490" y="215"/>
                    <a:pt x="488" y="209"/>
                    <a:pt x="486" y="204"/>
                  </a:cubicBezTo>
                  <a:cubicBezTo>
                    <a:pt x="528" y="174"/>
                    <a:pt x="528" y="174"/>
                    <a:pt x="528" y="174"/>
                  </a:cubicBezTo>
                  <a:cubicBezTo>
                    <a:pt x="533" y="170"/>
                    <a:pt x="535" y="164"/>
                    <a:pt x="532" y="159"/>
                  </a:cubicBezTo>
                  <a:cubicBezTo>
                    <a:pt x="515" y="128"/>
                    <a:pt x="515" y="128"/>
                    <a:pt x="515" y="128"/>
                  </a:cubicBezTo>
                  <a:cubicBezTo>
                    <a:pt x="513" y="123"/>
                    <a:pt x="507" y="121"/>
                    <a:pt x="502" y="123"/>
                  </a:cubicBezTo>
                  <a:cubicBezTo>
                    <a:pt x="449" y="143"/>
                    <a:pt x="449" y="143"/>
                    <a:pt x="449" y="143"/>
                  </a:cubicBezTo>
                  <a:cubicBezTo>
                    <a:pt x="446" y="140"/>
                    <a:pt x="443" y="136"/>
                    <a:pt x="439" y="133"/>
                  </a:cubicBezTo>
                  <a:cubicBezTo>
                    <a:pt x="469" y="88"/>
                    <a:pt x="469" y="88"/>
                    <a:pt x="469" y="88"/>
                  </a:cubicBezTo>
                  <a:cubicBezTo>
                    <a:pt x="472" y="83"/>
                    <a:pt x="472" y="76"/>
                    <a:pt x="467" y="73"/>
                  </a:cubicBezTo>
                  <a:cubicBezTo>
                    <a:pt x="440" y="50"/>
                    <a:pt x="440" y="50"/>
                    <a:pt x="440" y="50"/>
                  </a:cubicBezTo>
                  <a:cubicBezTo>
                    <a:pt x="437" y="46"/>
                    <a:pt x="430" y="47"/>
                    <a:pt x="426" y="51"/>
                  </a:cubicBezTo>
                  <a:cubicBezTo>
                    <a:pt x="382" y="90"/>
                    <a:pt x="382" y="90"/>
                    <a:pt x="382" y="90"/>
                  </a:cubicBezTo>
                  <a:cubicBezTo>
                    <a:pt x="382" y="91"/>
                    <a:pt x="382" y="91"/>
                    <a:pt x="382" y="91"/>
                  </a:cubicBezTo>
                  <a:cubicBezTo>
                    <a:pt x="380" y="90"/>
                    <a:pt x="379" y="90"/>
                    <a:pt x="378" y="89"/>
                  </a:cubicBezTo>
                  <a:cubicBezTo>
                    <a:pt x="388" y="31"/>
                    <a:pt x="388" y="31"/>
                    <a:pt x="388" y="31"/>
                  </a:cubicBezTo>
                  <a:cubicBezTo>
                    <a:pt x="389" y="25"/>
                    <a:pt x="385" y="20"/>
                    <a:pt x="380" y="18"/>
                  </a:cubicBezTo>
                  <a:cubicBezTo>
                    <a:pt x="346" y="9"/>
                    <a:pt x="346" y="9"/>
                    <a:pt x="346" y="9"/>
                  </a:cubicBezTo>
                  <a:cubicBezTo>
                    <a:pt x="341" y="7"/>
                    <a:pt x="335" y="10"/>
                    <a:pt x="333" y="15"/>
                  </a:cubicBezTo>
                  <a:cubicBezTo>
                    <a:pt x="309" y="69"/>
                    <a:pt x="309" y="69"/>
                    <a:pt x="309" y="69"/>
                  </a:cubicBezTo>
                  <a:cubicBezTo>
                    <a:pt x="306" y="69"/>
                    <a:pt x="302" y="68"/>
                    <a:pt x="299" y="68"/>
                  </a:cubicBezTo>
                  <a:cubicBezTo>
                    <a:pt x="299" y="67"/>
                    <a:pt x="299" y="67"/>
                    <a:pt x="299" y="66"/>
                  </a:cubicBezTo>
                  <a:cubicBezTo>
                    <a:pt x="282" y="9"/>
                    <a:pt x="282" y="9"/>
                    <a:pt x="282" y="9"/>
                  </a:cubicBezTo>
                  <a:cubicBezTo>
                    <a:pt x="281" y="4"/>
                    <a:pt x="275" y="0"/>
                    <a:pt x="270" y="1"/>
                  </a:cubicBezTo>
                  <a:cubicBezTo>
                    <a:pt x="235" y="6"/>
                    <a:pt x="235" y="6"/>
                    <a:pt x="235" y="6"/>
                  </a:cubicBezTo>
                  <a:cubicBezTo>
                    <a:pt x="230" y="7"/>
                    <a:pt x="226" y="12"/>
                    <a:pt x="226" y="18"/>
                  </a:cubicBezTo>
                  <a:cubicBezTo>
                    <a:pt x="227" y="75"/>
                    <a:pt x="227" y="75"/>
                    <a:pt x="227" y="75"/>
                  </a:cubicBezTo>
                  <a:cubicBezTo>
                    <a:pt x="224" y="76"/>
                    <a:pt x="220" y="77"/>
                    <a:pt x="216" y="79"/>
                  </a:cubicBezTo>
                  <a:cubicBezTo>
                    <a:pt x="215" y="78"/>
                    <a:pt x="215" y="78"/>
                    <a:pt x="215" y="78"/>
                  </a:cubicBezTo>
                  <a:cubicBezTo>
                    <a:pt x="180" y="30"/>
                    <a:pt x="180" y="30"/>
                    <a:pt x="180" y="30"/>
                  </a:cubicBezTo>
                  <a:cubicBezTo>
                    <a:pt x="176" y="26"/>
                    <a:pt x="170" y="24"/>
                    <a:pt x="165" y="27"/>
                  </a:cubicBezTo>
                  <a:cubicBezTo>
                    <a:pt x="135" y="45"/>
                    <a:pt x="135" y="45"/>
                    <a:pt x="135" y="45"/>
                  </a:cubicBezTo>
                  <a:cubicBezTo>
                    <a:pt x="130" y="47"/>
                    <a:pt x="128" y="53"/>
                    <a:pt x="130" y="59"/>
                  </a:cubicBezTo>
                  <a:cubicBezTo>
                    <a:pt x="152" y="112"/>
                    <a:pt x="152" y="112"/>
                    <a:pt x="152" y="112"/>
                  </a:cubicBezTo>
                  <a:cubicBezTo>
                    <a:pt x="149" y="115"/>
                    <a:pt x="145" y="118"/>
                    <a:pt x="142" y="121"/>
                  </a:cubicBezTo>
                  <a:cubicBezTo>
                    <a:pt x="141" y="121"/>
                    <a:pt x="141" y="121"/>
                    <a:pt x="141" y="121"/>
                  </a:cubicBezTo>
                  <a:cubicBezTo>
                    <a:pt x="91" y="89"/>
                    <a:pt x="91" y="89"/>
                    <a:pt x="91" y="89"/>
                  </a:cubicBezTo>
                  <a:cubicBezTo>
                    <a:pt x="86" y="86"/>
                    <a:pt x="80" y="87"/>
                    <a:pt x="77" y="91"/>
                  </a:cubicBezTo>
                  <a:cubicBezTo>
                    <a:pt x="54" y="119"/>
                    <a:pt x="54" y="119"/>
                    <a:pt x="54" y="119"/>
                  </a:cubicBezTo>
                  <a:cubicBezTo>
                    <a:pt x="51" y="123"/>
                    <a:pt x="51" y="129"/>
                    <a:pt x="55" y="134"/>
                  </a:cubicBezTo>
                  <a:cubicBezTo>
                    <a:pt x="96" y="176"/>
                    <a:pt x="96" y="176"/>
                    <a:pt x="96" y="176"/>
                  </a:cubicBezTo>
                  <a:cubicBezTo>
                    <a:pt x="96" y="177"/>
                    <a:pt x="96" y="177"/>
                    <a:pt x="96" y="177"/>
                  </a:cubicBezTo>
                  <a:cubicBezTo>
                    <a:pt x="94" y="181"/>
                    <a:pt x="92" y="185"/>
                    <a:pt x="89" y="190"/>
                  </a:cubicBezTo>
                  <a:cubicBezTo>
                    <a:pt x="89" y="189"/>
                    <a:pt x="89" y="189"/>
                    <a:pt x="89" y="189"/>
                  </a:cubicBezTo>
                  <a:cubicBezTo>
                    <a:pt x="31" y="180"/>
                    <a:pt x="31" y="180"/>
                    <a:pt x="31" y="180"/>
                  </a:cubicBezTo>
                  <a:cubicBezTo>
                    <a:pt x="25" y="179"/>
                    <a:pt x="19" y="182"/>
                    <a:pt x="18" y="187"/>
                  </a:cubicBezTo>
                  <a:cubicBezTo>
                    <a:pt x="8" y="222"/>
                    <a:pt x="8" y="222"/>
                    <a:pt x="8" y="222"/>
                  </a:cubicBezTo>
                  <a:cubicBezTo>
                    <a:pt x="6" y="226"/>
                    <a:pt x="9" y="232"/>
                    <a:pt x="14" y="235"/>
                  </a:cubicBezTo>
                  <a:cubicBezTo>
                    <a:pt x="68" y="258"/>
                    <a:pt x="68" y="258"/>
                    <a:pt x="68" y="258"/>
                  </a:cubicBezTo>
                  <a:cubicBezTo>
                    <a:pt x="69" y="259"/>
                    <a:pt x="69" y="259"/>
                    <a:pt x="69" y="259"/>
                  </a:cubicBezTo>
                  <a:cubicBezTo>
                    <a:pt x="69" y="263"/>
                    <a:pt x="68" y="267"/>
                    <a:pt x="68" y="271"/>
                  </a:cubicBezTo>
                  <a:cubicBezTo>
                    <a:pt x="67" y="271"/>
                    <a:pt x="67" y="271"/>
                    <a:pt x="67" y="271"/>
                  </a:cubicBezTo>
                  <a:cubicBezTo>
                    <a:pt x="10" y="286"/>
                    <a:pt x="10" y="286"/>
                    <a:pt x="10" y="286"/>
                  </a:cubicBezTo>
                  <a:cubicBezTo>
                    <a:pt x="4" y="287"/>
                    <a:pt x="0" y="293"/>
                    <a:pt x="1" y="298"/>
                  </a:cubicBezTo>
                  <a:cubicBezTo>
                    <a:pt x="6" y="333"/>
                    <a:pt x="6" y="333"/>
                    <a:pt x="6" y="333"/>
                  </a:cubicBezTo>
                  <a:cubicBezTo>
                    <a:pt x="6" y="338"/>
                    <a:pt x="11" y="342"/>
                    <a:pt x="17" y="342"/>
                  </a:cubicBezTo>
                  <a:cubicBezTo>
                    <a:pt x="75" y="342"/>
                    <a:pt x="75" y="342"/>
                    <a:pt x="75" y="342"/>
                  </a:cubicBezTo>
                  <a:cubicBezTo>
                    <a:pt x="77" y="347"/>
                    <a:pt x="78" y="351"/>
                    <a:pt x="80" y="356"/>
                  </a:cubicBezTo>
                  <a:cubicBezTo>
                    <a:pt x="33" y="389"/>
                    <a:pt x="33" y="389"/>
                    <a:pt x="33" y="389"/>
                  </a:cubicBezTo>
                  <a:cubicBezTo>
                    <a:pt x="28" y="392"/>
                    <a:pt x="27" y="399"/>
                    <a:pt x="30" y="403"/>
                  </a:cubicBezTo>
                  <a:cubicBezTo>
                    <a:pt x="47" y="434"/>
                    <a:pt x="47" y="434"/>
                    <a:pt x="47" y="434"/>
                  </a:cubicBezTo>
                  <a:cubicBezTo>
                    <a:pt x="49" y="439"/>
                    <a:pt x="55" y="441"/>
                    <a:pt x="60" y="439"/>
                  </a:cubicBezTo>
                  <a:cubicBezTo>
                    <a:pt x="114" y="418"/>
                    <a:pt x="114" y="418"/>
                    <a:pt x="114" y="418"/>
                  </a:cubicBezTo>
                  <a:cubicBezTo>
                    <a:pt x="117" y="422"/>
                    <a:pt x="119" y="425"/>
                    <a:pt x="122" y="429"/>
                  </a:cubicBezTo>
                  <a:cubicBezTo>
                    <a:pt x="93" y="476"/>
                    <a:pt x="93" y="476"/>
                    <a:pt x="93" y="476"/>
                  </a:cubicBezTo>
                  <a:cubicBezTo>
                    <a:pt x="90" y="481"/>
                    <a:pt x="91" y="488"/>
                    <a:pt x="95" y="491"/>
                  </a:cubicBezTo>
                  <a:cubicBezTo>
                    <a:pt x="123" y="513"/>
                    <a:pt x="123" y="513"/>
                    <a:pt x="123" y="513"/>
                  </a:cubicBezTo>
                  <a:cubicBezTo>
                    <a:pt x="127" y="517"/>
                    <a:pt x="133" y="516"/>
                    <a:pt x="137" y="512"/>
                  </a:cubicBezTo>
                  <a:cubicBezTo>
                    <a:pt x="178" y="473"/>
                    <a:pt x="178" y="473"/>
                    <a:pt x="178" y="473"/>
                  </a:cubicBezTo>
                  <a:cubicBezTo>
                    <a:pt x="182" y="476"/>
                    <a:pt x="187" y="478"/>
                    <a:pt x="191" y="480"/>
                  </a:cubicBezTo>
                  <a:cubicBezTo>
                    <a:pt x="183" y="536"/>
                    <a:pt x="183" y="536"/>
                    <a:pt x="183" y="536"/>
                  </a:cubicBezTo>
                  <a:cubicBezTo>
                    <a:pt x="182" y="542"/>
                    <a:pt x="185" y="547"/>
                    <a:pt x="190" y="548"/>
                  </a:cubicBezTo>
                  <a:cubicBezTo>
                    <a:pt x="225" y="558"/>
                    <a:pt x="225" y="558"/>
                    <a:pt x="225" y="558"/>
                  </a:cubicBezTo>
                  <a:cubicBezTo>
                    <a:pt x="229" y="560"/>
                    <a:pt x="235" y="557"/>
                    <a:pt x="238" y="552"/>
                  </a:cubicBezTo>
                  <a:cubicBezTo>
                    <a:pt x="260" y="500"/>
                    <a:pt x="260" y="500"/>
                    <a:pt x="260" y="500"/>
                  </a:cubicBezTo>
                  <a:cubicBezTo>
                    <a:pt x="262" y="500"/>
                    <a:pt x="265" y="501"/>
                    <a:pt x="268" y="501"/>
                  </a:cubicBezTo>
                  <a:cubicBezTo>
                    <a:pt x="281" y="554"/>
                    <a:pt x="281" y="554"/>
                    <a:pt x="281" y="554"/>
                  </a:cubicBezTo>
                  <a:cubicBezTo>
                    <a:pt x="282" y="559"/>
                    <a:pt x="288" y="563"/>
                    <a:pt x="293" y="562"/>
                  </a:cubicBezTo>
                  <a:cubicBezTo>
                    <a:pt x="328" y="558"/>
                    <a:pt x="328" y="558"/>
                    <a:pt x="328" y="558"/>
                  </a:cubicBezTo>
                  <a:cubicBezTo>
                    <a:pt x="334" y="558"/>
                    <a:pt x="338" y="553"/>
                    <a:pt x="338" y="547"/>
                  </a:cubicBezTo>
                  <a:cubicBezTo>
                    <a:pt x="338" y="495"/>
                    <a:pt x="338" y="495"/>
                    <a:pt x="338" y="495"/>
                  </a:cubicBezTo>
                  <a:cubicBezTo>
                    <a:pt x="343" y="493"/>
                    <a:pt x="348" y="492"/>
                    <a:pt x="353" y="490"/>
                  </a:cubicBezTo>
                  <a:cubicBezTo>
                    <a:pt x="385" y="533"/>
                    <a:pt x="385" y="533"/>
                    <a:pt x="385" y="533"/>
                  </a:cubicBezTo>
                  <a:cubicBezTo>
                    <a:pt x="389" y="538"/>
                    <a:pt x="395" y="539"/>
                    <a:pt x="399" y="536"/>
                  </a:cubicBezTo>
                  <a:cubicBezTo>
                    <a:pt x="430" y="519"/>
                    <a:pt x="430" y="519"/>
                    <a:pt x="430" y="519"/>
                  </a:cubicBezTo>
                  <a:cubicBezTo>
                    <a:pt x="435" y="516"/>
                    <a:pt x="437" y="510"/>
                    <a:pt x="435" y="505"/>
                  </a:cubicBezTo>
                  <a:cubicBezTo>
                    <a:pt x="416" y="457"/>
                    <a:pt x="416" y="457"/>
                    <a:pt x="416" y="457"/>
                  </a:cubicBezTo>
                  <a:cubicBezTo>
                    <a:pt x="420" y="454"/>
                    <a:pt x="425" y="450"/>
                    <a:pt x="429" y="446"/>
                  </a:cubicBezTo>
                  <a:cubicBezTo>
                    <a:pt x="473" y="474"/>
                    <a:pt x="473" y="474"/>
                    <a:pt x="473" y="474"/>
                  </a:cubicBezTo>
                  <a:cubicBezTo>
                    <a:pt x="478" y="477"/>
                    <a:pt x="485" y="476"/>
                    <a:pt x="488" y="472"/>
                  </a:cubicBezTo>
                  <a:cubicBezTo>
                    <a:pt x="510" y="444"/>
                    <a:pt x="510" y="444"/>
                    <a:pt x="510" y="444"/>
                  </a:cubicBezTo>
                  <a:cubicBezTo>
                    <a:pt x="514" y="441"/>
                    <a:pt x="514" y="434"/>
                    <a:pt x="510" y="430"/>
                  </a:cubicBezTo>
                  <a:cubicBezTo>
                    <a:pt x="473" y="391"/>
                    <a:pt x="473" y="391"/>
                    <a:pt x="473" y="391"/>
                  </a:cubicBezTo>
                  <a:cubicBezTo>
                    <a:pt x="476" y="386"/>
                    <a:pt x="479" y="381"/>
                    <a:pt x="481" y="376"/>
                  </a:cubicBezTo>
                  <a:cubicBezTo>
                    <a:pt x="533" y="384"/>
                    <a:pt x="533" y="384"/>
                    <a:pt x="533" y="384"/>
                  </a:cubicBezTo>
                  <a:cubicBezTo>
                    <a:pt x="539" y="385"/>
                    <a:pt x="544" y="381"/>
                    <a:pt x="545" y="376"/>
                  </a:cubicBezTo>
                  <a:lnTo>
                    <a:pt x="555" y="342"/>
                  </a:lnTo>
                  <a:close/>
                  <a:moveTo>
                    <a:pt x="255" y="445"/>
                  </a:moveTo>
                  <a:cubicBezTo>
                    <a:pt x="274" y="382"/>
                    <a:pt x="274" y="382"/>
                    <a:pt x="274" y="382"/>
                  </a:cubicBezTo>
                  <a:cubicBezTo>
                    <a:pt x="293" y="384"/>
                    <a:pt x="313" y="381"/>
                    <a:pt x="329" y="372"/>
                  </a:cubicBezTo>
                  <a:cubicBezTo>
                    <a:pt x="376" y="420"/>
                    <a:pt x="376" y="420"/>
                    <a:pt x="376" y="420"/>
                  </a:cubicBezTo>
                  <a:cubicBezTo>
                    <a:pt x="341" y="443"/>
                    <a:pt x="298" y="453"/>
                    <a:pt x="255" y="445"/>
                  </a:cubicBezTo>
                  <a:close/>
                  <a:moveTo>
                    <a:pt x="135" y="350"/>
                  </a:moveTo>
                  <a:cubicBezTo>
                    <a:pt x="199" y="334"/>
                    <a:pt x="199" y="334"/>
                    <a:pt x="199" y="334"/>
                  </a:cubicBezTo>
                  <a:cubicBezTo>
                    <a:pt x="209" y="351"/>
                    <a:pt x="224" y="364"/>
                    <a:pt x="242" y="373"/>
                  </a:cubicBezTo>
                  <a:cubicBezTo>
                    <a:pt x="224" y="436"/>
                    <a:pt x="224" y="436"/>
                    <a:pt x="224" y="436"/>
                  </a:cubicBezTo>
                  <a:cubicBezTo>
                    <a:pt x="183" y="420"/>
                    <a:pt x="152" y="388"/>
                    <a:pt x="135" y="350"/>
                  </a:cubicBezTo>
                  <a:close/>
                  <a:moveTo>
                    <a:pt x="313" y="124"/>
                  </a:moveTo>
                  <a:cubicBezTo>
                    <a:pt x="295" y="187"/>
                    <a:pt x="295" y="187"/>
                    <a:pt x="295" y="187"/>
                  </a:cubicBezTo>
                  <a:cubicBezTo>
                    <a:pt x="273" y="184"/>
                    <a:pt x="252" y="189"/>
                    <a:pt x="234" y="200"/>
                  </a:cubicBezTo>
                  <a:cubicBezTo>
                    <a:pt x="188" y="153"/>
                    <a:pt x="188" y="153"/>
                    <a:pt x="188" y="153"/>
                  </a:cubicBezTo>
                  <a:cubicBezTo>
                    <a:pt x="223" y="127"/>
                    <a:pt x="268" y="116"/>
                    <a:pt x="313" y="124"/>
                  </a:cubicBezTo>
                  <a:close/>
                  <a:moveTo>
                    <a:pt x="436" y="223"/>
                  </a:moveTo>
                  <a:cubicBezTo>
                    <a:pt x="372" y="239"/>
                    <a:pt x="372" y="239"/>
                    <a:pt x="372" y="239"/>
                  </a:cubicBezTo>
                  <a:cubicBezTo>
                    <a:pt x="362" y="221"/>
                    <a:pt x="347" y="205"/>
                    <a:pt x="327" y="196"/>
                  </a:cubicBezTo>
                  <a:cubicBezTo>
                    <a:pt x="345" y="133"/>
                    <a:pt x="345" y="133"/>
                    <a:pt x="345" y="133"/>
                  </a:cubicBezTo>
                  <a:cubicBezTo>
                    <a:pt x="388" y="150"/>
                    <a:pt x="419" y="183"/>
                    <a:pt x="436" y="223"/>
                  </a:cubicBezTo>
                  <a:close/>
                  <a:moveTo>
                    <a:pt x="382" y="271"/>
                  </a:moveTo>
                  <a:cubicBezTo>
                    <a:pt x="445" y="255"/>
                    <a:pt x="445" y="255"/>
                    <a:pt x="445" y="255"/>
                  </a:cubicBezTo>
                  <a:cubicBezTo>
                    <a:pt x="449" y="279"/>
                    <a:pt x="448" y="305"/>
                    <a:pt x="441" y="330"/>
                  </a:cubicBezTo>
                  <a:cubicBezTo>
                    <a:pt x="433" y="357"/>
                    <a:pt x="419" y="380"/>
                    <a:pt x="401" y="399"/>
                  </a:cubicBezTo>
                  <a:cubicBezTo>
                    <a:pt x="356" y="352"/>
                    <a:pt x="356" y="352"/>
                    <a:pt x="356" y="352"/>
                  </a:cubicBezTo>
                  <a:cubicBezTo>
                    <a:pt x="366" y="341"/>
                    <a:pt x="374" y="327"/>
                    <a:pt x="379" y="312"/>
                  </a:cubicBezTo>
                  <a:cubicBezTo>
                    <a:pt x="383" y="298"/>
                    <a:pt x="384" y="284"/>
                    <a:pt x="382" y="271"/>
                  </a:cubicBezTo>
                  <a:close/>
                  <a:moveTo>
                    <a:pt x="325" y="296"/>
                  </a:moveTo>
                  <a:cubicBezTo>
                    <a:pt x="319" y="319"/>
                    <a:pt x="295" y="332"/>
                    <a:pt x="273" y="325"/>
                  </a:cubicBezTo>
                  <a:cubicBezTo>
                    <a:pt x="250" y="319"/>
                    <a:pt x="237" y="295"/>
                    <a:pt x="243" y="273"/>
                  </a:cubicBezTo>
                  <a:cubicBezTo>
                    <a:pt x="250" y="250"/>
                    <a:pt x="274" y="237"/>
                    <a:pt x="296" y="244"/>
                  </a:cubicBezTo>
                  <a:cubicBezTo>
                    <a:pt x="319" y="250"/>
                    <a:pt x="332" y="274"/>
                    <a:pt x="325" y="296"/>
                  </a:cubicBezTo>
                  <a:close/>
                  <a:moveTo>
                    <a:pt x="188" y="302"/>
                  </a:moveTo>
                  <a:cubicBezTo>
                    <a:pt x="125" y="318"/>
                    <a:pt x="125" y="318"/>
                    <a:pt x="125" y="318"/>
                  </a:cubicBezTo>
                  <a:cubicBezTo>
                    <a:pt x="119" y="293"/>
                    <a:pt x="120" y="266"/>
                    <a:pt x="128" y="239"/>
                  </a:cubicBezTo>
                  <a:cubicBezTo>
                    <a:pt x="135" y="215"/>
                    <a:pt x="147" y="193"/>
                    <a:pt x="163" y="175"/>
                  </a:cubicBezTo>
                  <a:cubicBezTo>
                    <a:pt x="209" y="222"/>
                    <a:pt x="209" y="222"/>
                    <a:pt x="209" y="222"/>
                  </a:cubicBezTo>
                  <a:cubicBezTo>
                    <a:pt x="200" y="232"/>
                    <a:pt x="194" y="244"/>
                    <a:pt x="190" y="257"/>
                  </a:cubicBezTo>
                  <a:cubicBezTo>
                    <a:pt x="186" y="273"/>
                    <a:pt x="185" y="288"/>
                    <a:pt x="188" y="302"/>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39" name="Google Shape;1239;p12"/>
            <p:cNvSpPr/>
            <p:nvPr/>
          </p:nvSpPr>
          <p:spPr>
            <a:xfrm flipH="1">
              <a:off x="11699719" y="6333264"/>
              <a:ext cx="627839" cy="654743"/>
            </a:xfrm>
            <a:custGeom>
              <a:rect b="b" l="l" r="r" t="t"/>
              <a:pathLst>
                <a:path extrusionOk="0" h="263" w="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solidFill>
              <a:srgbClr val="CC1C5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0" name="Google Shape;1240;p12"/>
            <p:cNvSpPr/>
            <p:nvPr/>
          </p:nvSpPr>
          <p:spPr>
            <a:xfrm flipH="1">
              <a:off x="15292858" y="7144998"/>
              <a:ext cx="897433" cy="934622"/>
            </a:xfrm>
            <a:custGeom>
              <a:rect b="b" l="l" r="r" t="t"/>
              <a:pathLst>
                <a:path extrusionOk="0" h="376" w="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rgbClr val="DB814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1" name="Google Shape;1241;p12"/>
            <p:cNvSpPr/>
            <p:nvPr/>
          </p:nvSpPr>
          <p:spPr>
            <a:xfrm flipH="1">
              <a:off x="11723056" y="5761913"/>
              <a:ext cx="532938" cy="557970"/>
            </a:xfrm>
            <a:custGeom>
              <a:rect b="b" l="l" r="r" t="t"/>
              <a:pathLst>
                <a:path extrusionOk="0" h="518" w="516">
                  <a:moveTo>
                    <a:pt x="515" y="242"/>
                  </a:moveTo>
                  <a:cubicBezTo>
                    <a:pt x="516" y="237"/>
                    <a:pt x="512" y="233"/>
                    <a:pt x="506" y="232"/>
                  </a:cubicBezTo>
                  <a:cubicBezTo>
                    <a:pt x="458" y="226"/>
                    <a:pt x="458" y="226"/>
                    <a:pt x="458" y="226"/>
                  </a:cubicBezTo>
                  <a:cubicBezTo>
                    <a:pt x="457" y="221"/>
                    <a:pt x="456" y="215"/>
                    <a:pt x="455" y="209"/>
                  </a:cubicBezTo>
                  <a:cubicBezTo>
                    <a:pt x="496" y="185"/>
                    <a:pt x="496" y="185"/>
                    <a:pt x="496" y="185"/>
                  </a:cubicBezTo>
                  <a:cubicBezTo>
                    <a:pt x="501" y="182"/>
                    <a:pt x="503" y="176"/>
                    <a:pt x="501" y="172"/>
                  </a:cubicBezTo>
                  <a:cubicBezTo>
                    <a:pt x="488" y="142"/>
                    <a:pt x="488" y="142"/>
                    <a:pt x="488" y="142"/>
                  </a:cubicBezTo>
                  <a:cubicBezTo>
                    <a:pt x="486" y="137"/>
                    <a:pt x="481" y="135"/>
                    <a:pt x="476" y="136"/>
                  </a:cubicBezTo>
                  <a:cubicBezTo>
                    <a:pt x="428" y="150"/>
                    <a:pt x="428" y="150"/>
                    <a:pt x="428" y="150"/>
                  </a:cubicBezTo>
                  <a:cubicBezTo>
                    <a:pt x="425" y="146"/>
                    <a:pt x="422" y="141"/>
                    <a:pt x="419" y="137"/>
                  </a:cubicBezTo>
                  <a:cubicBezTo>
                    <a:pt x="449" y="100"/>
                    <a:pt x="449" y="100"/>
                    <a:pt x="449" y="100"/>
                  </a:cubicBezTo>
                  <a:cubicBezTo>
                    <a:pt x="452" y="95"/>
                    <a:pt x="452" y="89"/>
                    <a:pt x="449" y="86"/>
                  </a:cubicBezTo>
                  <a:cubicBezTo>
                    <a:pt x="426" y="63"/>
                    <a:pt x="426" y="63"/>
                    <a:pt x="426" y="63"/>
                  </a:cubicBezTo>
                  <a:cubicBezTo>
                    <a:pt x="423" y="59"/>
                    <a:pt x="417" y="58"/>
                    <a:pt x="412" y="62"/>
                  </a:cubicBezTo>
                  <a:cubicBezTo>
                    <a:pt x="371" y="93"/>
                    <a:pt x="371" y="93"/>
                    <a:pt x="371" y="93"/>
                  </a:cubicBezTo>
                  <a:cubicBezTo>
                    <a:pt x="367" y="90"/>
                    <a:pt x="364" y="88"/>
                    <a:pt x="360" y="86"/>
                  </a:cubicBezTo>
                  <a:cubicBezTo>
                    <a:pt x="375" y="39"/>
                    <a:pt x="375" y="39"/>
                    <a:pt x="375" y="39"/>
                  </a:cubicBezTo>
                  <a:cubicBezTo>
                    <a:pt x="376" y="34"/>
                    <a:pt x="374" y="28"/>
                    <a:pt x="370" y="26"/>
                  </a:cubicBezTo>
                  <a:cubicBezTo>
                    <a:pt x="340" y="13"/>
                    <a:pt x="340" y="13"/>
                    <a:pt x="340" y="13"/>
                  </a:cubicBezTo>
                  <a:cubicBezTo>
                    <a:pt x="336" y="10"/>
                    <a:pt x="330" y="12"/>
                    <a:pt x="327" y="17"/>
                  </a:cubicBezTo>
                  <a:cubicBezTo>
                    <a:pt x="298" y="63"/>
                    <a:pt x="298" y="63"/>
                    <a:pt x="298" y="63"/>
                  </a:cubicBezTo>
                  <a:cubicBezTo>
                    <a:pt x="298" y="63"/>
                    <a:pt x="298" y="63"/>
                    <a:pt x="298" y="63"/>
                  </a:cubicBezTo>
                  <a:cubicBezTo>
                    <a:pt x="297" y="63"/>
                    <a:pt x="296" y="63"/>
                    <a:pt x="295" y="63"/>
                  </a:cubicBezTo>
                  <a:cubicBezTo>
                    <a:pt x="288" y="9"/>
                    <a:pt x="288" y="9"/>
                    <a:pt x="288" y="9"/>
                  </a:cubicBezTo>
                  <a:cubicBezTo>
                    <a:pt x="287" y="4"/>
                    <a:pt x="283" y="0"/>
                    <a:pt x="278" y="0"/>
                  </a:cubicBezTo>
                  <a:cubicBezTo>
                    <a:pt x="245" y="0"/>
                    <a:pt x="245" y="0"/>
                    <a:pt x="245" y="0"/>
                  </a:cubicBezTo>
                  <a:cubicBezTo>
                    <a:pt x="241" y="0"/>
                    <a:pt x="236" y="4"/>
                    <a:pt x="235" y="9"/>
                  </a:cubicBezTo>
                  <a:cubicBezTo>
                    <a:pt x="229" y="63"/>
                    <a:pt x="229" y="63"/>
                    <a:pt x="229" y="63"/>
                  </a:cubicBezTo>
                  <a:cubicBezTo>
                    <a:pt x="225" y="63"/>
                    <a:pt x="222" y="64"/>
                    <a:pt x="219" y="65"/>
                  </a:cubicBezTo>
                  <a:cubicBezTo>
                    <a:pt x="219" y="64"/>
                    <a:pt x="219" y="63"/>
                    <a:pt x="218" y="63"/>
                  </a:cubicBezTo>
                  <a:cubicBezTo>
                    <a:pt x="189" y="17"/>
                    <a:pt x="189" y="17"/>
                    <a:pt x="189" y="17"/>
                  </a:cubicBezTo>
                  <a:cubicBezTo>
                    <a:pt x="187" y="12"/>
                    <a:pt x="181" y="10"/>
                    <a:pt x="177" y="13"/>
                  </a:cubicBezTo>
                  <a:cubicBezTo>
                    <a:pt x="147" y="26"/>
                    <a:pt x="147" y="26"/>
                    <a:pt x="147" y="26"/>
                  </a:cubicBezTo>
                  <a:cubicBezTo>
                    <a:pt x="142" y="28"/>
                    <a:pt x="140" y="34"/>
                    <a:pt x="142" y="39"/>
                  </a:cubicBezTo>
                  <a:cubicBezTo>
                    <a:pt x="158" y="89"/>
                    <a:pt x="158" y="89"/>
                    <a:pt x="158" y="89"/>
                  </a:cubicBezTo>
                  <a:cubicBezTo>
                    <a:pt x="154" y="91"/>
                    <a:pt x="151" y="93"/>
                    <a:pt x="148" y="95"/>
                  </a:cubicBezTo>
                  <a:cubicBezTo>
                    <a:pt x="147" y="94"/>
                    <a:pt x="147" y="94"/>
                    <a:pt x="147" y="94"/>
                  </a:cubicBezTo>
                  <a:cubicBezTo>
                    <a:pt x="104" y="62"/>
                    <a:pt x="104" y="62"/>
                    <a:pt x="104" y="62"/>
                  </a:cubicBezTo>
                  <a:cubicBezTo>
                    <a:pt x="100" y="58"/>
                    <a:pt x="93" y="59"/>
                    <a:pt x="90" y="63"/>
                  </a:cubicBezTo>
                  <a:cubicBezTo>
                    <a:pt x="68" y="86"/>
                    <a:pt x="68" y="86"/>
                    <a:pt x="68" y="86"/>
                  </a:cubicBezTo>
                  <a:cubicBezTo>
                    <a:pt x="64" y="89"/>
                    <a:pt x="64" y="95"/>
                    <a:pt x="67" y="100"/>
                  </a:cubicBezTo>
                  <a:cubicBezTo>
                    <a:pt x="101" y="141"/>
                    <a:pt x="101" y="141"/>
                    <a:pt x="101" y="141"/>
                  </a:cubicBezTo>
                  <a:cubicBezTo>
                    <a:pt x="98" y="145"/>
                    <a:pt x="96" y="148"/>
                    <a:pt x="93" y="152"/>
                  </a:cubicBezTo>
                  <a:cubicBezTo>
                    <a:pt x="93" y="152"/>
                    <a:pt x="93" y="152"/>
                    <a:pt x="93" y="152"/>
                  </a:cubicBezTo>
                  <a:cubicBezTo>
                    <a:pt x="41" y="136"/>
                    <a:pt x="41" y="136"/>
                    <a:pt x="41" y="136"/>
                  </a:cubicBezTo>
                  <a:cubicBezTo>
                    <a:pt x="35" y="135"/>
                    <a:pt x="30" y="137"/>
                    <a:pt x="28" y="142"/>
                  </a:cubicBezTo>
                  <a:cubicBezTo>
                    <a:pt x="15" y="172"/>
                    <a:pt x="15" y="172"/>
                    <a:pt x="15" y="172"/>
                  </a:cubicBezTo>
                  <a:cubicBezTo>
                    <a:pt x="13" y="176"/>
                    <a:pt x="15" y="182"/>
                    <a:pt x="20" y="185"/>
                  </a:cubicBezTo>
                  <a:cubicBezTo>
                    <a:pt x="67" y="212"/>
                    <a:pt x="67" y="212"/>
                    <a:pt x="67" y="212"/>
                  </a:cubicBezTo>
                  <a:cubicBezTo>
                    <a:pt x="67" y="213"/>
                    <a:pt x="67" y="213"/>
                    <a:pt x="67" y="213"/>
                  </a:cubicBezTo>
                  <a:cubicBezTo>
                    <a:pt x="66" y="217"/>
                    <a:pt x="65" y="221"/>
                    <a:pt x="65" y="226"/>
                  </a:cubicBezTo>
                  <a:cubicBezTo>
                    <a:pt x="64" y="226"/>
                    <a:pt x="64" y="226"/>
                    <a:pt x="64" y="226"/>
                  </a:cubicBezTo>
                  <a:cubicBezTo>
                    <a:pt x="10" y="232"/>
                    <a:pt x="10" y="232"/>
                    <a:pt x="10" y="232"/>
                  </a:cubicBezTo>
                  <a:cubicBezTo>
                    <a:pt x="5" y="233"/>
                    <a:pt x="0" y="237"/>
                    <a:pt x="1" y="242"/>
                  </a:cubicBezTo>
                  <a:cubicBezTo>
                    <a:pt x="1" y="275"/>
                    <a:pt x="1" y="275"/>
                    <a:pt x="1" y="275"/>
                  </a:cubicBezTo>
                  <a:cubicBezTo>
                    <a:pt x="0" y="279"/>
                    <a:pt x="4" y="284"/>
                    <a:pt x="10" y="285"/>
                  </a:cubicBezTo>
                  <a:cubicBezTo>
                    <a:pt x="64" y="292"/>
                    <a:pt x="64" y="292"/>
                    <a:pt x="64" y="292"/>
                  </a:cubicBezTo>
                  <a:cubicBezTo>
                    <a:pt x="64" y="292"/>
                    <a:pt x="64" y="292"/>
                    <a:pt x="64" y="292"/>
                  </a:cubicBezTo>
                  <a:cubicBezTo>
                    <a:pt x="65" y="296"/>
                    <a:pt x="65" y="299"/>
                    <a:pt x="66" y="303"/>
                  </a:cubicBezTo>
                  <a:cubicBezTo>
                    <a:pt x="65" y="303"/>
                    <a:pt x="65" y="303"/>
                    <a:pt x="65" y="303"/>
                  </a:cubicBezTo>
                  <a:cubicBezTo>
                    <a:pt x="19" y="331"/>
                    <a:pt x="19" y="331"/>
                    <a:pt x="19" y="331"/>
                  </a:cubicBezTo>
                  <a:cubicBezTo>
                    <a:pt x="14" y="334"/>
                    <a:pt x="12" y="340"/>
                    <a:pt x="14" y="344"/>
                  </a:cubicBezTo>
                  <a:cubicBezTo>
                    <a:pt x="27" y="374"/>
                    <a:pt x="27" y="374"/>
                    <a:pt x="27" y="374"/>
                  </a:cubicBezTo>
                  <a:cubicBezTo>
                    <a:pt x="29" y="378"/>
                    <a:pt x="34" y="381"/>
                    <a:pt x="39" y="379"/>
                  </a:cubicBezTo>
                  <a:cubicBezTo>
                    <a:pt x="91" y="365"/>
                    <a:pt x="91" y="365"/>
                    <a:pt x="91" y="365"/>
                  </a:cubicBezTo>
                  <a:cubicBezTo>
                    <a:pt x="93" y="368"/>
                    <a:pt x="96" y="372"/>
                    <a:pt x="98" y="375"/>
                  </a:cubicBezTo>
                  <a:cubicBezTo>
                    <a:pt x="65" y="416"/>
                    <a:pt x="65" y="416"/>
                    <a:pt x="65" y="416"/>
                  </a:cubicBezTo>
                  <a:cubicBezTo>
                    <a:pt x="62" y="421"/>
                    <a:pt x="62" y="427"/>
                    <a:pt x="66" y="430"/>
                  </a:cubicBezTo>
                  <a:cubicBezTo>
                    <a:pt x="89" y="453"/>
                    <a:pt x="89" y="453"/>
                    <a:pt x="89" y="453"/>
                  </a:cubicBezTo>
                  <a:cubicBezTo>
                    <a:pt x="92" y="457"/>
                    <a:pt x="98" y="457"/>
                    <a:pt x="102" y="454"/>
                  </a:cubicBezTo>
                  <a:cubicBezTo>
                    <a:pt x="144" y="422"/>
                    <a:pt x="144" y="422"/>
                    <a:pt x="144" y="422"/>
                  </a:cubicBezTo>
                  <a:cubicBezTo>
                    <a:pt x="148" y="424"/>
                    <a:pt x="151" y="427"/>
                    <a:pt x="155" y="429"/>
                  </a:cubicBezTo>
                  <a:cubicBezTo>
                    <a:pt x="141" y="478"/>
                    <a:pt x="141" y="478"/>
                    <a:pt x="141" y="478"/>
                  </a:cubicBezTo>
                  <a:cubicBezTo>
                    <a:pt x="139" y="484"/>
                    <a:pt x="142" y="489"/>
                    <a:pt x="146" y="491"/>
                  </a:cubicBezTo>
                  <a:cubicBezTo>
                    <a:pt x="177" y="503"/>
                    <a:pt x="177" y="503"/>
                    <a:pt x="177" y="503"/>
                  </a:cubicBezTo>
                  <a:cubicBezTo>
                    <a:pt x="181" y="506"/>
                    <a:pt x="187" y="504"/>
                    <a:pt x="189" y="499"/>
                  </a:cubicBezTo>
                  <a:cubicBezTo>
                    <a:pt x="215" y="454"/>
                    <a:pt x="215" y="454"/>
                    <a:pt x="215" y="454"/>
                  </a:cubicBezTo>
                  <a:cubicBezTo>
                    <a:pt x="220" y="455"/>
                    <a:pt x="224" y="456"/>
                    <a:pt x="229" y="457"/>
                  </a:cubicBezTo>
                  <a:cubicBezTo>
                    <a:pt x="235" y="508"/>
                    <a:pt x="235" y="508"/>
                    <a:pt x="235" y="508"/>
                  </a:cubicBezTo>
                  <a:cubicBezTo>
                    <a:pt x="236" y="514"/>
                    <a:pt x="241" y="518"/>
                    <a:pt x="245" y="517"/>
                  </a:cubicBezTo>
                  <a:cubicBezTo>
                    <a:pt x="278" y="517"/>
                    <a:pt x="278" y="517"/>
                    <a:pt x="278" y="517"/>
                  </a:cubicBezTo>
                  <a:cubicBezTo>
                    <a:pt x="283" y="518"/>
                    <a:pt x="287" y="514"/>
                    <a:pt x="288" y="508"/>
                  </a:cubicBezTo>
                  <a:cubicBezTo>
                    <a:pt x="295" y="457"/>
                    <a:pt x="295" y="457"/>
                    <a:pt x="295" y="457"/>
                  </a:cubicBezTo>
                  <a:cubicBezTo>
                    <a:pt x="297" y="457"/>
                    <a:pt x="299" y="456"/>
                    <a:pt x="302" y="456"/>
                  </a:cubicBezTo>
                  <a:cubicBezTo>
                    <a:pt x="327" y="499"/>
                    <a:pt x="327" y="499"/>
                    <a:pt x="327" y="499"/>
                  </a:cubicBezTo>
                  <a:cubicBezTo>
                    <a:pt x="330" y="504"/>
                    <a:pt x="335" y="506"/>
                    <a:pt x="340" y="503"/>
                  </a:cubicBezTo>
                  <a:cubicBezTo>
                    <a:pt x="370" y="491"/>
                    <a:pt x="370" y="491"/>
                    <a:pt x="370" y="491"/>
                  </a:cubicBezTo>
                  <a:cubicBezTo>
                    <a:pt x="375" y="489"/>
                    <a:pt x="377" y="484"/>
                    <a:pt x="376" y="478"/>
                  </a:cubicBezTo>
                  <a:cubicBezTo>
                    <a:pt x="362" y="432"/>
                    <a:pt x="362" y="432"/>
                    <a:pt x="362" y="432"/>
                  </a:cubicBezTo>
                  <a:cubicBezTo>
                    <a:pt x="367" y="430"/>
                    <a:pt x="371" y="427"/>
                    <a:pt x="375" y="424"/>
                  </a:cubicBezTo>
                  <a:cubicBezTo>
                    <a:pt x="414" y="454"/>
                    <a:pt x="414" y="454"/>
                    <a:pt x="414" y="454"/>
                  </a:cubicBezTo>
                  <a:cubicBezTo>
                    <a:pt x="418" y="457"/>
                    <a:pt x="424" y="457"/>
                    <a:pt x="427" y="453"/>
                  </a:cubicBezTo>
                  <a:cubicBezTo>
                    <a:pt x="450" y="430"/>
                    <a:pt x="450" y="430"/>
                    <a:pt x="450" y="430"/>
                  </a:cubicBezTo>
                  <a:cubicBezTo>
                    <a:pt x="454" y="427"/>
                    <a:pt x="454" y="421"/>
                    <a:pt x="451" y="416"/>
                  </a:cubicBezTo>
                  <a:cubicBezTo>
                    <a:pt x="422" y="380"/>
                    <a:pt x="422" y="380"/>
                    <a:pt x="422" y="380"/>
                  </a:cubicBezTo>
                  <a:cubicBezTo>
                    <a:pt x="425" y="375"/>
                    <a:pt x="428" y="371"/>
                    <a:pt x="431" y="366"/>
                  </a:cubicBezTo>
                  <a:cubicBezTo>
                    <a:pt x="477" y="379"/>
                    <a:pt x="477" y="379"/>
                    <a:pt x="477" y="379"/>
                  </a:cubicBezTo>
                  <a:cubicBezTo>
                    <a:pt x="482" y="381"/>
                    <a:pt x="488" y="378"/>
                    <a:pt x="489" y="374"/>
                  </a:cubicBezTo>
                  <a:cubicBezTo>
                    <a:pt x="502" y="344"/>
                    <a:pt x="502" y="344"/>
                    <a:pt x="502" y="344"/>
                  </a:cubicBezTo>
                  <a:cubicBezTo>
                    <a:pt x="504" y="340"/>
                    <a:pt x="502" y="334"/>
                    <a:pt x="498" y="331"/>
                  </a:cubicBezTo>
                  <a:cubicBezTo>
                    <a:pt x="456" y="306"/>
                    <a:pt x="456" y="306"/>
                    <a:pt x="456" y="306"/>
                  </a:cubicBezTo>
                  <a:cubicBezTo>
                    <a:pt x="457" y="301"/>
                    <a:pt x="458" y="296"/>
                    <a:pt x="459" y="291"/>
                  </a:cubicBezTo>
                  <a:cubicBezTo>
                    <a:pt x="507" y="285"/>
                    <a:pt x="507" y="285"/>
                    <a:pt x="507" y="285"/>
                  </a:cubicBezTo>
                  <a:cubicBezTo>
                    <a:pt x="512" y="284"/>
                    <a:pt x="516" y="279"/>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2" name="Google Shape;1242;p12"/>
            <p:cNvSpPr/>
            <p:nvPr/>
          </p:nvSpPr>
          <p:spPr>
            <a:xfrm flipH="1">
              <a:off x="14023799" y="4245637"/>
              <a:ext cx="809831" cy="823003"/>
            </a:xfrm>
            <a:custGeom>
              <a:rect b="b" l="l" r="r" t="t"/>
              <a:pathLst>
                <a:path extrusionOk="0" h="563" w="562">
                  <a:moveTo>
                    <a:pt x="555" y="342"/>
                  </a:moveTo>
                  <a:cubicBezTo>
                    <a:pt x="557" y="337"/>
                    <a:pt x="554" y="331"/>
                    <a:pt x="548" y="329"/>
                  </a:cubicBezTo>
                  <a:cubicBezTo>
                    <a:pt x="500" y="309"/>
                    <a:pt x="500" y="309"/>
                    <a:pt x="500" y="309"/>
                  </a:cubicBezTo>
                  <a:cubicBezTo>
                    <a:pt x="501" y="302"/>
                    <a:pt x="501" y="296"/>
                    <a:pt x="501" y="290"/>
                  </a:cubicBezTo>
                  <a:cubicBezTo>
                    <a:pt x="552" y="277"/>
                    <a:pt x="552" y="277"/>
                    <a:pt x="552" y="277"/>
                  </a:cubicBezTo>
                  <a:cubicBezTo>
                    <a:pt x="558" y="275"/>
                    <a:pt x="562" y="270"/>
                    <a:pt x="561" y="265"/>
                  </a:cubicBezTo>
                  <a:cubicBezTo>
                    <a:pt x="556" y="230"/>
                    <a:pt x="556" y="230"/>
                    <a:pt x="556" y="230"/>
                  </a:cubicBezTo>
                  <a:cubicBezTo>
                    <a:pt x="556" y="224"/>
                    <a:pt x="551" y="220"/>
                    <a:pt x="545" y="220"/>
                  </a:cubicBezTo>
                  <a:cubicBezTo>
                    <a:pt x="491" y="220"/>
                    <a:pt x="491" y="220"/>
                    <a:pt x="491" y="220"/>
                  </a:cubicBezTo>
                  <a:cubicBezTo>
                    <a:pt x="490" y="215"/>
                    <a:pt x="488" y="209"/>
                    <a:pt x="486" y="204"/>
                  </a:cubicBezTo>
                  <a:cubicBezTo>
                    <a:pt x="528" y="174"/>
                    <a:pt x="528" y="174"/>
                    <a:pt x="528" y="174"/>
                  </a:cubicBezTo>
                  <a:cubicBezTo>
                    <a:pt x="533" y="170"/>
                    <a:pt x="535" y="164"/>
                    <a:pt x="532" y="159"/>
                  </a:cubicBezTo>
                  <a:cubicBezTo>
                    <a:pt x="515" y="128"/>
                    <a:pt x="515" y="128"/>
                    <a:pt x="515" y="128"/>
                  </a:cubicBezTo>
                  <a:cubicBezTo>
                    <a:pt x="513" y="123"/>
                    <a:pt x="507" y="121"/>
                    <a:pt x="502" y="123"/>
                  </a:cubicBezTo>
                  <a:cubicBezTo>
                    <a:pt x="449" y="143"/>
                    <a:pt x="449" y="143"/>
                    <a:pt x="449" y="143"/>
                  </a:cubicBezTo>
                  <a:cubicBezTo>
                    <a:pt x="446" y="140"/>
                    <a:pt x="443" y="136"/>
                    <a:pt x="439" y="133"/>
                  </a:cubicBezTo>
                  <a:cubicBezTo>
                    <a:pt x="469" y="88"/>
                    <a:pt x="469" y="88"/>
                    <a:pt x="469" y="88"/>
                  </a:cubicBezTo>
                  <a:cubicBezTo>
                    <a:pt x="472" y="83"/>
                    <a:pt x="472" y="76"/>
                    <a:pt x="467" y="73"/>
                  </a:cubicBezTo>
                  <a:cubicBezTo>
                    <a:pt x="440" y="50"/>
                    <a:pt x="440" y="50"/>
                    <a:pt x="440" y="50"/>
                  </a:cubicBezTo>
                  <a:cubicBezTo>
                    <a:pt x="437" y="46"/>
                    <a:pt x="430" y="47"/>
                    <a:pt x="426" y="51"/>
                  </a:cubicBezTo>
                  <a:cubicBezTo>
                    <a:pt x="382" y="90"/>
                    <a:pt x="382" y="90"/>
                    <a:pt x="382" y="90"/>
                  </a:cubicBezTo>
                  <a:cubicBezTo>
                    <a:pt x="382" y="91"/>
                    <a:pt x="382" y="91"/>
                    <a:pt x="382" y="91"/>
                  </a:cubicBezTo>
                  <a:cubicBezTo>
                    <a:pt x="380" y="90"/>
                    <a:pt x="379" y="90"/>
                    <a:pt x="378" y="89"/>
                  </a:cubicBezTo>
                  <a:cubicBezTo>
                    <a:pt x="388" y="31"/>
                    <a:pt x="388" y="31"/>
                    <a:pt x="388" y="31"/>
                  </a:cubicBezTo>
                  <a:cubicBezTo>
                    <a:pt x="389" y="25"/>
                    <a:pt x="385" y="20"/>
                    <a:pt x="380" y="18"/>
                  </a:cubicBezTo>
                  <a:cubicBezTo>
                    <a:pt x="346" y="9"/>
                    <a:pt x="346" y="9"/>
                    <a:pt x="346" y="9"/>
                  </a:cubicBezTo>
                  <a:cubicBezTo>
                    <a:pt x="341" y="7"/>
                    <a:pt x="335" y="10"/>
                    <a:pt x="333" y="15"/>
                  </a:cubicBezTo>
                  <a:cubicBezTo>
                    <a:pt x="309" y="69"/>
                    <a:pt x="309" y="69"/>
                    <a:pt x="309" y="69"/>
                  </a:cubicBezTo>
                  <a:cubicBezTo>
                    <a:pt x="306" y="69"/>
                    <a:pt x="302" y="68"/>
                    <a:pt x="299" y="68"/>
                  </a:cubicBezTo>
                  <a:cubicBezTo>
                    <a:pt x="299" y="67"/>
                    <a:pt x="299" y="67"/>
                    <a:pt x="299" y="66"/>
                  </a:cubicBezTo>
                  <a:cubicBezTo>
                    <a:pt x="282" y="9"/>
                    <a:pt x="282" y="9"/>
                    <a:pt x="282" y="9"/>
                  </a:cubicBezTo>
                  <a:cubicBezTo>
                    <a:pt x="281" y="4"/>
                    <a:pt x="275" y="0"/>
                    <a:pt x="270" y="1"/>
                  </a:cubicBezTo>
                  <a:cubicBezTo>
                    <a:pt x="235" y="6"/>
                    <a:pt x="235" y="6"/>
                    <a:pt x="235" y="6"/>
                  </a:cubicBezTo>
                  <a:cubicBezTo>
                    <a:pt x="230" y="7"/>
                    <a:pt x="226" y="12"/>
                    <a:pt x="226" y="18"/>
                  </a:cubicBezTo>
                  <a:cubicBezTo>
                    <a:pt x="227" y="75"/>
                    <a:pt x="227" y="75"/>
                    <a:pt x="227" y="75"/>
                  </a:cubicBezTo>
                  <a:cubicBezTo>
                    <a:pt x="224" y="76"/>
                    <a:pt x="220" y="77"/>
                    <a:pt x="216" y="79"/>
                  </a:cubicBezTo>
                  <a:cubicBezTo>
                    <a:pt x="215" y="78"/>
                    <a:pt x="215" y="78"/>
                    <a:pt x="215" y="78"/>
                  </a:cubicBezTo>
                  <a:cubicBezTo>
                    <a:pt x="180" y="30"/>
                    <a:pt x="180" y="30"/>
                    <a:pt x="180" y="30"/>
                  </a:cubicBezTo>
                  <a:cubicBezTo>
                    <a:pt x="176" y="26"/>
                    <a:pt x="170" y="24"/>
                    <a:pt x="165" y="27"/>
                  </a:cubicBezTo>
                  <a:cubicBezTo>
                    <a:pt x="135" y="45"/>
                    <a:pt x="135" y="45"/>
                    <a:pt x="135" y="45"/>
                  </a:cubicBezTo>
                  <a:cubicBezTo>
                    <a:pt x="130" y="47"/>
                    <a:pt x="128" y="53"/>
                    <a:pt x="130" y="59"/>
                  </a:cubicBezTo>
                  <a:cubicBezTo>
                    <a:pt x="152" y="112"/>
                    <a:pt x="152" y="112"/>
                    <a:pt x="152" y="112"/>
                  </a:cubicBezTo>
                  <a:cubicBezTo>
                    <a:pt x="149" y="115"/>
                    <a:pt x="145" y="118"/>
                    <a:pt x="142" y="121"/>
                  </a:cubicBezTo>
                  <a:cubicBezTo>
                    <a:pt x="141" y="121"/>
                    <a:pt x="141" y="121"/>
                    <a:pt x="141" y="121"/>
                  </a:cubicBezTo>
                  <a:cubicBezTo>
                    <a:pt x="91" y="89"/>
                    <a:pt x="91" y="89"/>
                    <a:pt x="91" y="89"/>
                  </a:cubicBezTo>
                  <a:cubicBezTo>
                    <a:pt x="86" y="86"/>
                    <a:pt x="80" y="87"/>
                    <a:pt x="77" y="91"/>
                  </a:cubicBezTo>
                  <a:cubicBezTo>
                    <a:pt x="54" y="119"/>
                    <a:pt x="54" y="119"/>
                    <a:pt x="54" y="119"/>
                  </a:cubicBezTo>
                  <a:cubicBezTo>
                    <a:pt x="51" y="123"/>
                    <a:pt x="51" y="129"/>
                    <a:pt x="55" y="134"/>
                  </a:cubicBezTo>
                  <a:cubicBezTo>
                    <a:pt x="96" y="176"/>
                    <a:pt x="96" y="176"/>
                    <a:pt x="96" y="176"/>
                  </a:cubicBezTo>
                  <a:cubicBezTo>
                    <a:pt x="96" y="177"/>
                    <a:pt x="96" y="177"/>
                    <a:pt x="96" y="177"/>
                  </a:cubicBezTo>
                  <a:cubicBezTo>
                    <a:pt x="94" y="181"/>
                    <a:pt x="92" y="185"/>
                    <a:pt x="89" y="190"/>
                  </a:cubicBezTo>
                  <a:cubicBezTo>
                    <a:pt x="89" y="189"/>
                    <a:pt x="89" y="189"/>
                    <a:pt x="89" y="189"/>
                  </a:cubicBezTo>
                  <a:cubicBezTo>
                    <a:pt x="31" y="180"/>
                    <a:pt x="31" y="180"/>
                    <a:pt x="31" y="180"/>
                  </a:cubicBezTo>
                  <a:cubicBezTo>
                    <a:pt x="25" y="179"/>
                    <a:pt x="19" y="182"/>
                    <a:pt x="18" y="187"/>
                  </a:cubicBezTo>
                  <a:cubicBezTo>
                    <a:pt x="8" y="222"/>
                    <a:pt x="8" y="222"/>
                    <a:pt x="8" y="222"/>
                  </a:cubicBezTo>
                  <a:cubicBezTo>
                    <a:pt x="6" y="226"/>
                    <a:pt x="9" y="232"/>
                    <a:pt x="14" y="235"/>
                  </a:cubicBezTo>
                  <a:cubicBezTo>
                    <a:pt x="68" y="258"/>
                    <a:pt x="68" y="258"/>
                    <a:pt x="68" y="258"/>
                  </a:cubicBezTo>
                  <a:cubicBezTo>
                    <a:pt x="69" y="259"/>
                    <a:pt x="69" y="259"/>
                    <a:pt x="69" y="259"/>
                  </a:cubicBezTo>
                  <a:cubicBezTo>
                    <a:pt x="69" y="263"/>
                    <a:pt x="68" y="267"/>
                    <a:pt x="68" y="271"/>
                  </a:cubicBezTo>
                  <a:cubicBezTo>
                    <a:pt x="67" y="271"/>
                    <a:pt x="67" y="271"/>
                    <a:pt x="67" y="271"/>
                  </a:cubicBezTo>
                  <a:cubicBezTo>
                    <a:pt x="10" y="286"/>
                    <a:pt x="10" y="286"/>
                    <a:pt x="10" y="286"/>
                  </a:cubicBezTo>
                  <a:cubicBezTo>
                    <a:pt x="4" y="287"/>
                    <a:pt x="0" y="293"/>
                    <a:pt x="1" y="298"/>
                  </a:cubicBezTo>
                  <a:cubicBezTo>
                    <a:pt x="6" y="333"/>
                    <a:pt x="6" y="333"/>
                    <a:pt x="6" y="333"/>
                  </a:cubicBezTo>
                  <a:cubicBezTo>
                    <a:pt x="6" y="338"/>
                    <a:pt x="11" y="342"/>
                    <a:pt x="17" y="342"/>
                  </a:cubicBezTo>
                  <a:cubicBezTo>
                    <a:pt x="75" y="342"/>
                    <a:pt x="75" y="342"/>
                    <a:pt x="75" y="342"/>
                  </a:cubicBezTo>
                  <a:cubicBezTo>
                    <a:pt x="77" y="347"/>
                    <a:pt x="78" y="351"/>
                    <a:pt x="80" y="356"/>
                  </a:cubicBezTo>
                  <a:cubicBezTo>
                    <a:pt x="33" y="389"/>
                    <a:pt x="33" y="389"/>
                    <a:pt x="33" y="389"/>
                  </a:cubicBezTo>
                  <a:cubicBezTo>
                    <a:pt x="28" y="392"/>
                    <a:pt x="27" y="399"/>
                    <a:pt x="30" y="403"/>
                  </a:cubicBezTo>
                  <a:cubicBezTo>
                    <a:pt x="47" y="434"/>
                    <a:pt x="47" y="434"/>
                    <a:pt x="47" y="434"/>
                  </a:cubicBezTo>
                  <a:cubicBezTo>
                    <a:pt x="49" y="439"/>
                    <a:pt x="55" y="441"/>
                    <a:pt x="60" y="439"/>
                  </a:cubicBezTo>
                  <a:cubicBezTo>
                    <a:pt x="114" y="418"/>
                    <a:pt x="114" y="418"/>
                    <a:pt x="114" y="418"/>
                  </a:cubicBezTo>
                  <a:cubicBezTo>
                    <a:pt x="117" y="422"/>
                    <a:pt x="119" y="425"/>
                    <a:pt x="122" y="429"/>
                  </a:cubicBezTo>
                  <a:cubicBezTo>
                    <a:pt x="93" y="476"/>
                    <a:pt x="93" y="476"/>
                    <a:pt x="93" y="476"/>
                  </a:cubicBezTo>
                  <a:cubicBezTo>
                    <a:pt x="90" y="481"/>
                    <a:pt x="91" y="488"/>
                    <a:pt x="95" y="491"/>
                  </a:cubicBezTo>
                  <a:cubicBezTo>
                    <a:pt x="123" y="513"/>
                    <a:pt x="123" y="513"/>
                    <a:pt x="123" y="513"/>
                  </a:cubicBezTo>
                  <a:cubicBezTo>
                    <a:pt x="127" y="517"/>
                    <a:pt x="133" y="516"/>
                    <a:pt x="137" y="512"/>
                  </a:cubicBezTo>
                  <a:cubicBezTo>
                    <a:pt x="178" y="473"/>
                    <a:pt x="178" y="473"/>
                    <a:pt x="178" y="473"/>
                  </a:cubicBezTo>
                  <a:cubicBezTo>
                    <a:pt x="182" y="476"/>
                    <a:pt x="187" y="478"/>
                    <a:pt x="191" y="480"/>
                  </a:cubicBezTo>
                  <a:cubicBezTo>
                    <a:pt x="183" y="536"/>
                    <a:pt x="183" y="536"/>
                    <a:pt x="183" y="536"/>
                  </a:cubicBezTo>
                  <a:cubicBezTo>
                    <a:pt x="182" y="542"/>
                    <a:pt x="185" y="547"/>
                    <a:pt x="190" y="548"/>
                  </a:cubicBezTo>
                  <a:cubicBezTo>
                    <a:pt x="225" y="558"/>
                    <a:pt x="225" y="558"/>
                    <a:pt x="225" y="558"/>
                  </a:cubicBezTo>
                  <a:cubicBezTo>
                    <a:pt x="229" y="560"/>
                    <a:pt x="235" y="557"/>
                    <a:pt x="238" y="552"/>
                  </a:cubicBezTo>
                  <a:cubicBezTo>
                    <a:pt x="260" y="500"/>
                    <a:pt x="260" y="500"/>
                    <a:pt x="260" y="500"/>
                  </a:cubicBezTo>
                  <a:cubicBezTo>
                    <a:pt x="262" y="500"/>
                    <a:pt x="265" y="501"/>
                    <a:pt x="268" y="501"/>
                  </a:cubicBezTo>
                  <a:cubicBezTo>
                    <a:pt x="281" y="554"/>
                    <a:pt x="281" y="554"/>
                    <a:pt x="281" y="554"/>
                  </a:cubicBezTo>
                  <a:cubicBezTo>
                    <a:pt x="282" y="559"/>
                    <a:pt x="288" y="563"/>
                    <a:pt x="293" y="562"/>
                  </a:cubicBezTo>
                  <a:cubicBezTo>
                    <a:pt x="328" y="558"/>
                    <a:pt x="328" y="558"/>
                    <a:pt x="328" y="558"/>
                  </a:cubicBezTo>
                  <a:cubicBezTo>
                    <a:pt x="334" y="558"/>
                    <a:pt x="338" y="553"/>
                    <a:pt x="338" y="547"/>
                  </a:cubicBezTo>
                  <a:cubicBezTo>
                    <a:pt x="338" y="495"/>
                    <a:pt x="338" y="495"/>
                    <a:pt x="338" y="495"/>
                  </a:cubicBezTo>
                  <a:cubicBezTo>
                    <a:pt x="343" y="493"/>
                    <a:pt x="348" y="492"/>
                    <a:pt x="353" y="490"/>
                  </a:cubicBezTo>
                  <a:cubicBezTo>
                    <a:pt x="385" y="533"/>
                    <a:pt x="385" y="533"/>
                    <a:pt x="385" y="533"/>
                  </a:cubicBezTo>
                  <a:cubicBezTo>
                    <a:pt x="389" y="538"/>
                    <a:pt x="395" y="539"/>
                    <a:pt x="399" y="536"/>
                  </a:cubicBezTo>
                  <a:cubicBezTo>
                    <a:pt x="430" y="519"/>
                    <a:pt x="430" y="519"/>
                    <a:pt x="430" y="519"/>
                  </a:cubicBezTo>
                  <a:cubicBezTo>
                    <a:pt x="435" y="516"/>
                    <a:pt x="437" y="510"/>
                    <a:pt x="435" y="505"/>
                  </a:cubicBezTo>
                  <a:cubicBezTo>
                    <a:pt x="416" y="457"/>
                    <a:pt x="416" y="457"/>
                    <a:pt x="416" y="457"/>
                  </a:cubicBezTo>
                  <a:cubicBezTo>
                    <a:pt x="420" y="454"/>
                    <a:pt x="425" y="450"/>
                    <a:pt x="429" y="446"/>
                  </a:cubicBezTo>
                  <a:cubicBezTo>
                    <a:pt x="473" y="474"/>
                    <a:pt x="473" y="474"/>
                    <a:pt x="473" y="474"/>
                  </a:cubicBezTo>
                  <a:cubicBezTo>
                    <a:pt x="478" y="477"/>
                    <a:pt x="485" y="476"/>
                    <a:pt x="488" y="472"/>
                  </a:cubicBezTo>
                  <a:cubicBezTo>
                    <a:pt x="510" y="444"/>
                    <a:pt x="510" y="444"/>
                    <a:pt x="510" y="444"/>
                  </a:cubicBezTo>
                  <a:cubicBezTo>
                    <a:pt x="514" y="441"/>
                    <a:pt x="514" y="434"/>
                    <a:pt x="510" y="430"/>
                  </a:cubicBezTo>
                  <a:cubicBezTo>
                    <a:pt x="473" y="391"/>
                    <a:pt x="473" y="391"/>
                    <a:pt x="473" y="391"/>
                  </a:cubicBezTo>
                  <a:cubicBezTo>
                    <a:pt x="476" y="386"/>
                    <a:pt x="479" y="381"/>
                    <a:pt x="481" y="376"/>
                  </a:cubicBezTo>
                  <a:cubicBezTo>
                    <a:pt x="533" y="384"/>
                    <a:pt x="533" y="384"/>
                    <a:pt x="533" y="384"/>
                  </a:cubicBezTo>
                  <a:cubicBezTo>
                    <a:pt x="539" y="385"/>
                    <a:pt x="544" y="381"/>
                    <a:pt x="545" y="376"/>
                  </a:cubicBezTo>
                  <a:lnTo>
                    <a:pt x="555" y="342"/>
                  </a:lnTo>
                  <a:close/>
                  <a:moveTo>
                    <a:pt x="255" y="445"/>
                  </a:moveTo>
                  <a:cubicBezTo>
                    <a:pt x="274" y="382"/>
                    <a:pt x="274" y="382"/>
                    <a:pt x="274" y="382"/>
                  </a:cubicBezTo>
                  <a:cubicBezTo>
                    <a:pt x="293" y="384"/>
                    <a:pt x="313" y="381"/>
                    <a:pt x="329" y="372"/>
                  </a:cubicBezTo>
                  <a:cubicBezTo>
                    <a:pt x="376" y="420"/>
                    <a:pt x="376" y="420"/>
                    <a:pt x="376" y="420"/>
                  </a:cubicBezTo>
                  <a:cubicBezTo>
                    <a:pt x="341" y="443"/>
                    <a:pt x="298" y="453"/>
                    <a:pt x="255" y="445"/>
                  </a:cubicBezTo>
                  <a:close/>
                  <a:moveTo>
                    <a:pt x="135" y="350"/>
                  </a:moveTo>
                  <a:cubicBezTo>
                    <a:pt x="199" y="334"/>
                    <a:pt x="199" y="334"/>
                    <a:pt x="199" y="334"/>
                  </a:cubicBezTo>
                  <a:cubicBezTo>
                    <a:pt x="209" y="351"/>
                    <a:pt x="224" y="364"/>
                    <a:pt x="242" y="373"/>
                  </a:cubicBezTo>
                  <a:cubicBezTo>
                    <a:pt x="224" y="436"/>
                    <a:pt x="224" y="436"/>
                    <a:pt x="224" y="436"/>
                  </a:cubicBezTo>
                  <a:cubicBezTo>
                    <a:pt x="183" y="420"/>
                    <a:pt x="152" y="388"/>
                    <a:pt x="135" y="350"/>
                  </a:cubicBezTo>
                  <a:close/>
                  <a:moveTo>
                    <a:pt x="313" y="124"/>
                  </a:moveTo>
                  <a:cubicBezTo>
                    <a:pt x="295" y="187"/>
                    <a:pt x="295" y="187"/>
                    <a:pt x="295" y="187"/>
                  </a:cubicBezTo>
                  <a:cubicBezTo>
                    <a:pt x="273" y="184"/>
                    <a:pt x="252" y="189"/>
                    <a:pt x="234" y="200"/>
                  </a:cubicBezTo>
                  <a:cubicBezTo>
                    <a:pt x="188" y="153"/>
                    <a:pt x="188" y="153"/>
                    <a:pt x="188" y="153"/>
                  </a:cubicBezTo>
                  <a:cubicBezTo>
                    <a:pt x="223" y="127"/>
                    <a:pt x="268" y="116"/>
                    <a:pt x="313" y="124"/>
                  </a:cubicBezTo>
                  <a:close/>
                  <a:moveTo>
                    <a:pt x="436" y="223"/>
                  </a:moveTo>
                  <a:cubicBezTo>
                    <a:pt x="372" y="239"/>
                    <a:pt x="372" y="239"/>
                    <a:pt x="372" y="239"/>
                  </a:cubicBezTo>
                  <a:cubicBezTo>
                    <a:pt x="362" y="221"/>
                    <a:pt x="347" y="205"/>
                    <a:pt x="327" y="196"/>
                  </a:cubicBezTo>
                  <a:cubicBezTo>
                    <a:pt x="345" y="133"/>
                    <a:pt x="345" y="133"/>
                    <a:pt x="345" y="133"/>
                  </a:cubicBezTo>
                  <a:cubicBezTo>
                    <a:pt x="388" y="150"/>
                    <a:pt x="419" y="183"/>
                    <a:pt x="436" y="223"/>
                  </a:cubicBezTo>
                  <a:close/>
                  <a:moveTo>
                    <a:pt x="382" y="271"/>
                  </a:moveTo>
                  <a:cubicBezTo>
                    <a:pt x="445" y="255"/>
                    <a:pt x="445" y="255"/>
                    <a:pt x="445" y="255"/>
                  </a:cubicBezTo>
                  <a:cubicBezTo>
                    <a:pt x="449" y="279"/>
                    <a:pt x="448" y="305"/>
                    <a:pt x="441" y="330"/>
                  </a:cubicBezTo>
                  <a:cubicBezTo>
                    <a:pt x="433" y="357"/>
                    <a:pt x="419" y="380"/>
                    <a:pt x="401" y="399"/>
                  </a:cubicBezTo>
                  <a:cubicBezTo>
                    <a:pt x="356" y="352"/>
                    <a:pt x="356" y="352"/>
                    <a:pt x="356" y="352"/>
                  </a:cubicBezTo>
                  <a:cubicBezTo>
                    <a:pt x="366" y="341"/>
                    <a:pt x="374" y="327"/>
                    <a:pt x="379" y="312"/>
                  </a:cubicBezTo>
                  <a:cubicBezTo>
                    <a:pt x="383" y="298"/>
                    <a:pt x="384" y="284"/>
                    <a:pt x="382" y="271"/>
                  </a:cubicBezTo>
                  <a:close/>
                  <a:moveTo>
                    <a:pt x="325" y="296"/>
                  </a:moveTo>
                  <a:cubicBezTo>
                    <a:pt x="319" y="319"/>
                    <a:pt x="295" y="332"/>
                    <a:pt x="273" y="325"/>
                  </a:cubicBezTo>
                  <a:cubicBezTo>
                    <a:pt x="250" y="319"/>
                    <a:pt x="237" y="295"/>
                    <a:pt x="243" y="273"/>
                  </a:cubicBezTo>
                  <a:cubicBezTo>
                    <a:pt x="250" y="250"/>
                    <a:pt x="274" y="237"/>
                    <a:pt x="296" y="244"/>
                  </a:cubicBezTo>
                  <a:cubicBezTo>
                    <a:pt x="319" y="250"/>
                    <a:pt x="332" y="274"/>
                    <a:pt x="325" y="296"/>
                  </a:cubicBezTo>
                  <a:close/>
                  <a:moveTo>
                    <a:pt x="188" y="302"/>
                  </a:moveTo>
                  <a:cubicBezTo>
                    <a:pt x="125" y="318"/>
                    <a:pt x="125" y="318"/>
                    <a:pt x="125" y="318"/>
                  </a:cubicBezTo>
                  <a:cubicBezTo>
                    <a:pt x="119" y="293"/>
                    <a:pt x="120" y="266"/>
                    <a:pt x="128" y="239"/>
                  </a:cubicBezTo>
                  <a:cubicBezTo>
                    <a:pt x="135" y="215"/>
                    <a:pt x="147" y="193"/>
                    <a:pt x="163" y="175"/>
                  </a:cubicBezTo>
                  <a:cubicBezTo>
                    <a:pt x="209" y="222"/>
                    <a:pt x="209" y="222"/>
                    <a:pt x="209" y="222"/>
                  </a:cubicBezTo>
                  <a:cubicBezTo>
                    <a:pt x="200" y="232"/>
                    <a:pt x="194" y="244"/>
                    <a:pt x="190" y="257"/>
                  </a:cubicBezTo>
                  <a:cubicBezTo>
                    <a:pt x="186" y="273"/>
                    <a:pt x="185" y="288"/>
                    <a:pt x="188" y="302"/>
                  </a:cubicBezTo>
                  <a:close/>
                </a:path>
              </a:pathLst>
            </a:custGeom>
            <a:solidFill>
              <a:srgbClr val="B2CE49"/>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3" name="Google Shape;1243;p12"/>
            <p:cNvSpPr/>
            <p:nvPr/>
          </p:nvSpPr>
          <p:spPr>
            <a:xfrm flipH="1">
              <a:off x="13482934" y="4184933"/>
              <a:ext cx="540864" cy="568298"/>
            </a:xfrm>
            <a:custGeom>
              <a:rect b="b" l="l" r="r" t="t"/>
              <a:pathLst>
                <a:path extrusionOk="0" h="272" w="270">
                  <a:moveTo>
                    <a:pt x="267" y="172"/>
                  </a:moveTo>
                  <a:cubicBezTo>
                    <a:pt x="244" y="160"/>
                    <a:pt x="244" y="160"/>
                    <a:pt x="244" y="160"/>
                  </a:cubicBezTo>
                  <a:cubicBezTo>
                    <a:pt x="246" y="152"/>
                    <a:pt x="246" y="143"/>
                    <a:pt x="246" y="135"/>
                  </a:cubicBezTo>
                  <a:cubicBezTo>
                    <a:pt x="246" y="125"/>
                    <a:pt x="244" y="115"/>
                    <a:pt x="242" y="106"/>
                  </a:cubicBezTo>
                  <a:cubicBezTo>
                    <a:pt x="264" y="92"/>
                    <a:pt x="264" y="92"/>
                    <a:pt x="264" y="92"/>
                  </a:cubicBezTo>
                  <a:cubicBezTo>
                    <a:pt x="266" y="91"/>
                    <a:pt x="267" y="88"/>
                    <a:pt x="266" y="85"/>
                  </a:cubicBezTo>
                  <a:cubicBezTo>
                    <a:pt x="259" y="69"/>
                    <a:pt x="259" y="69"/>
                    <a:pt x="259" y="69"/>
                  </a:cubicBezTo>
                  <a:cubicBezTo>
                    <a:pt x="258" y="67"/>
                    <a:pt x="255" y="65"/>
                    <a:pt x="252" y="66"/>
                  </a:cubicBezTo>
                  <a:cubicBezTo>
                    <a:pt x="226" y="74"/>
                    <a:pt x="226" y="74"/>
                    <a:pt x="226" y="74"/>
                  </a:cubicBezTo>
                  <a:cubicBezTo>
                    <a:pt x="217" y="61"/>
                    <a:pt x="205" y="50"/>
                    <a:pt x="192" y="42"/>
                  </a:cubicBezTo>
                  <a:cubicBezTo>
                    <a:pt x="200" y="15"/>
                    <a:pt x="200" y="15"/>
                    <a:pt x="200" y="15"/>
                  </a:cubicBezTo>
                  <a:cubicBezTo>
                    <a:pt x="200" y="12"/>
                    <a:pt x="199" y="9"/>
                    <a:pt x="197" y="8"/>
                  </a:cubicBezTo>
                  <a:cubicBezTo>
                    <a:pt x="180" y="1"/>
                    <a:pt x="180" y="1"/>
                    <a:pt x="180" y="1"/>
                  </a:cubicBezTo>
                  <a:cubicBezTo>
                    <a:pt x="178" y="0"/>
                    <a:pt x="175" y="1"/>
                    <a:pt x="173" y="4"/>
                  </a:cubicBezTo>
                  <a:cubicBezTo>
                    <a:pt x="158" y="29"/>
                    <a:pt x="158" y="29"/>
                    <a:pt x="158" y="29"/>
                  </a:cubicBezTo>
                  <a:cubicBezTo>
                    <a:pt x="158" y="29"/>
                    <a:pt x="158" y="29"/>
                    <a:pt x="158" y="29"/>
                  </a:cubicBezTo>
                  <a:cubicBezTo>
                    <a:pt x="150" y="28"/>
                    <a:pt x="142" y="27"/>
                    <a:pt x="133" y="27"/>
                  </a:cubicBezTo>
                  <a:cubicBezTo>
                    <a:pt x="126" y="27"/>
                    <a:pt x="118" y="28"/>
                    <a:pt x="111" y="30"/>
                  </a:cubicBezTo>
                  <a:cubicBezTo>
                    <a:pt x="111" y="29"/>
                    <a:pt x="111" y="29"/>
                    <a:pt x="111" y="29"/>
                  </a:cubicBezTo>
                  <a:cubicBezTo>
                    <a:pt x="94" y="5"/>
                    <a:pt x="94" y="5"/>
                    <a:pt x="94" y="5"/>
                  </a:cubicBezTo>
                  <a:cubicBezTo>
                    <a:pt x="93" y="2"/>
                    <a:pt x="89" y="1"/>
                    <a:pt x="87" y="3"/>
                  </a:cubicBezTo>
                  <a:cubicBezTo>
                    <a:pt x="71" y="10"/>
                    <a:pt x="71" y="10"/>
                    <a:pt x="71" y="10"/>
                  </a:cubicBezTo>
                  <a:cubicBezTo>
                    <a:pt x="69" y="11"/>
                    <a:pt x="67" y="14"/>
                    <a:pt x="68" y="17"/>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8" y="112"/>
                    <a:pt x="28" y="112"/>
                    <a:pt x="28" y="112"/>
                  </a:cubicBezTo>
                  <a:cubicBezTo>
                    <a:pt x="26" y="121"/>
                    <a:pt x="25" y="130"/>
                    <a:pt x="26" y="140"/>
                  </a:cubicBezTo>
                  <a:cubicBezTo>
                    <a:pt x="26" y="148"/>
                    <a:pt x="27" y="156"/>
                    <a:pt x="29" y="164"/>
                  </a:cubicBezTo>
                  <a:cubicBezTo>
                    <a:pt x="5" y="178"/>
                    <a:pt x="5" y="178"/>
                    <a:pt x="5" y="178"/>
                  </a:cubicBezTo>
                  <a:cubicBezTo>
                    <a:pt x="2" y="180"/>
                    <a:pt x="1" y="183"/>
                    <a:pt x="3" y="185"/>
                  </a:cubicBezTo>
                  <a:cubicBezTo>
                    <a:pt x="10" y="202"/>
                    <a:pt x="10" y="202"/>
                    <a:pt x="10" y="202"/>
                  </a:cubicBezTo>
                  <a:cubicBezTo>
                    <a:pt x="11" y="204"/>
                    <a:pt x="14" y="205"/>
                    <a:pt x="17" y="204"/>
                  </a:cubicBezTo>
                  <a:cubicBezTo>
                    <a:pt x="43" y="196"/>
                    <a:pt x="43" y="196"/>
                    <a:pt x="43" y="196"/>
                  </a:cubicBezTo>
                  <a:cubicBezTo>
                    <a:pt x="52" y="211"/>
                    <a:pt x="65" y="224"/>
                    <a:pt x="80" y="232"/>
                  </a:cubicBezTo>
                  <a:cubicBezTo>
                    <a:pt x="74" y="257"/>
                    <a:pt x="74" y="257"/>
                    <a:pt x="74" y="257"/>
                  </a:cubicBezTo>
                  <a:cubicBezTo>
                    <a:pt x="73" y="260"/>
                    <a:pt x="74" y="263"/>
                    <a:pt x="77" y="264"/>
                  </a:cubicBezTo>
                  <a:cubicBezTo>
                    <a:pt x="93" y="270"/>
                    <a:pt x="93" y="270"/>
                    <a:pt x="93" y="270"/>
                  </a:cubicBezTo>
                  <a:cubicBezTo>
                    <a:pt x="96" y="272"/>
                    <a:pt x="99" y="270"/>
                    <a:pt x="100" y="268"/>
                  </a:cubicBezTo>
                  <a:cubicBezTo>
                    <a:pt x="113" y="245"/>
                    <a:pt x="113" y="245"/>
                    <a:pt x="113" y="245"/>
                  </a:cubicBezTo>
                  <a:cubicBezTo>
                    <a:pt x="121" y="247"/>
                    <a:pt x="130" y="248"/>
                    <a:pt x="138" y="248"/>
                  </a:cubicBezTo>
                  <a:cubicBezTo>
                    <a:pt x="147" y="247"/>
                    <a:pt x="155" y="246"/>
                    <a:pt x="162" y="244"/>
                  </a:cubicBezTo>
                  <a:cubicBezTo>
                    <a:pt x="175" y="266"/>
                    <a:pt x="175" y="266"/>
                    <a:pt x="175" y="266"/>
                  </a:cubicBezTo>
                  <a:cubicBezTo>
                    <a:pt x="177" y="269"/>
                    <a:pt x="180" y="270"/>
                    <a:pt x="182" y="268"/>
                  </a:cubicBezTo>
                  <a:cubicBezTo>
                    <a:pt x="199" y="261"/>
                    <a:pt x="199" y="261"/>
                    <a:pt x="199" y="261"/>
                  </a:cubicBezTo>
                  <a:cubicBezTo>
                    <a:pt x="201" y="260"/>
                    <a:pt x="203" y="257"/>
                    <a:pt x="202" y="254"/>
                  </a:cubicBezTo>
                  <a:cubicBezTo>
                    <a:pt x="194" y="231"/>
                    <a:pt x="194" y="231"/>
                    <a:pt x="194" y="231"/>
                  </a:cubicBezTo>
                  <a:cubicBezTo>
                    <a:pt x="210" y="221"/>
                    <a:pt x="222" y="208"/>
                    <a:pt x="231" y="193"/>
                  </a:cubicBezTo>
                  <a:cubicBezTo>
                    <a:pt x="256" y="199"/>
                    <a:pt x="256" y="199"/>
                    <a:pt x="256" y="199"/>
                  </a:cubicBezTo>
                  <a:cubicBezTo>
                    <a:pt x="259" y="200"/>
                    <a:pt x="262" y="198"/>
                    <a:pt x="262" y="196"/>
                  </a:cubicBezTo>
                  <a:cubicBezTo>
                    <a:pt x="269" y="179"/>
                    <a:pt x="269" y="179"/>
                    <a:pt x="269" y="179"/>
                  </a:cubicBezTo>
                  <a:cubicBezTo>
                    <a:pt x="270" y="177"/>
                    <a:pt x="269" y="174"/>
                    <a:pt x="267" y="172"/>
                  </a:cubicBezTo>
                  <a:close/>
                  <a:moveTo>
                    <a:pt x="138" y="215"/>
                  </a:moveTo>
                  <a:cubicBezTo>
                    <a:pt x="95" y="216"/>
                    <a:pt x="59" y="182"/>
                    <a:pt x="58" y="139"/>
                  </a:cubicBezTo>
                  <a:cubicBezTo>
                    <a:pt x="57" y="96"/>
                    <a:pt x="91" y="60"/>
                    <a:pt x="134" y="59"/>
                  </a:cubicBezTo>
                  <a:cubicBezTo>
                    <a:pt x="177" y="58"/>
                    <a:pt x="213" y="92"/>
                    <a:pt x="214" y="136"/>
                  </a:cubicBezTo>
                  <a:cubicBezTo>
                    <a:pt x="215" y="179"/>
                    <a:pt x="181" y="214"/>
                    <a:pt x="138" y="215"/>
                  </a:cubicBezTo>
                  <a:close/>
                  <a:moveTo>
                    <a:pt x="137" y="176"/>
                  </a:moveTo>
                  <a:cubicBezTo>
                    <a:pt x="116" y="176"/>
                    <a:pt x="98" y="160"/>
                    <a:pt x="97" y="138"/>
                  </a:cubicBezTo>
                  <a:cubicBezTo>
                    <a:pt x="97" y="117"/>
                    <a:pt x="114" y="99"/>
                    <a:pt x="135" y="99"/>
                  </a:cubicBezTo>
                  <a:cubicBezTo>
                    <a:pt x="156" y="98"/>
                    <a:pt x="174" y="115"/>
                    <a:pt x="174" y="136"/>
                  </a:cubicBezTo>
                  <a:cubicBezTo>
                    <a:pt x="175" y="158"/>
                    <a:pt x="158" y="175"/>
                    <a:pt x="137" y="176"/>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4" name="Google Shape;1244;p12"/>
            <p:cNvSpPr/>
            <p:nvPr/>
          </p:nvSpPr>
          <p:spPr>
            <a:xfrm flipH="1">
              <a:off x="14669049" y="7842376"/>
              <a:ext cx="859362" cy="843581"/>
            </a:xfrm>
            <a:custGeom>
              <a:rect b="b" l="l" r="r" t="t"/>
              <a:pathLst>
                <a:path extrusionOk="0" h="293" w="292">
                  <a:moveTo>
                    <a:pt x="288" y="178"/>
                  </a:moveTo>
                  <a:cubicBezTo>
                    <a:pt x="289" y="175"/>
                    <a:pt x="288" y="172"/>
                    <a:pt x="285" y="171"/>
                  </a:cubicBezTo>
                  <a:cubicBezTo>
                    <a:pt x="260" y="161"/>
                    <a:pt x="260" y="161"/>
                    <a:pt x="260" y="161"/>
                  </a:cubicBezTo>
                  <a:cubicBezTo>
                    <a:pt x="260" y="157"/>
                    <a:pt x="260" y="154"/>
                    <a:pt x="260" y="151"/>
                  </a:cubicBezTo>
                  <a:cubicBezTo>
                    <a:pt x="287" y="144"/>
                    <a:pt x="287" y="144"/>
                    <a:pt x="287" y="144"/>
                  </a:cubicBezTo>
                  <a:cubicBezTo>
                    <a:pt x="290" y="143"/>
                    <a:pt x="292" y="141"/>
                    <a:pt x="291" y="138"/>
                  </a:cubicBezTo>
                  <a:cubicBezTo>
                    <a:pt x="289" y="120"/>
                    <a:pt x="289" y="120"/>
                    <a:pt x="289" y="120"/>
                  </a:cubicBezTo>
                  <a:cubicBezTo>
                    <a:pt x="289" y="117"/>
                    <a:pt x="286" y="115"/>
                    <a:pt x="283" y="115"/>
                  </a:cubicBezTo>
                  <a:cubicBezTo>
                    <a:pt x="255" y="115"/>
                    <a:pt x="255" y="115"/>
                    <a:pt x="255" y="115"/>
                  </a:cubicBezTo>
                  <a:cubicBezTo>
                    <a:pt x="254" y="112"/>
                    <a:pt x="253" y="109"/>
                    <a:pt x="252" y="106"/>
                  </a:cubicBezTo>
                  <a:cubicBezTo>
                    <a:pt x="274" y="91"/>
                    <a:pt x="274" y="91"/>
                    <a:pt x="274" y="91"/>
                  </a:cubicBezTo>
                  <a:cubicBezTo>
                    <a:pt x="277" y="89"/>
                    <a:pt x="278" y="85"/>
                    <a:pt x="276" y="83"/>
                  </a:cubicBezTo>
                  <a:cubicBezTo>
                    <a:pt x="268" y="67"/>
                    <a:pt x="268" y="67"/>
                    <a:pt x="268" y="67"/>
                  </a:cubicBezTo>
                  <a:cubicBezTo>
                    <a:pt x="267" y="64"/>
                    <a:pt x="263" y="63"/>
                    <a:pt x="260" y="64"/>
                  </a:cubicBezTo>
                  <a:cubicBezTo>
                    <a:pt x="233" y="75"/>
                    <a:pt x="233" y="75"/>
                    <a:pt x="233" y="75"/>
                  </a:cubicBezTo>
                  <a:cubicBezTo>
                    <a:pt x="232" y="73"/>
                    <a:pt x="230" y="71"/>
                    <a:pt x="228" y="69"/>
                  </a:cubicBezTo>
                  <a:cubicBezTo>
                    <a:pt x="244" y="46"/>
                    <a:pt x="244" y="46"/>
                    <a:pt x="244" y="46"/>
                  </a:cubicBezTo>
                  <a:cubicBezTo>
                    <a:pt x="245" y="44"/>
                    <a:pt x="245" y="40"/>
                    <a:pt x="243" y="39"/>
                  </a:cubicBezTo>
                  <a:cubicBezTo>
                    <a:pt x="229" y="26"/>
                    <a:pt x="229" y="26"/>
                    <a:pt x="229" y="26"/>
                  </a:cubicBezTo>
                  <a:cubicBezTo>
                    <a:pt x="227" y="25"/>
                    <a:pt x="223" y="25"/>
                    <a:pt x="221" y="27"/>
                  </a:cubicBezTo>
                  <a:cubicBezTo>
                    <a:pt x="198" y="47"/>
                    <a:pt x="198" y="47"/>
                    <a:pt x="198" y="47"/>
                  </a:cubicBezTo>
                  <a:cubicBezTo>
                    <a:pt x="198" y="47"/>
                    <a:pt x="198" y="47"/>
                    <a:pt x="198" y="47"/>
                  </a:cubicBezTo>
                  <a:cubicBezTo>
                    <a:pt x="198" y="47"/>
                    <a:pt x="197" y="47"/>
                    <a:pt x="197" y="47"/>
                  </a:cubicBezTo>
                  <a:cubicBezTo>
                    <a:pt x="201" y="17"/>
                    <a:pt x="201" y="17"/>
                    <a:pt x="201" y="17"/>
                  </a:cubicBezTo>
                  <a:cubicBezTo>
                    <a:pt x="202" y="13"/>
                    <a:pt x="200" y="11"/>
                    <a:pt x="197" y="10"/>
                  </a:cubicBezTo>
                  <a:cubicBezTo>
                    <a:pt x="180" y="5"/>
                    <a:pt x="180" y="5"/>
                    <a:pt x="180" y="5"/>
                  </a:cubicBezTo>
                  <a:cubicBezTo>
                    <a:pt x="177" y="4"/>
                    <a:pt x="174" y="5"/>
                    <a:pt x="173" y="8"/>
                  </a:cubicBezTo>
                  <a:cubicBezTo>
                    <a:pt x="161" y="36"/>
                    <a:pt x="161" y="36"/>
                    <a:pt x="161" y="36"/>
                  </a:cubicBezTo>
                  <a:cubicBezTo>
                    <a:pt x="159" y="36"/>
                    <a:pt x="157" y="36"/>
                    <a:pt x="155" y="36"/>
                  </a:cubicBezTo>
                  <a:cubicBezTo>
                    <a:pt x="155" y="35"/>
                    <a:pt x="155" y="35"/>
                    <a:pt x="155" y="35"/>
                  </a:cubicBezTo>
                  <a:cubicBezTo>
                    <a:pt x="147" y="5"/>
                    <a:pt x="147" y="5"/>
                    <a:pt x="147" y="5"/>
                  </a:cubicBezTo>
                  <a:cubicBezTo>
                    <a:pt x="146" y="2"/>
                    <a:pt x="143" y="0"/>
                    <a:pt x="140" y="1"/>
                  </a:cubicBezTo>
                  <a:cubicBezTo>
                    <a:pt x="122" y="4"/>
                    <a:pt x="122" y="4"/>
                    <a:pt x="122" y="4"/>
                  </a:cubicBezTo>
                  <a:cubicBezTo>
                    <a:pt x="119" y="4"/>
                    <a:pt x="117" y="7"/>
                    <a:pt x="117" y="10"/>
                  </a:cubicBezTo>
                  <a:cubicBezTo>
                    <a:pt x="118" y="40"/>
                    <a:pt x="118" y="40"/>
                    <a:pt x="118" y="40"/>
                  </a:cubicBezTo>
                  <a:cubicBezTo>
                    <a:pt x="116" y="40"/>
                    <a:pt x="114" y="41"/>
                    <a:pt x="112" y="41"/>
                  </a:cubicBezTo>
                  <a:cubicBezTo>
                    <a:pt x="112" y="41"/>
                    <a:pt x="112" y="41"/>
                    <a:pt x="112" y="41"/>
                  </a:cubicBezTo>
                  <a:cubicBezTo>
                    <a:pt x="93" y="16"/>
                    <a:pt x="93" y="16"/>
                    <a:pt x="93" y="16"/>
                  </a:cubicBezTo>
                  <a:cubicBezTo>
                    <a:pt x="92" y="14"/>
                    <a:pt x="88" y="13"/>
                    <a:pt x="86" y="15"/>
                  </a:cubicBezTo>
                  <a:cubicBezTo>
                    <a:pt x="70" y="24"/>
                    <a:pt x="70" y="24"/>
                    <a:pt x="70" y="24"/>
                  </a:cubicBezTo>
                  <a:cubicBezTo>
                    <a:pt x="68" y="25"/>
                    <a:pt x="67" y="28"/>
                    <a:pt x="68" y="31"/>
                  </a:cubicBezTo>
                  <a:cubicBezTo>
                    <a:pt x="79" y="59"/>
                    <a:pt x="79" y="59"/>
                    <a:pt x="79" y="59"/>
                  </a:cubicBezTo>
                  <a:cubicBezTo>
                    <a:pt x="77" y="60"/>
                    <a:pt x="76" y="62"/>
                    <a:pt x="74" y="63"/>
                  </a:cubicBezTo>
                  <a:cubicBezTo>
                    <a:pt x="74" y="63"/>
                    <a:pt x="74" y="63"/>
                    <a:pt x="74" y="63"/>
                  </a:cubicBezTo>
                  <a:cubicBezTo>
                    <a:pt x="48" y="47"/>
                    <a:pt x="48" y="47"/>
                    <a:pt x="48" y="47"/>
                  </a:cubicBezTo>
                  <a:cubicBezTo>
                    <a:pt x="45" y="45"/>
                    <a:pt x="42" y="46"/>
                    <a:pt x="40" y="48"/>
                  </a:cubicBezTo>
                  <a:cubicBezTo>
                    <a:pt x="28" y="62"/>
                    <a:pt x="28" y="62"/>
                    <a:pt x="28" y="62"/>
                  </a:cubicBezTo>
                  <a:cubicBezTo>
                    <a:pt x="27" y="64"/>
                    <a:pt x="27" y="68"/>
                    <a:pt x="29" y="70"/>
                  </a:cubicBezTo>
                  <a:cubicBezTo>
                    <a:pt x="50" y="92"/>
                    <a:pt x="50" y="92"/>
                    <a:pt x="50" y="92"/>
                  </a:cubicBezTo>
                  <a:cubicBezTo>
                    <a:pt x="50" y="92"/>
                    <a:pt x="50" y="92"/>
                    <a:pt x="50" y="92"/>
                  </a:cubicBezTo>
                  <a:cubicBezTo>
                    <a:pt x="49" y="94"/>
                    <a:pt x="48" y="97"/>
                    <a:pt x="47" y="99"/>
                  </a:cubicBezTo>
                  <a:cubicBezTo>
                    <a:pt x="46" y="99"/>
                    <a:pt x="46" y="99"/>
                    <a:pt x="46" y="99"/>
                  </a:cubicBezTo>
                  <a:cubicBezTo>
                    <a:pt x="16" y="94"/>
                    <a:pt x="16" y="94"/>
                    <a:pt x="16" y="94"/>
                  </a:cubicBezTo>
                  <a:cubicBezTo>
                    <a:pt x="13" y="93"/>
                    <a:pt x="10" y="95"/>
                    <a:pt x="10" y="98"/>
                  </a:cubicBezTo>
                  <a:cubicBezTo>
                    <a:pt x="4" y="115"/>
                    <a:pt x="4" y="115"/>
                    <a:pt x="4" y="115"/>
                  </a:cubicBezTo>
                  <a:cubicBezTo>
                    <a:pt x="3" y="118"/>
                    <a:pt x="5" y="121"/>
                    <a:pt x="8" y="122"/>
                  </a:cubicBezTo>
                  <a:cubicBezTo>
                    <a:pt x="36" y="135"/>
                    <a:pt x="36" y="135"/>
                    <a:pt x="36" y="135"/>
                  </a:cubicBezTo>
                  <a:cubicBezTo>
                    <a:pt x="36" y="135"/>
                    <a:pt x="36" y="135"/>
                    <a:pt x="36" y="135"/>
                  </a:cubicBezTo>
                  <a:cubicBezTo>
                    <a:pt x="36" y="137"/>
                    <a:pt x="36" y="139"/>
                    <a:pt x="35" y="141"/>
                  </a:cubicBezTo>
                  <a:cubicBezTo>
                    <a:pt x="35" y="141"/>
                    <a:pt x="35" y="141"/>
                    <a:pt x="35" y="141"/>
                  </a:cubicBezTo>
                  <a:cubicBezTo>
                    <a:pt x="5" y="149"/>
                    <a:pt x="5" y="149"/>
                    <a:pt x="5" y="149"/>
                  </a:cubicBezTo>
                  <a:cubicBezTo>
                    <a:pt x="2" y="149"/>
                    <a:pt x="0" y="152"/>
                    <a:pt x="1" y="155"/>
                  </a:cubicBezTo>
                  <a:cubicBezTo>
                    <a:pt x="3" y="173"/>
                    <a:pt x="3" y="173"/>
                    <a:pt x="3" y="173"/>
                  </a:cubicBezTo>
                  <a:cubicBezTo>
                    <a:pt x="3" y="176"/>
                    <a:pt x="6" y="178"/>
                    <a:pt x="9" y="178"/>
                  </a:cubicBezTo>
                  <a:cubicBezTo>
                    <a:pt x="39" y="178"/>
                    <a:pt x="39" y="178"/>
                    <a:pt x="39" y="178"/>
                  </a:cubicBezTo>
                  <a:cubicBezTo>
                    <a:pt x="40" y="180"/>
                    <a:pt x="41" y="183"/>
                    <a:pt x="42" y="185"/>
                  </a:cubicBezTo>
                  <a:cubicBezTo>
                    <a:pt x="17" y="202"/>
                    <a:pt x="17" y="202"/>
                    <a:pt x="17" y="202"/>
                  </a:cubicBezTo>
                  <a:cubicBezTo>
                    <a:pt x="15" y="204"/>
                    <a:pt x="14" y="207"/>
                    <a:pt x="16" y="210"/>
                  </a:cubicBezTo>
                  <a:cubicBezTo>
                    <a:pt x="24" y="226"/>
                    <a:pt x="24" y="226"/>
                    <a:pt x="24" y="226"/>
                  </a:cubicBezTo>
                  <a:cubicBezTo>
                    <a:pt x="25" y="228"/>
                    <a:pt x="29" y="229"/>
                    <a:pt x="32" y="228"/>
                  </a:cubicBezTo>
                  <a:cubicBezTo>
                    <a:pt x="59" y="218"/>
                    <a:pt x="59" y="218"/>
                    <a:pt x="59" y="218"/>
                  </a:cubicBezTo>
                  <a:cubicBezTo>
                    <a:pt x="61" y="219"/>
                    <a:pt x="62" y="221"/>
                    <a:pt x="64" y="223"/>
                  </a:cubicBezTo>
                  <a:cubicBezTo>
                    <a:pt x="48" y="248"/>
                    <a:pt x="48" y="248"/>
                    <a:pt x="48" y="248"/>
                  </a:cubicBezTo>
                  <a:cubicBezTo>
                    <a:pt x="47" y="250"/>
                    <a:pt x="47" y="254"/>
                    <a:pt x="50" y="255"/>
                  </a:cubicBezTo>
                  <a:cubicBezTo>
                    <a:pt x="64" y="267"/>
                    <a:pt x="64" y="267"/>
                    <a:pt x="64" y="267"/>
                  </a:cubicBezTo>
                  <a:cubicBezTo>
                    <a:pt x="66" y="269"/>
                    <a:pt x="69" y="268"/>
                    <a:pt x="72" y="266"/>
                  </a:cubicBezTo>
                  <a:cubicBezTo>
                    <a:pt x="92" y="246"/>
                    <a:pt x="92" y="246"/>
                    <a:pt x="92" y="246"/>
                  </a:cubicBezTo>
                  <a:cubicBezTo>
                    <a:pt x="95" y="247"/>
                    <a:pt x="97" y="249"/>
                    <a:pt x="100" y="250"/>
                  </a:cubicBezTo>
                  <a:cubicBezTo>
                    <a:pt x="95" y="279"/>
                    <a:pt x="95" y="279"/>
                    <a:pt x="95" y="279"/>
                  </a:cubicBezTo>
                  <a:cubicBezTo>
                    <a:pt x="95" y="282"/>
                    <a:pt x="96" y="284"/>
                    <a:pt x="99" y="285"/>
                  </a:cubicBezTo>
                  <a:cubicBezTo>
                    <a:pt x="117" y="290"/>
                    <a:pt x="117" y="290"/>
                    <a:pt x="117" y="290"/>
                  </a:cubicBezTo>
                  <a:cubicBezTo>
                    <a:pt x="119" y="291"/>
                    <a:pt x="122" y="290"/>
                    <a:pt x="124" y="287"/>
                  </a:cubicBezTo>
                  <a:cubicBezTo>
                    <a:pt x="135" y="260"/>
                    <a:pt x="135" y="260"/>
                    <a:pt x="135" y="260"/>
                  </a:cubicBezTo>
                  <a:cubicBezTo>
                    <a:pt x="136" y="260"/>
                    <a:pt x="138" y="260"/>
                    <a:pt x="139" y="260"/>
                  </a:cubicBezTo>
                  <a:cubicBezTo>
                    <a:pt x="146" y="288"/>
                    <a:pt x="146" y="288"/>
                    <a:pt x="146" y="288"/>
                  </a:cubicBezTo>
                  <a:cubicBezTo>
                    <a:pt x="147" y="291"/>
                    <a:pt x="150" y="293"/>
                    <a:pt x="152" y="292"/>
                  </a:cubicBezTo>
                  <a:cubicBezTo>
                    <a:pt x="171" y="290"/>
                    <a:pt x="171" y="290"/>
                    <a:pt x="171" y="290"/>
                  </a:cubicBezTo>
                  <a:cubicBezTo>
                    <a:pt x="173" y="290"/>
                    <a:pt x="176" y="287"/>
                    <a:pt x="176" y="284"/>
                  </a:cubicBezTo>
                  <a:cubicBezTo>
                    <a:pt x="176" y="257"/>
                    <a:pt x="176" y="257"/>
                    <a:pt x="176" y="257"/>
                  </a:cubicBezTo>
                  <a:cubicBezTo>
                    <a:pt x="178" y="256"/>
                    <a:pt x="181" y="256"/>
                    <a:pt x="184" y="255"/>
                  </a:cubicBezTo>
                  <a:cubicBezTo>
                    <a:pt x="200" y="277"/>
                    <a:pt x="200" y="277"/>
                    <a:pt x="200" y="277"/>
                  </a:cubicBezTo>
                  <a:cubicBezTo>
                    <a:pt x="202" y="279"/>
                    <a:pt x="205" y="280"/>
                    <a:pt x="207" y="279"/>
                  </a:cubicBezTo>
                  <a:cubicBezTo>
                    <a:pt x="224" y="270"/>
                    <a:pt x="224" y="270"/>
                    <a:pt x="224" y="270"/>
                  </a:cubicBezTo>
                  <a:cubicBezTo>
                    <a:pt x="226" y="268"/>
                    <a:pt x="227" y="265"/>
                    <a:pt x="226" y="262"/>
                  </a:cubicBezTo>
                  <a:cubicBezTo>
                    <a:pt x="216" y="238"/>
                    <a:pt x="216" y="238"/>
                    <a:pt x="216" y="238"/>
                  </a:cubicBezTo>
                  <a:cubicBezTo>
                    <a:pt x="218" y="236"/>
                    <a:pt x="221" y="234"/>
                    <a:pt x="223" y="232"/>
                  </a:cubicBezTo>
                  <a:cubicBezTo>
                    <a:pt x="246" y="246"/>
                    <a:pt x="246" y="246"/>
                    <a:pt x="246" y="246"/>
                  </a:cubicBezTo>
                  <a:cubicBezTo>
                    <a:pt x="248" y="248"/>
                    <a:pt x="252" y="248"/>
                    <a:pt x="253" y="245"/>
                  </a:cubicBezTo>
                  <a:cubicBezTo>
                    <a:pt x="265" y="231"/>
                    <a:pt x="265" y="231"/>
                    <a:pt x="265" y="231"/>
                  </a:cubicBezTo>
                  <a:cubicBezTo>
                    <a:pt x="267" y="229"/>
                    <a:pt x="267" y="226"/>
                    <a:pt x="265" y="223"/>
                  </a:cubicBezTo>
                  <a:cubicBezTo>
                    <a:pt x="246" y="204"/>
                    <a:pt x="246" y="204"/>
                    <a:pt x="246" y="204"/>
                  </a:cubicBezTo>
                  <a:cubicBezTo>
                    <a:pt x="247" y="201"/>
                    <a:pt x="249" y="198"/>
                    <a:pt x="250" y="196"/>
                  </a:cubicBezTo>
                  <a:cubicBezTo>
                    <a:pt x="277" y="200"/>
                    <a:pt x="277" y="200"/>
                    <a:pt x="277" y="200"/>
                  </a:cubicBezTo>
                  <a:cubicBezTo>
                    <a:pt x="280" y="200"/>
                    <a:pt x="283" y="198"/>
                    <a:pt x="283" y="196"/>
                  </a:cubicBezTo>
                  <a:lnTo>
                    <a:pt x="288" y="178"/>
                  </a:lnTo>
                  <a:close/>
                  <a:moveTo>
                    <a:pt x="133" y="231"/>
                  </a:moveTo>
                  <a:cubicBezTo>
                    <a:pt x="142" y="199"/>
                    <a:pt x="142" y="199"/>
                    <a:pt x="142" y="199"/>
                  </a:cubicBezTo>
                  <a:cubicBezTo>
                    <a:pt x="152" y="200"/>
                    <a:pt x="162" y="198"/>
                    <a:pt x="171" y="193"/>
                  </a:cubicBezTo>
                  <a:cubicBezTo>
                    <a:pt x="195" y="218"/>
                    <a:pt x="195" y="218"/>
                    <a:pt x="195" y="218"/>
                  </a:cubicBezTo>
                  <a:cubicBezTo>
                    <a:pt x="177" y="230"/>
                    <a:pt x="155" y="236"/>
                    <a:pt x="133" y="231"/>
                  </a:cubicBezTo>
                  <a:close/>
                  <a:moveTo>
                    <a:pt x="70" y="182"/>
                  </a:moveTo>
                  <a:cubicBezTo>
                    <a:pt x="104" y="174"/>
                    <a:pt x="104" y="174"/>
                    <a:pt x="104" y="174"/>
                  </a:cubicBezTo>
                  <a:cubicBezTo>
                    <a:pt x="109" y="182"/>
                    <a:pt x="116" y="189"/>
                    <a:pt x="126" y="194"/>
                  </a:cubicBezTo>
                  <a:cubicBezTo>
                    <a:pt x="116" y="227"/>
                    <a:pt x="116" y="227"/>
                    <a:pt x="116" y="227"/>
                  </a:cubicBezTo>
                  <a:cubicBezTo>
                    <a:pt x="95" y="218"/>
                    <a:pt x="79" y="202"/>
                    <a:pt x="70" y="182"/>
                  </a:cubicBezTo>
                  <a:close/>
                  <a:moveTo>
                    <a:pt x="163" y="65"/>
                  </a:moveTo>
                  <a:cubicBezTo>
                    <a:pt x="153" y="97"/>
                    <a:pt x="153" y="97"/>
                    <a:pt x="153" y="97"/>
                  </a:cubicBezTo>
                  <a:cubicBezTo>
                    <a:pt x="142" y="96"/>
                    <a:pt x="131" y="99"/>
                    <a:pt x="122" y="104"/>
                  </a:cubicBezTo>
                  <a:cubicBezTo>
                    <a:pt x="98" y="80"/>
                    <a:pt x="98" y="80"/>
                    <a:pt x="98" y="80"/>
                  </a:cubicBezTo>
                  <a:cubicBezTo>
                    <a:pt x="116" y="66"/>
                    <a:pt x="139" y="61"/>
                    <a:pt x="163" y="65"/>
                  </a:cubicBezTo>
                  <a:close/>
                  <a:moveTo>
                    <a:pt x="226" y="116"/>
                  </a:moveTo>
                  <a:cubicBezTo>
                    <a:pt x="193" y="125"/>
                    <a:pt x="193" y="125"/>
                    <a:pt x="193" y="125"/>
                  </a:cubicBezTo>
                  <a:cubicBezTo>
                    <a:pt x="188" y="115"/>
                    <a:pt x="180" y="107"/>
                    <a:pt x="170" y="102"/>
                  </a:cubicBezTo>
                  <a:cubicBezTo>
                    <a:pt x="179" y="70"/>
                    <a:pt x="179" y="70"/>
                    <a:pt x="179" y="70"/>
                  </a:cubicBezTo>
                  <a:cubicBezTo>
                    <a:pt x="201" y="78"/>
                    <a:pt x="218" y="96"/>
                    <a:pt x="226" y="116"/>
                  </a:cubicBezTo>
                  <a:close/>
                  <a:moveTo>
                    <a:pt x="198" y="141"/>
                  </a:moveTo>
                  <a:cubicBezTo>
                    <a:pt x="231" y="133"/>
                    <a:pt x="231" y="133"/>
                    <a:pt x="231" y="133"/>
                  </a:cubicBezTo>
                  <a:cubicBezTo>
                    <a:pt x="233" y="145"/>
                    <a:pt x="233" y="159"/>
                    <a:pt x="229" y="172"/>
                  </a:cubicBezTo>
                  <a:cubicBezTo>
                    <a:pt x="225" y="185"/>
                    <a:pt x="218" y="198"/>
                    <a:pt x="208" y="207"/>
                  </a:cubicBezTo>
                  <a:cubicBezTo>
                    <a:pt x="185" y="183"/>
                    <a:pt x="185" y="183"/>
                    <a:pt x="185" y="183"/>
                  </a:cubicBezTo>
                  <a:cubicBezTo>
                    <a:pt x="190" y="177"/>
                    <a:pt x="195" y="170"/>
                    <a:pt x="197" y="162"/>
                  </a:cubicBezTo>
                  <a:cubicBezTo>
                    <a:pt x="199" y="155"/>
                    <a:pt x="199" y="148"/>
                    <a:pt x="198" y="141"/>
                  </a:cubicBezTo>
                  <a:close/>
                  <a:moveTo>
                    <a:pt x="169" y="154"/>
                  </a:moveTo>
                  <a:cubicBezTo>
                    <a:pt x="166" y="166"/>
                    <a:pt x="153" y="173"/>
                    <a:pt x="142" y="169"/>
                  </a:cubicBezTo>
                  <a:cubicBezTo>
                    <a:pt x="130" y="166"/>
                    <a:pt x="123" y="154"/>
                    <a:pt x="127" y="142"/>
                  </a:cubicBezTo>
                  <a:cubicBezTo>
                    <a:pt x="130" y="130"/>
                    <a:pt x="142" y="123"/>
                    <a:pt x="154" y="127"/>
                  </a:cubicBezTo>
                  <a:cubicBezTo>
                    <a:pt x="166" y="130"/>
                    <a:pt x="172" y="142"/>
                    <a:pt x="169" y="154"/>
                  </a:cubicBezTo>
                  <a:close/>
                  <a:moveTo>
                    <a:pt x="98" y="157"/>
                  </a:moveTo>
                  <a:cubicBezTo>
                    <a:pt x="65" y="166"/>
                    <a:pt x="65" y="166"/>
                    <a:pt x="65" y="166"/>
                  </a:cubicBezTo>
                  <a:cubicBezTo>
                    <a:pt x="62" y="152"/>
                    <a:pt x="62" y="138"/>
                    <a:pt x="66" y="125"/>
                  </a:cubicBezTo>
                  <a:cubicBezTo>
                    <a:pt x="70" y="112"/>
                    <a:pt x="77" y="101"/>
                    <a:pt x="85" y="91"/>
                  </a:cubicBezTo>
                  <a:cubicBezTo>
                    <a:pt x="108" y="116"/>
                    <a:pt x="108" y="116"/>
                    <a:pt x="108" y="116"/>
                  </a:cubicBezTo>
                  <a:cubicBezTo>
                    <a:pt x="104" y="121"/>
                    <a:pt x="101" y="127"/>
                    <a:pt x="99" y="134"/>
                  </a:cubicBezTo>
                  <a:cubicBezTo>
                    <a:pt x="96" y="142"/>
                    <a:pt x="96" y="150"/>
                    <a:pt x="98" y="157"/>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5" name="Google Shape;1245;p12"/>
            <p:cNvSpPr/>
            <p:nvPr/>
          </p:nvSpPr>
          <p:spPr>
            <a:xfrm flipH="1">
              <a:off x="11836691" y="7001453"/>
              <a:ext cx="650911" cy="676272"/>
            </a:xfrm>
            <a:custGeom>
              <a:rect b="b" l="l" r="r" t="t"/>
              <a:pathLst>
                <a:path extrusionOk="0" h="518" w="516">
                  <a:moveTo>
                    <a:pt x="515" y="242"/>
                  </a:moveTo>
                  <a:cubicBezTo>
                    <a:pt x="516" y="237"/>
                    <a:pt x="512" y="233"/>
                    <a:pt x="506" y="232"/>
                  </a:cubicBezTo>
                  <a:cubicBezTo>
                    <a:pt x="458" y="226"/>
                    <a:pt x="458" y="226"/>
                    <a:pt x="458" y="226"/>
                  </a:cubicBezTo>
                  <a:cubicBezTo>
                    <a:pt x="457" y="221"/>
                    <a:pt x="456" y="215"/>
                    <a:pt x="455" y="209"/>
                  </a:cubicBezTo>
                  <a:cubicBezTo>
                    <a:pt x="496" y="185"/>
                    <a:pt x="496" y="185"/>
                    <a:pt x="496" y="185"/>
                  </a:cubicBezTo>
                  <a:cubicBezTo>
                    <a:pt x="501" y="182"/>
                    <a:pt x="503" y="176"/>
                    <a:pt x="501" y="172"/>
                  </a:cubicBezTo>
                  <a:cubicBezTo>
                    <a:pt x="488" y="142"/>
                    <a:pt x="488" y="142"/>
                    <a:pt x="488" y="142"/>
                  </a:cubicBezTo>
                  <a:cubicBezTo>
                    <a:pt x="486" y="137"/>
                    <a:pt x="481" y="135"/>
                    <a:pt x="476" y="136"/>
                  </a:cubicBezTo>
                  <a:cubicBezTo>
                    <a:pt x="428" y="150"/>
                    <a:pt x="428" y="150"/>
                    <a:pt x="428" y="150"/>
                  </a:cubicBezTo>
                  <a:cubicBezTo>
                    <a:pt x="425" y="146"/>
                    <a:pt x="422" y="141"/>
                    <a:pt x="419" y="137"/>
                  </a:cubicBezTo>
                  <a:cubicBezTo>
                    <a:pt x="449" y="100"/>
                    <a:pt x="449" y="100"/>
                    <a:pt x="449" y="100"/>
                  </a:cubicBezTo>
                  <a:cubicBezTo>
                    <a:pt x="452" y="95"/>
                    <a:pt x="452" y="89"/>
                    <a:pt x="449" y="86"/>
                  </a:cubicBezTo>
                  <a:cubicBezTo>
                    <a:pt x="426" y="63"/>
                    <a:pt x="426" y="63"/>
                    <a:pt x="426" y="63"/>
                  </a:cubicBezTo>
                  <a:cubicBezTo>
                    <a:pt x="423" y="59"/>
                    <a:pt x="417" y="58"/>
                    <a:pt x="412" y="62"/>
                  </a:cubicBezTo>
                  <a:cubicBezTo>
                    <a:pt x="371" y="93"/>
                    <a:pt x="371" y="93"/>
                    <a:pt x="371" y="93"/>
                  </a:cubicBezTo>
                  <a:cubicBezTo>
                    <a:pt x="367" y="90"/>
                    <a:pt x="364" y="88"/>
                    <a:pt x="360" y="86"/>
                  </a:cubicBezTo>
                  <a:cubicBezTo>
                    <a:pt x="375" y="39"/>
                    <a:pt x="375" y="39"/>
                    <a:pt x="375" y="39"/>
                  </a:cubicBezTo>
                  <a:cubicBezTo>
                    <a:pt x="376" y="34"/>
                    <a:pt x="374" y="28"/>
                    <a:pt x="370" y="26"/>
                  </a:cubicBezTo>
                  <a:cubicBezTo>
                    <a:pt x="340" y="13"/>
                    <a:pt x="340" y="13"/>
                    <a:pt x="340" y="13"/>
                  </a:cubicBezTo>
                  <a:cubicBezTo>
                    <a:pt x="336" y="10"/>
                    <a:pt x="330" y="12"/>
                    <a:pt x="327" y="17"/>
                  </a:cubicBezTo>
                  <a:cubicBezTo>
                    <a:pt x="298" y="63"/>
                    <a:pt x="298" y="63"/>
                    <a:pt x="298" y="63"/>
                  </a:cubicBezTo>
                  <a:cubicBezTo>
                    <a:pt x="298" y="63"/>
                    <a:pt x="298" y="63"/>
                    <a:pt x="298" y="63"/>
                  </a:cubicBezTo>
                  <a:cubicBezTo>
                    <a:pt x="297" y="63"/>
                    <a:pt x="296" y="63"/>
                    <a:pt x="295" y="63"/>
                  </a:cubicBezTo>
                  <a:cubicBezTo>
                    <a:pt x="288" y="9"/>
                    <a:pt x="288" y="9"/>
                    <a:pt x="288" y="9"/>
                  </a:cubicBezTo>
                  <a:cubicBezTo>
                    <a:pt x="287" y="4"/>
                    <a:pt x="283" y="0"/>
                    <a:pt x="278" y="0"/>
                  </a:cubicBezTo>
                  <a:cubicBezTo>
                    <a:pt x="245" y="0"/>
                    <a:pt x="245" y="0"/>
                    <a:pt x="245" y="0"/>
                  </a:cubicBezTo>
                  <a:cubicBezTo>
                    <a:pt x="241" y="0"/>
                    <a:pt x="236" y="4"/>
                    <a:pt x="235" y="9"/>
                  </a:cubicBezTo>
                  <a:cubicBezTo>
                    <a:pt x="229" y="63"/>
                    <a:pt x="229" y="63"/>
                    <a:pt x="229" y="63"/>
                  </a:cubicBezTo>
                  <a:cubicBezTo>
                    <a:pt x="225" y="63"/>
                    <a:pt x="222" y="64"/>
                    <a:pt x="219" y="65"/>
                  </a:cubicBezTo>
                  <a:cubicBezTo>
                    <a:pt x="219" y="64"/>
                    <a:pt x="219" y="63"/>
                    <a:pt x="218" y="63"/>
                  </a:cubicBezTo>
                  <a:cubicBezTo>
                    <a:pt x="189" y="17"/>
                    <a:pt x="189" y="17"/>
                    <a:pt x="189" y="17"/>
                  </a:cubicBezTo>
                  <a:cubicBezTo>
                    <a:pt x="187" y="12"/>
                    <a:pt x="181" y="10"/>
                    <a:pt x="177" y="13"/>
                  </a:cubicBezTo>
                  <a:cubicBezTo>
                    <a:pt x="147" y="26"/>
                    <a:pt x="147" y="26"/>
                    <a:pt x="147" y="26"/>
                  </a:cubicBezTo>
                  <a:cubicBezTo>
                    <a:pt x="142" y="28"/>
                    <a:pt x="140" y="34"/>
                    <a:pt x="142" y="39"/>
                  </a:cubicBezTo>
                  <a:cubicBezTo>
                    <a:pt x="158" y="89"/>
                    <a:pt x="158" y="89"/>
                    <a:pt x="158" y="89"/>
                  </a:cubicBezTo>
                  <a:cubicBezTo>
                    <a:pt x="154" y="91"/>
                    <a:pt x="151" y="93"/>
                    <a:pt x="148" y="95"/>
                  </a:cubicBezTo>
                  <a:cubicBezTo>
                    <a:pt x="147" y="94"/>
                    <a:pt x="147" y="94"/>
                    <a:pt x="147" y="94"/>
                  </a:cubicBezTo>
                  <a:cubicBezTo>
                    <a:pt x="104" y="62"/>
                    <a:pt x="104" y="62"/>
                    <a:pt x="104" y="62"/>
                  </a:cubicBezTo>
                  <a:cubicBezTo>
                    <a:pt x="100" y="58"/>
                    <a:pt x="93" y="59"/>
                    <a:pt x="90" y="63"/>
                  </a:cubicBezTo>
                  <a:cubicBezTo>
                    <a:pt x="68" y="86"/>
                    <a:pt x="68" y="86"/>
                    <a:pt x="68" y="86"/>
                  </a:cubicBezTo>
                  <a:cubicBezTo>
                    <a:pt x="64" y="89"/>
                    <a:pt x="64" y="95"/>
                    <a:pt x="67" y="100"/>
                  </a:cubicBezTo>
                  <a:cubicBezTo>
                    <a:pt x="101" y="141"/>
                    <a:pt x="101" y="141"/>
                    <a:pt x="101" y="141"/>
                  </a:cubicBezTo>
                  <a:cubicBezTo>
                    <a:pt x="98" y="145"/>
                    <a:pt x="96" y="148"/>
                    <a:pt x="93" y="152"/>
                  </a:cubicBezTo>
                  <a:cubicBezTo>
                    <a:pt x="93" y="152"/>
                    <a:pt x="93" y="152"/>
                    <a:pt x="93" y="152"/>
                  </a:cubicBezTo>
                  <a:cubicBezTo>
                    <a:pt x="41" y="136"/>
                    <a:pt x="41" y="136"/>
                    <a:pt x="41" y="136"/>
                  </a:cubicBezTo>
                  <a:cubicBezTo>
                    <a:pt x="35" y="135"/>
                    <a:pt x="30" y="137"/>
                    <a:pt x="28" y="142"/>
                  </a:cubicBezTo>
                  <a:cubicBezTo>
                    <a:pt x="15" y="172"/>
                    <a:pt x="15" y="172"/>
                    <a:pt x="15" y="172"/>
                  </a:cubicBezTo>
                  <a:cubicBezTo>
                    <a:pt x="13" y="176"/>
                    <a:pt x="15" y="182"/>
                    <a:pt x="20" y="185"/>
                  </a:cubicBezTo>
                  <a:cubicBezTo>
                    <a:pt x="67" y="212"/>
                    <a:pt x="67" y="212"/>
                    <a:pt x="67" y="212"/>
                  </a:cubicBezTo>
                  <a:cubicBezTo>
                    <a:pt x="67" y="213"/>
                    <a:pt x="67" y="213"/>
                    <a:pt x="67" y="213"/>
                  </a:cubicBezTo>
                  <a:cubicBezTo>
                    <a:pt x="66" y="217"/>
                    <a:pt x="65" y="221"/>
                    <a:pt x="65" y="226"/>
                  </a:cubicBezTo>
                  <a:cubicBezTo>
                    <a:pt x="64" y="226"/>
                    <a:pt x="64" y="226"/>
                    <a:pt x="64" y="226"/>
                  </a:cubicBezTo>
                  <a:cubicBezTo>
                    <a:pt x="10" y="232"/>
                    <a:pt x="10" y="232"/>
                    <a:pt x="10" y="232"/>
                  </a:cubicBezTo>
                  <a:cubicBezTo>
                    <a:pt x="5" y="233"/>
                    <a:pt x="0" y="237"/>
                    <a:pt x="1" y="242"/>
                  </a:cubicBezTo>
                  <a:cubicBezTo>
                    <a:pt x="1" y="275"/>
                    <a:pt x="1" y="275"/>
                    <a:pt x="1" y="275"/>
                  </a:cubicBezTo>
                  <a:cubicBezTo>
                    <a:pt x="0" y="279"/>
                    <a:pt x="4" y="284"/>
                    <a:pt x="10" y="285"/>
                  </a:cubicBezTo>
                  <a:cubicBezTo>
                    <a:pt x="64" y="292"/>
                    <a:pt x="64" y="292"/>
                    <a:pt x="64" y="292"/>
                  </a:cubicBezTo>
                  <a:cubicBezTo>
                    <a:pt x="64" y="292"/>
                    <a:pt x="64" y="292"/>
                    <a:pt x="64" y="292"/>
                  </a:cubicBezTo>
                  <a:cubicBezTo>
                    <a:pt x="65" y="296"/>
                    <a:pt x="65" y="299"/>
                    <a:pt x="66" y="303"/>
                  </a:cubicBezTo>
                  <a:cubicBezTo>
                    <a:pt x="65" y="303"/>
                    <a:pt x="65" y="303"/>
                    <a:pt x="65" y="303"/>
                  </a:cubicBezTo>
                  <a:cubicBezTo>
                    <a:pt x="19" y="331"/>
                    <a:pt x="19" y="331"/>
                    <a:pt x="19" y="331"/>
                  </a:cubicBezTo>
                  <a:cubicBezTo>
                    <a:pt x="14" y="334"/>
                    <a:pt x="12" y="340"/>
                    <a:pt x="14" y="344"/>
                  </a:cubicBezTo>
                  <a:cubicBezTo>
                    <a:pt x="27" y="374"/>
                    <a:pt x="27" y="374"/>
                    <a:pt x="27" y="374"/>
                  </a:cubicBezTo>
                  <a:cubicBezTo>
                    <a:pt x="29" y="378"/>
                    <a:pt x="34" y="381"/>
                    <a:pt x="39" y="379"/>
                  </a:cubicBezTo>
                  <a:cubicBezTo>
                    <a:pt x="91" y="365"/>
                    <a:pt x="91" y="365"/>
                    <a:pt x="91" y="365"/>
                  </a:cubicBezTo>
                  <a:cubicBezTo>
                    <a:pt x="93" y="368"/>
                    <a:pt x="96" y="372"/>
                    <a:pt x="98" y="375"/>
                  </a:cubicBezTo>
                  <a:cubicBezTo>
                    <a:pt x="65" y="416"/>
                    <a:pt x="65" y="416"/>
                    <a:pt x="65" y="416"/>
                  </a:cubicBezTo>
                  <a:cubicBezTo>
                    <a:pt x="62" y="421"/>
                    <a:pt x="62" y="427"/>
                    <a:pt x="66" y="430"/>
                  </a:cubicBezTo>
                  <a:cubicBezTo>
                    <a:pt x="89" y="453"/>
                    <a:pt x="89" y="453"/>
                    <a:pt x="89" y="453"/>
                  </a:cubicBezTo>
                  <a:cubicBezTo>
                    <a:pt x="92" y="457"/>
                    <a:pt x="98" y="457"/>
                    <a:pt x="102" y="454"/>
                  </a:cubicBezTo>
                  <a:cubicBezTo>
                    <a:pt x="144" y="422"/>
                    <a:pt x="144" y="422"/>
                    <a:pt x="144" y="422"/>
                  </a:cubicBezTo>
                  <a:cubicBezTo>
                    <a:pt x="148" y="424"/>
                    <a:pt x="151" y="427"/>
                    <a:pt x="155" y="429"/>
                  </a:cubicBezTo>
                  <a:cubicBezTo>
                    <a:pt x="141" y="478"/>
                    <a:pt x="141" y="478"/>
                    <a:pt x="141" y="478"/>
                  </a:cubicBezTo>
                  <a:cubicBezTo>
                    <a:pt x="139" y="484"/>
                    <a:pt x="142" y="489"/>
                    <a:pt x="146" y="491"/>
                  </a:cubicBezTo>
                  <a:cubicBezTo>
                    <a:pt x="177" y="503"/>
                    <a:pt x="177" y="503"/>
                    <a:pt x="177" y="503"/>
                  </a:cubicBezTo>
                  <a:cubicBezTo>
                    <a:pt x="181" y="506"/>
                    <a:pt x="187" y="504"/>
                    <a:pt x="189" y="499"/>
                  </a:cubicBezTo>
                  <a:cubicBezTo>
                    <a:pt x="215" y="454"/>
                    <a:pt x="215" y="454"/>
                    <a:pt x="215" y="454"/>
                  </a:cubicBezTo>
                  <a:cubicBezTo>
                    <a:pt x="220" y="455"/>
                    <a:pt x="224" y="456"/>
                    <a:pt x="229" y="457"/>
                  </a:cubicBezTo>
                  <a:cubicBezTo>
                    <a:pt x="235" y="508"/>
                    <a:pt x="235" y="508"/>
                    <a:pt x="235" y="508"/>
                  </a:cubicBezTo>
                  <a:cubicBezTo>
                    <a:pt x="236" y="514"/>
                    <a:pt x="241" y="518"/>
                    <a:pt x="245" y="517"/>
                  </a:cubicBezTo>
                  <a:cubicBezTo>
                    <a:pt x="278" y="517"/>
                    <a:pt x="278" y="517"/>
                    <a:pt x="278" y="517"/>
                  </a:cubicBezTo>
                  <a:cubicBezTo>
                    <a:pt x="283" y="518"/>
                    <a:pt x="287" y="514"/>
                    <a:pt x="288" y="508"/>
                  </a:cubicBezTo>
                  <a:cubicBezTo>
                    <a:pt x="295" y="457"/>
                    <a:pt x="295" y="457"/>
                    <a:pt x="295" y="457"/>
                  </a:cubicBezTo>
                  <a:cubicBezTo>
                    <a:pt x="297" y="457"/>
                    <a:pt x="299" y="456"/>
                    <a:pt x="302" y="456"/>
                  </a:cubicBezTo>
                  <a:cubicBezTo>
                    <a:pt x="327" y="499"/>
                    <a:pt x="327" y="499"/>
                    <a:pt x="327" y="499"/>
                  </a:cubicBezTo>
                  <a:cubicBezTo>
                    <a:pt x="330" y="504"/>
                    <a:pt x="335" y="506"/>
                    <a:pt x="340" y="503"/>
                  </a:cubicBezTo>
                  <a:cubicBezTo>
                    <a:pt x="370" y="491"/>
                    <a:pt x="370" y="491"/>
                    <a:pt x="370" y="491"/>
                  </a:cubicBezTo>
                  <a:cubicBezTo>
                    <a:pt x="375" y="489"/>
                    <a:pt x="377" y="484"/>
                    <a:pt x="376" y="478"/>
                  </a:cubicBezTo>
                  <a:cubicBezTo>
                    <a:pt x="362" y="432"/>
                    <a:pt x="362" y="432"/>
                    <a:pt x="362" y="432"/>
                  </a:cubicBezTo>
                  <a:cubicBezTo>
                    <a:pt x="367" y="430"/>
                    <a:pt x="371" y="427"/>
                    <a:pt x="375" y="424"/>
                  </a:cubicBezTo>
                  <a:cubicBezTo>
                    <a:pt x="414" y="454"/>
                    <a:pt x="414" y="454"/>
                    <a:pt x="414" y="454"/>
                  </a:cubicBezTo>
                  <a:cubicBezTo>
                    <a:pt x="418" y="457"/>
                    <a:pt x="424" y="457"/>
                    <a:pt x="427" y="453"/>
                  </a:cubicBezTo>
                  <a:cubicBezTo>
                    <a:pt x="450" y="430"/>
                    <a:pt x="450" y="430"/>
                    <a:pt x="450" y="430"/>
                  </a:cubicBezTo>
                  <a:cubicBezTo>
                    <a:pt x="454" y="427"/>
                    <a:pt x="454" y="421"/>
                    <a:pt x="451" y="416"/>
                  </a:cubicBezTo>
                  <a:cubicBezTo>
                    <a:pt x="422" y="380"/>
                    <a:pt x="422" y="380"/>
                    <a:pt x="422" y="380"/>
                  </a:cubicBezTo>
                  <a:cubicBezTo>
                    <a:pt x="425" y="375"/>
                    <a:pt x="428" y="371"/>
                    <a:pt x="431" y="366"/>
                  </a:cubicBezTo>
                  <a:cubicBezTo>
                    <a:pt x="477" y="379"/>
                    <a:pt x="477" y="379"/>
                    <a:pt x="477" y="379"/>
                  </a:cubicBezTo>
                  <a:cubicBezTo>
                    <a:pt x="482" y="381"/>
                    <a:pt x="488" y="378"/>
                    <a:pt x="489" y="374"/>
                  </a:cubicBezTo>
                  <a:cubicBezTo>
                    <a:pt x="502" y="344"/>
                    <a:pt x="502" y="344"/>
                    <a:pt x="502" y="344"/>
                  </a:cubicBezTo>
                  <a:cubicBezTo>
                    <a:pt x="504" y="340"/>
                    <a:pt x="502" y="334"/>
                    <a:pt x="498" y="331"/>
                  </a:cubicBezTo>
                  <a:cubicBezTo>
                    <a:pt x="456" y="306"/>
                    <a:pt x="456" y="306"/>
                    <a:pt x="456" y="306"/>
                  </a:cubicBezTo>
                  <a:cubicBezTo>
                    <a:pt x="457" y="301"/>
                    <a:pt x="458" y="296"/>
                    <a:pt x="459" y="291"/>
                  </a:cubicBezTo>
                  <a:cubicBezTo>
                    <a:pt x="507" y="285"/>
                    <a:pt x="507" y="285"/>
                    <a:pt x="507" y="285"/>
                  </a:cubicBezTo>
                  <a:cubicBezTo>
                    <a:pt x="512" y="284"/>
                    <a:pt x="516" y="279"/>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solidFill>
              <a:srgbClr val="B2CE49"/>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6" name="Google Shape;1246;p12"/>
            <p:cNvSpPr/>
            <p:nvPr/>
          </p:nvSpPr>
          <p:spPr>
            <a:xfrm flipH="1">
              <a:off x="15719133" y="5935342"/>
              <a:ext cx="789417" cy="826185"/>
            </a:xfrm>
            <a:custGeom>
              <a:rect b="b" l="l" r="r" t="t"/>
              <a:pathLst>
                <a:path extrusionOk="0" h="429" w="428">
                  <a:moveTo>
                    <a:pt x="413" y="157"/>
                  </a:moveTo>
                  <a:cubicBezTo>
                    <a:pt x="374" y="159"/>
                    <a:pt x="374" y="159"/>
                    <a:pt x="374" y="159"/>
                  </a:cubicBezTo>
                  <a:cubicBezTo>
                    <a:pt x="370" y="147"/>
                    <a:pt x="364" y="136"/>
                    <a:pt x="357" y="125"/>
                  </a:cubicBezTo>
                  <a:cubicBezTo>
                    <a:pt x="348" y="112"/>
                    <a:pt x="339" y="101"/>
                    <a:pt x="328" y="91"/>
                  </a:cubicBezTo>
                  <a:cubicBezTo>
                    <a:pt x="346" y="56"/>
                    <a:pt x="346" y="56"/>
                    <a:pt x="346" y="56"/>
                  </a:cubicBezTo>
                  <a:cubicBezTo>
                    <a:pt x="348" y="52"/>
                    <a:pt x="346" y="47"/>
                    <a:pt x="343" y="45"/>
                  </a:cubicBezTo>
                  <a:cubicBezTo>
                    <a:pt x="320" y="30"/>
                    <a:pt x="320" y="30"/>
                    <a:pt x="320" y="30"/>
                  </a:cubicBezTo>
                  <a:cubicBezTo>
                    <a:pt x="317" y="27"/>
                    <a:pt x="312" y="28"/>
                    <a:pt x="309" y="32"/>
                  </a:cubicBezTo>
                  <a:cubicBezTo>
                    <a:pt x="282" y="63"/>
                    <a:pt x="282" y="63"/>
                    <a:pt x="282" y="63"/>
                  </a:cubicBezTo>
                  <a:cubicBezTo>
                    <a:pt x="260" y="53"/>
                    <a:pt x="236" y="48"/>
                    <a:pt x="212" y="49"/>
                  </a:cubicBezTo>
                  <a:cubicBezTo>
                    <a:pt x="200" y="7"/>
                    <a:pt x="200" y="7"/>
                    <a:pt x="200" y="7"/>
                  </a:cubicBezTo>
                  <a:cubicBezTo>
                    <a:pt x="199" y="3"/>
                    <a:pt x="195" y="0"/>
                    <a:pt x="191" y="1"/>
                  </a:cubicBezTo>
                  <a:cubicBezTo>
                    <a:pt x="164" y="5"/>
                    <a:pt x="164" y="5"/>
                    <a:pt x="164" y="5"/>
                  </a:cubicBezTo>
                  <a:cubicBezTo>
                    <a:pt x="160" y="6"/>
                    <a:pt x="156" y="10"/>
                    <a:pt x="157" y="14"/>
                  </a:cubicBezTo>
                  <a:cubicBezTo>
                    <a:pt x="158" y="59"/>
                    <a:pt x="158" y="59"/>
                    <a:pt x="158" y="59"/>
                  </a:cubicBezTo>
                  <a:cubicBezTo>
                    <a:pt x="158" y="60"/>
                    <a:pt x="158" y="60"/>
                    <a:pt x="158" y="60"/>
                  </a:cubicBezTo>
                  <a:cubicBezTo>
                    <a:pt x="146" y="64"/>
                    <a:pt x="135" y="70"/>
                    <a:pt x="124" y="77"/>
                  </a:cubicBezTo>
                  <a:cubicBezTo>
                    <a:pt x="114" y="83"/>
                    <a:pt x="105" y="90"/>
                    <a:pt x="97" y="99"/>
                  </a:cubicBezTo>
                  <a:cubicBezTo>
                    <a:pt x="97" y="98"/>
                    <a:pt x="97" y="98"/>
                    <a:pt x="97" y="98"/>
                  </a:cubicBezTo>
                  <a:cubicBezTo>
                    <a:pt x="56" y="79"/>
                    <a:pt x="56" y="79"/>
                    <a:pt x="56" y="79"/>
                  </a:cubicBezTo>
                  <a:cubicBezTo>
                    <a:pt x="51" y="77"/>
                    <a:pt x="47" y="79"/>
                    <a:pt x="45" y="82"/>
                  </a:cubicBezTo>
                  <a:cubicBezTo>
                    <a:pt x="30" y="105"/>
                    <a:pt x="30" y="105"/>
                    <a:pt x="30" y="105"/>
                  </a:cubicBezTo>
                  <a:cubicBezTo>
                    <a:pt x="28" y="108"/>
                    <a:pt x="29" y="113"/>
                    <a:pt x="32" y="116"/>
                  </a:cubicBezTo>
                  <a:cubicBezTo>
                    <a:pt x="66" y="143"/>
                    <a:pt x="66" y="143"/>
                    <a:pt x="66" y="143"/>
                  </a:cubicBezTo>
                  <a:cubicBezTo>
                    <a:pt x="54" y="166"/>
                    <a:pt x="48" y="192"/>
                    <a:pt x="48" y="217"/>
                  </a:cubicBezTo>
                  <a:cubicBezTo>
                    <a:pt x="7" y="230"/>
                    <a:pt x="7" y="230"/>
                    <a:pt x="7" y="230"/>
                  </a:cubicBezTo>
                  <a:cubicBezTo>
                    <a:pt x="3" y="232"/>
                    <a:pt x="0" y="236"/>
                    <a:pt x="1" y="240"/>
                  </a:cubicBezTo>
                  <a:cubicBezTo>
                    <a:pt x="6" y="266"/>
                    <a:pt x="6" y="266"/>
                    <a:pt x="6" y="266"/>
                  </a:cubicBezTo>
                  <a:cubicBezTo>
                    <a:pt x="6" y="270"/>
                    <a:pt x="10" y="274"/>
                    <a:pt x="14" y="273"/>
                  </a:cubicBezTo>
                  <a:cubicBezTo>
                    <a:pt x="57" y="271"/>
                    <a:pt x="57" y="271"/>
                    <a:pt x="57" y="271"/>
                  </a:cubicBezTo>
                  <a:cubicBezTo>
                    <a:pt x="62" y="284"/>
                    <a:pt x="68" y="297"/>
                    <a:pt x="76" y="309"/>
                  </a:cubicBezTo>
                  <a:cubicBezTo>
                    <a:pt x="83" y="320"/>
                    <a:pt x="91" y="329"/>
                    <a:pt x="99" y="337"/>
                  </a:cubicBezTo>
                  <a:cubicBezTo>
                    <a:pt x="80" y="375"/>
                    <a:pt x="80" y="375"/>
                    <a:pt x="80" y="375"/>
                  </a:cubicBezTo>
                  <a:cubicBezTo>
                    <a:pt x="78" y="380"/>
                    <a:pt x="80" y="384"/>
                    <a:pt x="83" y="386"/>
                  </a:cubicBezTo>
                  <a:cubicBezTo>
                    <a:pt x="106" y="401"/>
                    <a:pt x="106" y="401"/>
                    <a:pt x="106" y="401"/>
                  </a:cubicBezTo>
                  <a:cubicBezTo>
                    <a:pt x="109" y="404"/>
                    <a:pt x="114" y="403"/>
                    <a:pt x="117" y="400"/>
                  </a:cubicBezTo>
                  <a:cubicBezTo>
                    <a:pt x="144" y="368"/>
                    <a:pt x="144" y="368"/>
                    <a:pt x="144" y="368"/>
                  </a:cubicBezTo>
                  <a:cubicBezTo>
                    <a:pt x="168" y="380"/>
                    <a:pt x="194" y="386"/>
                    <a:pt x="221" y="385"/>
                  </a:cubicBezTo>
                  <a:cubicBezTo>
                    <a:pt x="232" y="422"/>
                    <a:pt x="232" y="422"/>
                    <a:pt x="232" y="422"/>
                  </a:cubicBezTo>
                  <a:cubicBezTo>
                    <a:pt x="234" y="426"/>
                    <a:pt x="238" y="429"/>
                    <a:pt x="242" y="428"/>
                  </a:cubicBezTo>
                  <a:cubicBezTo>
                    <a:pt x="269" y="423"/>
                    <a:pt x="269" y="423"/>
                    <a:pt x="269" y="423"/>
                  </a:cubicBezTo>
                  <a:cubicBezTo>
                    <a:pt x="273" y="423"/>
                    <a:pt x="276" y="419"/>
                    <a:pt x="276" y="414"/>
                  </a:cubicBezTo>
                  <a:cubicBezTo>
                    <a:pt x="273" y="375"/>
                    <a:pt x="273" y="375"/>
                    <a:pt x="273" y="375"/>
                  </a:cubicBezTo>
                  <a:cubicBezTo>
                    <a:pt x="286" y="371"/>
                    <a:pt x="297" y="365"/>
                    <a:pt x="309" y="357"/>
                  </a:cubicBezTo>
                  <a:cubicBezTo>
                    <a:pt x="319" y="350"/>
                    <a:pt x="328" y="343"/>
                    <a:pt x="337" y="334"/>
                  </a:cubicBezTo>
                  <a:cubicBezTo>
                    <a:pt x="371" y="351"/>
                    <a:pt x="371" y="351"/>
                    <a:pt x="371" y="351"/>
                  </a:cubicBezTo>
                  <a:cubicBezTo>
                    <a:pt x="375" y="353"/>
                    <a:pt x="380" y="352"/>
                    <a:pt x="382" y="349"/>
                  </a:cubicBezTo>
                  <a:cubicBezTo>
                    <a:pt x="397" y="326"/>
                    <a:pt x="397" y="326"/>
                    <a:pt x="397" y="326"/>
                  </a:cubicBezTo>
                  <a:cubicBezTo>
                    <a:pt x="400" y="323"/>
                    <a:pt x="399" y="318"/>
                    <a:pt x="396" y="315"/>
                  </a:cubicBezTo>
                  <a:cubicBezTo>
                    <a:pt x="367" y="290"/>
                    <a:pt x="367" y="290"/>
                    <a:pt x="367" y="290"/>
                  </a:cubicBezTo>
                  <a:cubicBezTo>
                    <a:pt x="379" y="266"/>
                    <a:pt x="385" y="239"/>
                    <a:pt x="384" y="211"/>
                  </a:cubicBezTo>
                  <a:cubicBezTo>
                    <a:pt x="421" y="200"/>
                    <a:pt x="421" y="200"/>
                    <a:pt x="421" y="200"/>
                  </a:cubicBezTo>
                  <a:cubicBezTo>
                    <a:pt x="425" y="199"/>
                    <a:pt x="428" y="194"/>
                    <a:pt x="427" y="190"/>
                  </a:cubicBezTo>
                  <a:cubicBezTo>
                    <a:pt x="422" y="163"/>
                    <a:pt x="422" y="163"/>
                    <a:pt x="422" y="163"/>
                  </a:cubicBezTo>
                  <a:cubicBezTo>
                    <a:pt x="422" y="160"/>
                    <a:pt x="418" y="156"/>
                    <a:pt x="413" y="157"/>
                  </a:cubicBezTo>
                  <a:close/>
                  <a:moveTo>
                    <a:pt x="282" y="316"/>
                  </a:moveTo>
                  <a:cubicBezTo>
                    <a:pt x="227" y="352"/>
                    <a:pt x="153" y="337"/>
                    <a:pt x="117" y="282"/>
                  </a:cubicBezTo>
                  <a:cubicBezTo>
                    <a:pt x="81" y="227"/>
                    <a:pt x="96" y="154"/>
                    <a:pt x="151" y="118"/>
                  </a:cubicBezTo>
                  <a:cubicBezTo>
                    <a:pt x="206" y="82"/>
                    <a:pt x="280" y="97"/>
                    <a:pt x="316" y="152"/>
                  </a:cubicBezTo>
                  <a:cubicBezTo>
                    <a:pt x="352" y="207"/>
                    <a:pt x="337" y="280"/>
                    <a:pt x="282" y="316"/>
                  </a:cubicBezTo>
                  <a:close/>
                </a:path>
              </a:pathLst>
            </a:custGeom>
            <a:solidFill>
              <a:srgbClr val="DB8148"/>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7" name="Google Shape;1247;p12"/>
            <p:cNvSpPr/>
            <p:nvPr/>
          </p:nvSpPr>
          <p:spPr>
            <a:xfrm flipH="1">
              <a:off x="12113478" y="7775890"/>
              <a:ext cx="406812" cy="424245"/>
            </a:xfrm>
            <a:custGeom>
              <a:rect b="b" l="l" r="r" t="t"/>
              <a:pathLst>
                <a:path extrusionOk="0" h="263" w="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8" name="Google Shape;1248;p12"/>
            <p:cNvSpPr/>
            <p:nvPr/>
          </p:nvSpPr>
          <p:spPr>
            <a:xfrm flipH="1">
              <a:off x="12407963" y="8159793"/>
              <a:ext cx="402236" cy="394533"/>
            </a:xfrm>
            <a:custGeom>
              <a:rect b="b" l="l" r="r" t="t"/>
              <a:pathLst>
                <a:path extrusionOk="0" h="438" w="437">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rgbClr val="CC1C5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49" name="Google Shape;1249;p12"/>
            <p:cNvSpPr/>
            <p:nvPr/>
          </p:nvSpPr>
          <p:spPr>
            <a:xfrm flipH="1">
              <a:off x="12588863" y="4463458"/>
              <a:ext cx="1043160" cy="1089127"/>
            </a:xfrm>
            <a:custGeom>
              <a:rect b="b" l="l" r="r" t="t"/>
              <a:pathLst>
                <a:path extrusionOk="0" h="438" w="437">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50" name="Google Shape;1250;p12"/>
            <p:cNvSpPr/>
            <p:nvPr/>
          </p:nvSpPr>
          <p:spPr>
            <a:xfrm flipH="1">
              <a:off x="15383665" y="4997517"/>
              <a:ext cx="650912" cy="681337"/>
            </a:xfrm>
            <a:custGeom>
              <a:rect b="b" l="l" r="r" t="t"/>
              <a:pathLst>
                <a:path extrusionOk="0" h="274" w="273">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rgbClr val="CC1C5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51" name="Google Shape;1251;p12"/>
            <p:cNvSpPr/>
            <p:nvPr/>
          </p:nvSpPr>
          <p:spPr>
            <a:xfrm flipH="1">
              <a:off x="14313895" y="8502259"/>
              <a:ext cx="483389" cy="505984"/>
            </a:xfrm>
            <a:custGeom>
              <a:rect b="b" l="l" r="r" t="t"/>
              <a:pathLst>
                <a:path extrusionOk="0" h="274" w="273">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52" name="Google Shape;1252;p12"/>
            <p:cNvSpPr/>
            <p:nvPr/>
          </p:nvSpPr>
          <p:spPr>
            <a:xfrm flipH="1">
              <a:off x="12084345" y="5187280"/>
              <a:ext cx="650912" cy="681337"/>
            </a:xfrm>
            <a:custGeom>
              <a:rect b="b" l="l" r="r" t="t"/>
              <a:pathLst>
                <a:path extrusionOk="0" h="274" w="273">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rgbClr val="CC1C5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53" name="Google Shape;1253;p12"/>
            <p:cNvSpPr/>
            <p:nvPr/>
          </p:nvSpPr>
          <p:spPr>
            <a:xfrm flipH="1">
              <a:off x="15949249" y="6756212"/>
              <a:ext cx="483389" cy="505984"/>
            </a:xfrm>
            <a:custGeom>
              <a:rect b="b" l="l" r="r" t="t"/>
              <a:pathLst>
                <a:path extrusionOk="0" h="274" w="273">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54" name="Google Shape;1254;p12"/>
            <p:cNvSpPr/>
            <p:nvPr/>
          </p:nvSpPr>
          <p:spPr>
            <a:xfrm flipH="1">
              <a:off x="12824345" y="8278080"/>
              <a:ext cx="483389" cy="505984"/>
            </a:xfrm>
            <a:custGeom>
              <a:rect b="b" l="l" r="r" t="t"/>
              <a:pathLst>
                <a:path extrusionOk="0" h="274" w="273">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rgbClr val="CC1C5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55" name="Google Shape;1255;p12"/>
            <p:cNvSpPr/>
            <p:nvPr/>
          </p:nvSpPr>
          <p:spPr>
            <a:xfrm flipH="1">
              <a:off x="15980478" y="5505606"/>
              <a:ext cx="402236" cy="394533"/>
            </a:xfrm>
            <a:custGeom>
              <a:rect b="b" l="l" r="r" t="t"/>
              <a:pathLst>
                <a:path extrusionOk="0" h="438" w="437">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rgbClr val="CC1C5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sp>
          <p:nvSpPr>
            <p:cNvPr id="1256" name="Google Shape;1256;p12"/>
            <p:cNvSpPr/>
            <p:nvPr/>
          </p:nvSpPr>
          <p:spPr>
            <a:xfrm flipH="1">
              <a:off x="14882174" y="4331271"/>
              <a:ext cx="483389" cy="505984"/>
            </a:xfrm>
            <a:custGeom>
              <a:rect b="b" l="l" r="r" t="t"/>
              <a:pathLst>
                <a:path extrusionOk="0" h="274" w="273">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rgbClr val="2E5297"/>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1"/>
                <a:buFont typeface="Calibri"/>
                <a:buNone/>
              </a:pPr>
              <a:r>
                <a:t/>
              </a:r>
              <a:endParaRPr sz="1351">
                <a:solidFill>
                  <a:schemeClr val="dk1"/>
                </a:solidFill>
                <a:latin typeface="Lato Light"/>
                <a:ea typeface="Lato Light"/>
                <a:cs typeface="Lato Light"/>
                <a:sym typeface="Lato Light"/>
              </a:endParaRPr>
            </a:p>
          </p:txBody>
        </p:sp>
      </p:grpSp>
      <p:grpSp>
        <p:nvGrpSpPr>
          <p:cNvPr id="1257" name="Google Shape;1257;p12"/>
          <p:cNvGrpSpPr/>
          <p:nvPr/>
        </p:nvGrpSpPr>
        <p:grpSpPr>
          <a:xfrm>
            <a:off x="18670170" y="10316444"/>
            <a:ext cx="2607991" cy="2608663"/>
            <a:chOff x="18559278" y="10161799"/>
            <a:chExt cx="2607991" cy="2608663"/>
          </a:xfrm>
        </p:grpSpPr>
        <p:pic>
          <p:nvPicPr>
            <p:cNvPr descr="Aplicación&#10;&#10;Descripción generada automáticamente" id="1258" name="Google Shape;1258;p12"/>
            <p:cNvPicPr preferRelativeResize="0"/>
            <p:nvPr/>
          </p:nvPicPr>
          <p:blipFill rotWithShape="1">
            <a:blip r:embed="rId5">
              <a:alphaModFix/>
            </a:blip>
            <a:srcRect b="4784" l="0" r="0" t="4785"/>
            <a:stretch/>
          </p:blipFill>
          <p:spPr>
            <a:xfrm>
              <a:off x="18699717" y="10502751"/>
              <a:ext cx="2395207" cy="1657975"/>
            </a:xfrm>
            <a:prstGeom prst="rect">
              <a:avLst/>
            </a:prstGeom>
            <a:noFill/>
            <a:ln>
              <a:noFill/>
            </a:ln>
          </p:spPr>
        </p:pic>
        <p:sp>
          <p:nvSpPr>
            <p:cNvPr id="1259" name="Google Shape;1259;p12"/>
            <p:cNvSpPr/>
            <p:nvPr/>
          </p:nvSpPr>
          <p:spPr>
            <a:xfrm>
              <a:off x="18559278" y="10161799"/>
              <a:ext cx="2607991" cy="2608663"/>
            </a:xfrm>
            <a:prstGeom prst="ellipse">
              <a:avLst/>
            </a:prstGeom>
            <a:noFill/>
            <a:ln cap="flat" cmpd="sng" w="38100">
              <a:solidFill>
                <a:srgbClr val="AC5868"/>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grpSp>
      <p:grpSp>
        <p:nvGrpSpPr>
          <p:cNvPr id="1260" name="Google Shape;1260;p12"/>
          <p:cNvGrpSpPr/>
          <p:nvPr/>
        </p:nvGrpSpPr>
        <p:grpSpPr>
          <a:xfrm>
            <a:off x="19093310" y="6872594"/>
            <a:ext cx="2607991" cy="2608663"/>
            <a:chOff x="21391614" y="5090610"/>
            <a:chExt cx="2607991" cy="2608663"/>
          </a:xfrm>
        </p:grpSpPr>
        <p:sp>
          <p:nvSpPr>
            <p:cNvPr id="1261" name="Google Shape;1261;p12"/>
            <p:cNvSpPr/>
            <p:nvPr/>
          </p:nvSpPr>
          <p:spPr>
            <a:xfrm>
              <a:off x="21391614" y="5090610"/>
              <a:ext cx="2607991" cy="2608663"/>
            </a:xfrm>
            <a:prstGeom prst="ellipse">
              <a:avLst/>
            </a:prstGeom>
            <a:noFill/>
            <a:ln cap="flat" cmpd="sng" w="38100">
              <a:solidFill>
                <a:srgbClr val="AC5868"/>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pic>
          <p:nvPicPr>
            <p:cNvPr descr="Icono&#10;&#10;Descripción generada automáticamente" id="1262" name="Google Shape;1262;p12"/>
            <p:cNvPicPr preferRelativeResize="0"/>
            <p:nvPr/>
          </p:nvPicPr>
          <p:blipFill rotWithShape="1">
            <a:blip r:embed="rId6">
              <a:alphaModFix/>
            </a:blip>
            <a:srcRect b="15416" l="0" r="0" t="15416"/>
            <a:stretch/>
          </p:blipFill>
          <p:spPr>
            <a:xfrm>
              <a:off x="21611008" y="5428472"/>
              <a:ext cx="2316054" cy="1601907"/>
            </a:xfrm>
            <a:prstGeom prst="rect">
              <a:avLst/>
            </a:prstGeom>
            <a:noFill/>
            <a:ln>
              <a:noFill/>
            </a:ln>
          </p:spPr>
        </p:pic>
      </p:grpSp>
      <p:grpSp>
        <p:nvGrpSpPr>
          <p:cNvPr id="1263" name="Google Shape;1263;p12"/>
          <p:cNvGrpSpPr/>
          <p:nvPr/>
        </p:nvGrpSpPr>
        <p:grpSpPr>
          <a:xfrm>
            <a:off x="18500153" y="1562756"/>
            <a:ext cx="3901717" cy="4071035"/>
            <a:chOff x="17058811" y="1770956"/>
            <a:chExt cx="3901717" cy="4071035"/>
          </a:xfrm>
        </p:grpSpPr>
        <p:grpSp>
          <p:nvGrpSpPr>
            <p:cNvPr id="1264" name="Google Shape;1264;p12"/>
            <p:cNvGrpSpPr/>
            <p:nvPr/>
          </p:nvGrpSpPr>
          <p:grpSpPr>
            <a:xfrm>
              <a:off x="17058811" y="3159959"/>
              <a:ext cx="2607991" cy="2608663"/>
              <a:chOff x="16948469" y="3057958"/>
              <a:chExt cx="2607991" cy="2608663"/>
            </a:xfrm>
          </p:grpSpPr>
          <p:pic>
            <p:nvPicPr>
              <p:cNvPr descr="Cloud Computing - Cloud Computing Icon Transparent Transparent PNG -  376x376 - Free Download on NicePNG" id="1265" name="Google Shape;1265;p12"/>
              <p:cNvPicPr preferRelativeResize="0"/>
              <p:nvPr/>
            </p:nvPicPr>
            <p:blipFill rotWithShape="1">
              <a:blip r:embed="rId7">
                <a:alphaModFix/>
              </a:blip>
              <a:srcRect b="7660" l="26014" r="25635" t="9079"/>
              <a:stretch/>
            </p:blipFill>
            <p:spPr>
              <a:xfrm>
                <a:off x="17387738" y="3497515"/>
                <a:ext cx="1737845" cy="1664146"/>
              </a:xfrm>
              <a:prstGeom prst="rect">
                <a:avLst/>
              </a:prstGeom>
              <a:noFill/>
              <a:ln>
                <a:noFill/>
              </a:ln>
            </p:spPr>
          </p:pic>
          <p:sp>
            <p:nvSpPr>
              <p:cNvPr id="1266" name="Google Shape;1266;p12"/>
              <p:cNvSpPr/>
              <p:nvPr/>
            </p:nvSpPr>
            <p:spPr>
              <a:xfrm>
                <a:off x="16948469" y="3057958"/>
                <a:ext cx="2607991" cy="2608663"/>
              </a:xfrm>
              <a:prstGeom prst="ellipse">
                <a:avLst/>
              </a:prstGeom>
              <a:noFill/>
              <a:ln cap="flat" cmpd="sng" w="50800">
                <a:solidFill>
                  <a:srgbClr val="DB8148"/>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grpSp>
        <p:pic>
          <p:nvPicPr>
            <p:cNvPr id="1267" name="Google Shape;1267;p12"/>
            <p:cNvPicPr preferRelativeResize="0"/>
            <p:nvPr/>
          </p:nvPicPr>
          <p:blipFill rotWithShape="1">
            <a:blip r:embed="rId8">
              <a:alphaModFix/>
            </a:blip>
            <a:srcRect b="41698" l="27178" r="27648" t="25332"/>
            <a:stretch/>
          </p:blipFill>
          <p:spPr>
            <a:xfrm>
              <a:off x="19865363" y="4943375"/>
              <a:ext cx="816103" cy="640572"/>
            </a:xfrm>
            <a:prstGeom prst="rect">
              <a:avLst/>
            </a:prstGeom>
            <a:noFill/>
            <a:ln>
              <a:noFill/>
            </a:ln>
          </p:spPr>
        </p:pic>
        <p:pic>
          <p:nvPicPr>
            <p:cNvPr descr="Download HD E-commerce Retailers Can Now Sell Directly On Marketplace - Facebook  Marketplace Logo Transparent PNG Image - NicePNG.com" id="1268" name="Google Shape;1268;p12"/>
            <p:cNvPicPr preferRelativeResize="0"/>
            <p:nvPr/>
          </p:nvPicPr>
          <p:blipFill rotWithShape="1">
            <a:blip r:embed="rId9">
              <a:alphaModFix/>
            </a:blip>
            <a:srcRect b="29012" l="32594" r="32705" t="0"/>
            <a:stretch/>
          </p:blipFill>
          <p:spPr>
            <a:xfrm>
              <a:off x="19259584" y="2396362"/>
              <a:ext cx="767329" cy="760919"/>
            </a:xfrm>
            <a:prstGeom prst="rect">
              <a:avLst/>
            </a:prstGeom>
            <a:noFill/>
            <a:ln>
              <a:noFill/>
            </a:ln>
          </p:spPr>
        </p:pic>
        <p:pic>
          <p:nvPicPr>
            <p:cNvPr descr="Mercado Libre cambia su logo y toma medidas contra la especulación -  ExpokNews" id="1269" name="Google Shape;1269;p12"/>
            <p:cNvPicPr preferRelativeResize="0"/>
            <p:nvPr/>
          </p:nvPicPr>
          <p:blipFill rotWithShape="1">
            <a:blip r:embed="rId10">
              <a:alphaModFix/>
            </a:blip>
            <a:srcRect b="9543" l="16009" r="13652" t="0"/>
            <a:stretch/>
          </p:blipFill>
          <p:spPr>
            <a:xfrm>
              <a:off x="19917020" y="3615128"/>
              <a:ext cx="983276" cy="629280"/>
            </a:xfrm>
            <a:prstGeom prst="rect">
              <a:avLst/>
            </a:prstGeom>
            <a:noFill/>
            <a:ln>
              <a:noFill/>
            </a:ln>
          </p:spPr>
        </p:pic>
        <p:grpSp>
          <p:nvGrpSpPr>
            <p:cNvPr id="1270" name="Google Shape;1270;p12"/>
            <p:cNvGrpSpPr/>
            <p:nvPr/>
          </p:nvGrpSpPr>
          <p:grpSpPr>
            <a:xfrm>
              <a:off x="17790414" y="1770956"/>
              <a:ext cx="3170114" cy="4071035"/>
              <a:chOff x="19511947" y="1386261"/>
              <a:chExt cx="3170114" cy="4071035"/>
            </a:xfrm>
          </p:grpSpPr>
          <p:sp>
            <p:nvSpPr>
              <p:cNvPr id="1271" name="Google Shape;1271;p12"/>
              <p:cNvSpPr/>
              <p:nvPr/>
            </p:nvSpPr>
            <p:spPr>
              <a:xfrm>
                <a:off x="19511947" y="1386261"/>
                <a:ext cx="1167509" cy="1167810"/>
              </a:xfrm>
              <a:prstGeom prst="ellipse">
                <a:avLst/>
              </a:prstGeom>
              <a:noFill/>
              <a:ln cap="flat" cmpd="sng" w="38100">
                <a:solidFill>
                  <a:srgbClr val="DB8148"/>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pic>
            <p:nvPicPr>
              <p:cNvPr descr="Logo de Amazon: la historia y el significado del logotipo, la marca y el  símbolo. | png, vector" id="1272" name="Google Shape;1272;p12"/>
              <p:cNvPicPr preferRelativeResize="0"/>
              <p:nvPr/>
            </p:nvPicPr>
            <p:blipFill rotWithShape="1">
              <a:blip r:embed="rId11">
                <a:alphaModFix/>
              </a:blip>
              <a:srcRect b="0" l="16261" r="15883" t="0"/>
              <a:stretch/>
            </p:blipFill>
            <p:spPr>
              <a:xfrm>
                <a:off x="19688427" y="1634834"/>
                <a:ext cx="793088" cy="657452"/>
              </a:xfrm>
              <a:prstGeom prst="rect">
                <a:avLst/>
              </a:prstGeom>
              <a:noFill/>
              <a:ln>
                <a:noFill/>
              </a:ln>
            </p:spPr>
          </p:pic>
          <p:sp>
            <p:nvSpPr>
              <p:cNvPr id="1273" name="Google Shape;1273;p12"/>
              <p:cNvSpPr/>
              <p:nvPr/>
            </p:nvSpPr>
            <p:spPr>
              <a:xfrm>
                <a:off x="20773406" y="1788109"/>
                <a:ext cx="1167509" cy="1167810"/>
              </a:xfrm>
              <a:prstGeom prst="ellipse">
                <a:avLst/>
              </a:prstGeom>
              <a:noFill/>
              <a:ln cap="flat" cmpd="sng" w="38100">
                <a:solidFill>
                  <a:srgbClr val="DB8148"/>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sp>
            <p:nvSpPr>
              <p:cNvPr id="1274" name="Google Shape;1274;p12"/>
              <p:cNvSpPr/>
              <p:nvPr/>
            </p:nvSpPr>
            <p:spPr>
              <a:xfrm>
                <a:off x="21514552" y="2934032"/>
                <a:ext cx="1167509" cy="1167810"/>
              </a:xfrm>
              <a:prstGeom prst="ellipse">
                <a:avLst/>
              </a:prstGeom>
              <a:noFill/>
              <a:ln cap="flat" cmpd="sng" w="38100">
                <a:solidFill>
                  <a:srgbClr val="DB8148"/>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sp>
            <p:nvSpPr>
              <p:cNvPr id="1275" name="Google Shape;1275;p12"/>
              <p:cNvSpPr/>
              <p:nvPr/>
            </p:nvSpPr>
            <p:spPr>
              <a:xfrm>
                <a:off x="21431461" y="4289486"/>
                <a:ext cx="1167509" cy="1167810"/>
              </a:xfrm>
              <a:prstGeom prst="ellipse">
                <a:avLst/>
              </a:prstGeom>
              <a:noFill/>
              <a:ln cap="flat" cmpd="sng" w="38100">
                <a:solidFill>
                  <a:srgbClr val="DB8148"/>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grpSp>
      </p:grpSp>
      <p:grpSp>
        <p:nvGrpSpPr>
          <p:cNvPr id="1276" name="Google Shape;1276;p12"/>
          <p:cNvGrpSpPr/>
          <p:nvPr/>
        </p:nvGrpSpPr>
        <p:grpSpPr>
          <a:xfrm>
            <a:off x="16514577" y="7756136"/>
            <a:ext cx="1675811" cy="1676243"/>
            <a:chOff x="16952897" y="7926156"/>
            <a:chExt cx="1675811" cy="1676243"/>
          </a:xfrm>
        </p:grpSpPr>
        <p:sp>
          <p:nvSpPr>
            <p:cNvPr id="1277" name="Google Shape;1277;p12"/>
            <p:cNvSpPr/>
            <p:nvPr/>
          </p:nvSpPr>
          <p:spPr>
            <a:xfrm>
              <a:off x="16952897" y="7926156"/>
              <a:ext cx="1675811" cy="1676243"/>
            </a:xfrm>
            <a:prstGeom prst="ellipse">
              <a:avLst/>
            </a:prstGeom>
            <a:noFill/>
            <a:ln cap="flat" cmpd="sng" w="50800">
              <a:solidFill>
                <a:srgbClr val="AC5868"/>
              </a:solidFill>
              <a:prstDash val="solid"/>
              <a:miter lim="800000"/>
              <a:headEnd len="sm" w="sm" type="none"/>
              <a:tailEnd len="sm" w="sm" type="none"/>
            </a:ln>
          </p:spPr>
          <p:txBody>
            <a:bodyPr anchorCtr="0" anchor="ctr" bIns="121875" lIns="243775" spcFirstLastPara="1" rIns="243775" wrap="square" tIns="121875">
              <a:noAutofit/>
            </a:bodyPr>
            <a:lstStyle/>
            <a:p>
              <a:pPr indent="0" lvl="0" marL="0" marR="0" rtl="0" algn="ctr">
                <a:spcBef>
                  <a:spcPts val="0"/>
                </a:spcBef>
                <a:spcAft>
                  <a:spcPts val="0"/>
                </a:spcAft>
                <a:buNone/>
              </a:pPr>
              <a:r>
                <a:t/>
              </a:r>
              <a:endParaRPr b="1" sz="3000">
                <a:solidFill>
                  <a:schemeClr val="lt1"/>
                </a:solidFill>
                <a:latin typeface="Calibri"/>
                <a:ea typeface="Calibri"/>
                <a:cs typeface="Calibri"/>
                <a:sym typeface="Calibri"/>
              </a:endParaRPr>
            </a:p>
          </p:txBody>
        </p:sp>
        <p:sp>
          <p:nvSpPr>
            <p:cNvPr id="1278" name="Google Shape;1278;p12"/>
            <p:cNvSpPr/>
            <p:nvPr/>
          </p:nvSpPr>
          <p:spPr>
            <a:xfrm>
              <a:off x="17301844" y="8375266"/>
              <a:ext cx="999475" cy="751515"/>
            </a:xfrm>
            <a:custGeom>
              <a:rect b="b" l="l" r="r" t="t"/>
              <a:pathLst>
                <a:path extrusionOk="0" h="192" w="256">
                  <a:moveTo>
                    <a:pt x="252" y="105"/>
                  </a:moveTo>
                  <a:cubicBezTo>
                    <a:pt x="252" y="105"/>
                    <a:pt x="252" y="105"/>
                    <a:pt x="252" y="105"/>
                  </a:cubicBezTo>
                  <a:cubicBezTo>
                    <a:pt x="204" y="153"/>
                    <a:pt x="204" y="153"/>
                    <a:pt x="204" y="153"/>
                  </a:cubicBezTo>
                  <a:cubicBezTo>
                    <a:pt x="204" y="153"/>
                    <a:pt x="204" y="153"/>
                    <a:pt x="204" y="153"/>
                  </a:cubicBezTo>
                  <a:cubicBezTo>
                    <a:pt x="202" y="155"/>
                    <a:pt x="199" y="156"/>
                    <a:pt x="196" y="156"/>
                  </a:cubicBezTo>
                  <a:cubicBezTo>
                    <a:pt x="189" y="156"/>
                    <a:pt x="184" y="151"/>
                    <a:pt x="184" y="144"/>
                  </a:cubicBezTo>
                  <a:cubicBezTo>
                    <a:pt x="184" y="141"/>
                    <a:pt x="185" y="138"/>
                    <a:pt x="188" y="136"/>
                  </a:cubicBezTo>
                  <a:cubicBezTo>
                    <a:pt x="188" y="136"/>
                    <a:pt x="188" y="136"/>
                    <a:pt x="188" y="136"/>
                  </a:cubicBezTo>
                  <a:cubicBezTo>
                    <a:pt x="227" y="96"/>
                    <a:pt x="227" y="96"/>
                    <a:pt x="227" y="96"/>
                  </a:cubicBezTo>
                  <a:cubicBezTo>
                    <a:pt x="188" y="57"/>
                    <a:pt x="188" y="57"/>
                    <a:pt x="188" y="57"/>
                  </a:cubicBezTo>
                  <a:cubicBezTo>
                    <a:pt x="188" y="57"/>
                    <a:pt x="188" y="57"/>
                    <a:pt x="188" y="57"/>
                  </a:cubicBezTo>
                  <a:cubicBezTo>
                    <a:pt x="185" y="54"/>
                    <a:pt x="184" y="51"/>
                    <a:pt x="184" y="48"/>
                  </a:cubicBezTo>
                  <a:cubicBezTo>
                    <a:pt x="184" y="41"/>
                    <a:pt x="189" y="36"/>
                    <a:pt x="196" y="36"/>
                  </a:cubicBezTo>
                  <a:cubicBezTo>
                    <a:pt x="199" y="36"/>
                    <a:pt x="202" y="37"/>
                    <a:pt x="205" y="40"/>
                  </a:cubicBezTo>
                  <a:cubicBezTo>
                    <a:pt x="205" y="40"/>
                    <a:pt x="205" y="40"/>
                    <a:pt x="205" y="40"/>
                  </a:cubicBezTo>
                  <a:cubicBezTo>
                    <a:pt x="252" y="87"/>
                    <a:pt x="252" y="87"/>
                    <a:pt x="252" y="87"/>
                  </a:cubicBezTo>
                  <a:cubicBezTo>
                    <a:pt x="254" y="89"/>
                    <a:pt x="256" y="92"/>
                    <a:pt x="256" y="96"/>
                  </a:cubicBezTo>
                  <a:cubicBezTo>
                    <a:pt x="256" y="99"/>
                    <a:pt x="255" y="102"/>
                    <a:pt x="252" y="105"/>
                  </a:cubicBezTo>
                  <a:moveTo>
                    <a:pt x="107" y="184"/>
                  </a:moveTo>
                  <a:cubicBezTo>
                    <a:pt x="106" y="189"/>
                    <a:pt x="101" y="192"/>
                    <a:pt x="96" y="192"/>
                  </a:cubicBezTo>
                  <a:cubicBezTo>
                    <a:pt x="89" y="192"/>
                    <a:pt x="84" y="187"/>
                    <a:pt x="84" y="180"/>
                  </a:cubicBezTo>
                  <a:cubicBezTo>
                    <a:pt x="84" y="178"/>
                    <a:pt x="84" y="177"/>
                    <a:pt x="85" y="176"/>
                  </a:cubicBezTo>
                  <a:cubicBezTo>
                    <a:pt x="149" y="8"/>
                    <a:pt x="149" y="8"/>
                    <a:pt x="149" y="8"/>
                  </a:cubicBezTo>
                  <a:cubicBezTo>
                    <a:pt x="150" y="3"/>
                    <a:pt x="155" y="0"/>
                    <a:pt x="160" y="0"/>
                  </a:cubicBezTo>
                  <a:cubicBezTo>
                    <a:pt x="167" y="0"/>
                    <a:pt x="172" y="5"/>
                    <a:pt x="172" y="12"/>
                  </a:cubicBezTo>
                  <a:cubicBezTo>
                    <a:pt x="172" y="14"/>
                    <a:pt x="172" y="15"/>
                    <a:pt x="171" y="16"/>
                  </a:cubicBezTo>
                  <a:lnTo>
                    <a:pt x="107" y="184"/>
                  </a:lnTo>
                  <a:close/>
                  <a:moveTo>
                    <a:pt x="68" y="57"/>
                  </a:moveTo>
                  <a:cubicBezTo>
                    <a:pt x="29" y="96"/>
                    <a:pt x="29" y="96"/>
                    <a:pt x="29" y="96"/>
                  </a:cubicBezTo>
                  <a:cubicBezTo>
                    <a:pt x="69" y="136"/>
                    <a:pt x="69" y="136"/>
                    <a:pt x="69" y="136"/>
                  </a:cubicBezTo>
                  <a:cubicBezTo>
                    <a:pt x="69" y="136"/>
                    <a:pt x="69" y="136"/>
                    <a:pt x="69" y="136"/>
                  </a:cubicBezTo>
                  <a:cubicBezTo>
                    <a:pt x="71" y="138"/>
                    <a:pt x="72" y="141"/>
                    <a:pt x="72" y="144"/>
                  </a:cubicBezTo>
                  <a:cubicBezTo>
                    <a:pt x="72" y="151"/>
                    <a:pt x="67" y="156"/>
                    <a:pt x="60" y="156"/>
                  </a:cubicBezTo>
                  <a:cubicBezTo>
                    <a:pt x="57" y="156"/>
                    <a:pt x="54" y="155"/>
                    <a:pt x="52" y="153"/>
                  </a:cubicBezTo>
                  <a:cubicBezTo>
                    <a:pt x="52" y="153"/>
                    <a:pt x="52" y="153"/>
                    <a:pt x="52" y="153"/>
                  </a:cubicBezTo>
                  <a:cubicBezTo>
                    <a:pt x="4" y="105"/>
                    <a:pt x="4" y="105"/>
                    <a:pt x="4" y="105"/>
                  </a:cubicBezTo>
                  <a:cubicBezTo>
                    <a:pt x="4" y="105"/>
                    <a:pt x="4" y="105"/>
                    <a:pt x="4" y="105"/>
                  </a:cubicBezTo>
                  <a:cubicBezTo>
                    <a:pt x="1" y="102"/>
                    <a:pt x="0" y="99"/>
                    <a:pt x="0" y="96"/>
                  </a:cubicBezTo>
                  <a:cubicBezTo>
                    <a:pt x="0" y="92"/>
                    <a:pt x="2" y="89"/>
                    <a:pt x="4" y="87"/>
                  </a:cubicBezTo>
                  <a:cubicBezTo>
                    <a:pt x="52" y="40"/>
                    <a:pt x="52" y="40"/>
                    <a:pt x="52" y="40"/>
                  </a:cubicBezTo>
                  <a:cubicBezTo>
                    <a:pt x="52" y="40"/>
                    <a:pt x="52" y="40"/>
                    <a:pt x="52" y="40"/>
                  </a:cubicBezTo>
                  <a:cubicBezTo>
                    <a:pt x="54" y="37"/>
                    <a:pt x="57" y="36"/>
                    <a:pt x="60" y="36"/>
                  </a:cubicBezTo>
                  <a:cubicBezTo>
                    <a:pt x="67" y="36"/>
                    <a:pt x="72" y="41"/>
                    <a:pt x="72" y="48"/>
                  </a:cubicBezTo>
                  <a:cubicBezTo>
                    <a:pt x="72" y="51"/>
                    <a:pt x="71" y="54"/>
                    <a:pt x="68" y="57"/>
                  </a:cubicBezTo>
                  <a:close/>
                </a:path>
              </a:pathLst>
            </a:custGeom>
            <a:solidFill>
              <a:srgbClr val="C45B7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79" name="Google Shape;1279;p12"/>
          <p:cNvSpPr/>
          <p:nvPr/>
        </p:nvSpPr>
        <p:spPr>
          <a:xfrm rot="-5400000">
            <a:off x="1696545" y="5065192"/>
            <a:ext cx="2750736"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80" name="Google Shape;1280;p12"/>
          <p:cNvSpPr/>
          <p:nvPr/>
        </p:nvSpPr>
        <p:spPr>
          <a:xfrm>
            <a:off x="3000377" y="3733232"/>
            <a:ext cx="1506853"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grpSp>
        <p:nvGrpSpPr>
          <p:cNvPr id="1281" name="Google Shape;1281;p12"/>
          <p:cNvGrpSpPr/>
          <p:nvPr/>
        </p:nvGrpSpPr>
        <p:grpSpPr>
          <a:xfrm>
            <a:off x="3105892" y="7635045"/>
            <a:ext cx="3710749" cy="971119"/>
            <a:chOff x="3105892" y="7635045"/>
            <a:chExt cx="3710749" cy="971119"/>
          </a:xfrm>
        </p:grpSpPr>
        <p:sp>
          <p:nvSpPr>
            <p:cNvPr id="1282" name="Google Shape;1282;p12"/>
            <p:cNvSpPr/>
            <p:nvPr/>
          </p:nvSpPr>
          <p:spPr>
            <a:xfrm rot="-5400000">
              <a:off x="6364771" y="8154294"/>
              <a:ext cx="759739"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83" name="Google Shape;1283;p12"/>
            <p:cNvSpPr/>
            <p:nvPr/>
          </p:nvSpPr>
          <p:spPr>
            <a:xfrm>
              <a:off x="3413759" y="7837061"/>
              <a:ext cx="3402335"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84" name="Google Shape;1284;p12"/>
            <p:cNvSpPr/>
            <p:nvPr/>
          </p:nvSpPr>
          <p:spPr>
            <a:xfrm rot="10800000">
              <a:off x="3105892" y="7635045"/>
              <a:ext cx="331381" cy="540499"/>
            </a:xfrm>
            <a:custGeom>
              <a:rect b="b" l="l" r="r" t="t"/>
              <a:pathLst>
                <a:path extrusionOk="0" h="2032" w="128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D2D3D5"/>
            </a:solidFill>
            <a:ln>
              <a:noFill/>
            </a:ln>
          </p:spPr>
          <p:txBody>
            <a:bodyPr anchorCtr="0" anchor="ctr" bIns="91400" lIns="182825" spcFirstLastPara="1" rIns="182825" wrap="square" tIns="914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85" name="Google Shape;1285;p12"/>
          <p:cNvGrpSpPr/>
          <p:nvPr/>
        </p:nvGrpSpPr>
        <p:grpSpPr>
          <a:xfrm flipH="1" rot="10800000">
            <a:off x="8623300" y="3752637"/>
            <a:ext cx="4048635" cy="747392"/>
            <a:chOff x="8614677" y="9889162"/>
            <a:chExt cx="4048635" cy="747392"/>
          </a:xfrm>
        </p:grpSpPr>
        <p:sp>
          <p:nvSpPr>
            <p:cNvPr id="1286" name="Google Shape;1286;p12"/>
            <p:cNvSpPr/>
            <p:nvPr/>
          </p:nvSpPr>
          <p:spPr>
            <a:xfrm rot="-5400000">
              <a:off x="12227372" y="9784603"/>
              <a:ext cx="331381" cy="540499"/>
            </a:xfrm>
            <a:custGeom>
              <a:rect b="b" l="l" r="r" t="t"/>
              <a:pathLst>
                <a:path extrusionOk="0" h="2032" w="128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D2D3D5"/>
            </a:solidFill>
            <a:ln>
              <a:noFill/>
            </a:ln>
          </p:spPr>
          <p:txBody>
            <a:bodyPr anchorCtr="0" anchor="ctr" bIns="91400" lIns="182825" spcFirstLastPara="1" rIns="182825" wrap="square" tIns="914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 name="Google Shape;1287;p12"/>
            <p:cNvSpPr/>
            <p:nvPr/>
          </p:nvSpPr>
          <p:spPr>
            <a:xfrm>
              <a:off x="8614677" y="10492554"/>
              <a:ext cx="3828085"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88" name="Google Shape;1288;p12"/>
            <p:cNvSpPr/>
            <p:nvPr/>
          </p:nvSpPr>
          <p:spPr>
            <a:xfrm rot="-5400000">
              <a:off x="12154352" y="10331882"/>
              <a:ext cx="457284"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grpSp>
      <p:sp>
        <p:nvSpPr>
          <p:cNvPr id="1289" name="Google Shape;1289;p12"/>
          <p:cNvSpPr/>
          <p:nvPr/>
        </p:nvSpPr>
        <p:spPr>
          <a:xfrm flipH="1" rot="9511328">
            <a:off x="14655864" y="5388402"/>
            <a:ext cx="3812293"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90" name="Google Shape;1290;p12"/>
          <p:cNvSpPr/>
          <p:nvPr/>
        </p:nvSpPr>
        <p:spPr>
          <a:xfrm flipH="1" rot="-9830980">
            <a:off x="14816347" y="8001911"/>
            <a:ext cx="1637981"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91" name="Google Shape;1291;p12"/>
          <p:cNvSpPr/>
          <p:nvPr/>
        </p:nvSpPr>
        <p:spPr>
          <a:xfrm flipH="1" rot="-3746917">
            <a:off x="16305729" y="9674897"/>
            <a:ext cx="707397"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92" name="Google Shape;1292;p12"/>
          <p:cNvSpPr/>
          <p:nvPr/>
        </p:nvSpPr>
        <p:spPr>
          <a:xfrm flipH="1" rot="2926061">
            <a:off x="17680214" y="9875266"/>
            <a:ext cx="1579912"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93" name="Google Shape;1293;p12"/>
          <p:cNvSpPr/>
          <p:nvPr/>
        </p:nvSpPr>
        <p:spPr>
          <a:xfrm flipH="1" rot="-537392">
            <a:off x="18265591" y="8267295"/>
            <a:ext cx="707397"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grpSp>
        <p:nvGrpSpPr>
          <p:cNvPr id="1294" name="Google Shape;1294;p12"/>
          <p:cNvGrpSpPr/>
          <p:nvPr/>
        </p:nvGrpSpPr>
        <p:grpSpPr>
          <a:xfrm flipH="1" rot="10800000">
            <a:off x="8655310" y="9850550"/>
            <a:ext cx="3710749" cy="691590"/>
            <a:chOff x="3105892" y="7635045"/>
            <a:chExt cx="3710749" cy="691590"/>
          </a:xfrm>
        </p:grpSpPr>
        <p:sp>
          <p:nvSpPr>
            <p:cNvPr id="1295" name="Google Shape;1295;p12"/>
            <p:cNvSpPr/>
            <p:nvPr/>
          </p:nvSpPr>
          <p:spPr>
            <a:xfrm rot="-5400000">
              <a:off x="6504536" y="8014529"/>
              <a:ext cx="480210"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96" name="Google Shape;1296;p12"/>
            <p:cNvSpPr/>
            <p:nvPr/>
          </p:nvSpPr>
          <p:spPr>
            <a:xfrm>
              <a:off x="3413759" y="7837061"/>
              <a:ext cx="3402335" cy="144000"/>
            </a:xfrm>
            <a:prstGeom prst="roundRect">
              <a:avLst>
                <a:gd fmla="val 50000" name="adj"/>
              </a:avLst>
            </a:prstGeom>
            <a:solidFill>
              <a:srgbClr val="D2D3D5">
                <a:alpha val="96862"/>
              </a:srgbClr>
            </a:solidFill>
            <a:ln cap="flat" cmpd="sng" w="25400">
              <a:solidFill>
                <a:srgbClr val="000000">
                  <a:alpha val="0"/>
                </a:srgbClr>
              </a:solidFill>
              <a:prstDash val="solid"/>
              <a:miter lim="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5600">
                <a:solidFill>
                  <a:schemeClr val="dk1"/>
                </a:solidFill>
                <a:latin typeface="Gill Sans"/>
                <a:ea typeface="Gill Sans"/>
                <a:cs typeface="Gill Sans"/>
                <a:sym typeface="Gill Sans"/>
              </a:endParaRPr>
            </a:p>
          </p:txBody>
        </p:sp>
        <p:sp>
          <p:nvSpPr>
            <p:cNvPr id="1297" name="Google Shape;1297;p12"/>
            <p:cNvSpPr/>
            <p:nvPr/>
          </p:nvSpPr>
          <p:spPr>
            <a:xfrm rot="10800000">
              <a:off x="3105892" y="7635045"/>
              <a:ext cx="331381" cy="540499"/>
            </a:xfrm>
            <a:custGeom>
              <a:rect b="b" l="l" r="r" t="t"/>
              <a:pathLst>
                <a:path extrusionOk="0" h="2032" w="128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D2D3D5"/>
            </a:solidFill>
            <a:ln>
              <a:noFill/>
            </a:ln>
          </p:spPr>
          <p:txBody>
            <a:bodyPr anchorCtr="0" anchor="ctr" bIns="91400" lIns="182825" spcFirstLastPara="1" rIns="182825" wrap="square" tIns="914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98" name="Google Shape;1298;p12"/>
          <p:cNvSpPr/>
          <p:nvPr/>
        </p:nvSpPr>
        <p:spPr>
          <a:xfrm flipH="1">
            <a:off x="3323118" y="4028699"/>
            <a:ext cx="950801" cy="990202"/>
          </a:xfrm>
          <a:custGeom>
            <a:rect b="b" l="l" r="r" t="t"/>
            <a:pathLst>
              <a:path extrusionOk="0" h="376" w="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rgbClr val="8AA32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AA32C"/>
              </a:buClr>
              <a:buSzPts val="2800"/>
              <a:buFont typeface="Lato Black"/>
              <a:buNone/>
            </a:pPr>
            <a:r>
              <a:rPr lang="en-US" sz="2800">
                <a:solidFill>
                  <a:srgbClr val="8AA32C"/>
                </a:solidFill>
                <a:latin typeface="Lato Black"/>
                <a:ea typeface="Lato Black"/>
                <a:cs typeface="Lato Black"/>
                <a:sym typeface="Lato Black"/>
              </a:rPr>
              <a:t>1</a:t>
            </a:r>
            <a:endParaRPr sz="1351">
              <a:solidFill>
                <a:srgbClr val="8AA32C"/>
              </a:solidFill>
              <a:latin typeface="Lato Black"/>
              <a:ea typeface="Lato Black"/>
              <a:cs typeface="Lato Black"/>
              <a:sym typeface="Lato Black"/>
            </a:endParaRPr>
          </a:p>
        </p:txBody>
      </p:sp>
      <p:sp>
        <p:nvSpPr>
          <p:cNvPr id="1299" name="Google Shape;1299;p12"/>
          <p:cNvSpPr/>
          <p:nvPr/>
        </p:nvSpPr>
        <p:spPr>
          <a:xfrm flipH="1">
            <a:off x="12737626" y="3509635"/>
            <a:ext cx="950801" cy="990202"/>
          </a:xfrm>
          <a:custGeom>
            <a:rect b="b" l="l" r="r" t="t"/>
            <a:pathLst>
              <a:path extrusionOk="0" h="376" w="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rgbClr val="8AA32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AA32C"/>
              </a:buClr>
              <a:buSzPts val="2800"/>
              <a:buFont typeface="Lato Black"/>
              <a:buNone/>
            </a:pPr>
            <a:r>
              <a:rPr b="1" lang="en-US" sz="2800">
                <a:solidFill>
                  <a:srgbClr val="8AA32C"/>
                </a:solidFill>
                <a:latin typeface="Lato Black"/>
                <a:ea typeface="Lato Black"/>
                <a:cs typeface="Lato Black"/>
                <a:sym typeface="Lato Black"/>
              </a:rPr>
              <a:t>2</a:t>
            </a:r>
            <a:endParaRPr b="1" sz="1351">
              <a:solidFill>
                <a:srgbClr val="8AA32C"/>
              </a:solidFill>
              <a:latin typeface="Lato Black"/>
              <a:ea typeface="Lato Black"/>
              <a:cs typeface="Lato Black"/>
              <a:sym typeface="Lato Black"/>
            </a:endParaRPr>
          </a:p>
        </p:txBody>
      </p:sp>
      <p:sp>
        <p:nvSpPr>
          <p:cNvPr id="1300" name="Google Shape;1300;p12"/>
          <p:cNvSpPr/>
          <p:nvPr/>
        </p:nvSpPr>
        <p:spPr>
          <a:xfrm flipH="1">
            <a:off x="16996771" y="3728288"/>
            <a:ext cx="950801" cy="990202"/>
          </a:xfrm>
          <a:custGeom>
            <a:rect b="b" l="l" r="r" t="t"/>
            <a:pathLst>
              <a:path extrusionOk="0" h="376" w="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rgbClr val="8AA32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AA32C"/>
              </a:buClr>
              <a:buSzPts val="2800"/>
              <a:buFont typeface="Lato Black"/>
              <a:buNone/>
            </a:pPr>
            <a:r>
              <a:rPr b="1" lang="en-US" sz="2800">
                <a:solidFill>
                  <a:srgbClr val="8AA32C"/>
                </a:solidFill>
                <a:latin typeface="Lato Black"/>
                <a:ea typeface="Lato Black"/>
                <a:cs typeface="Lato Black"/>
                <a:sym typeface="Lato Black"/>
              </a:rPr>
              <a:t>3</a:t>
            </a:r>
            <a:endParaRPr b="1" sz="1351">
              <a:solidFill>
                <a:srgbClr val="8AA32C"/>
              </a:solidFill>
              <a:latin typeface="Lato Black"/>
              <a:ea typeface="Lato Black"/>
              <a:cs typeface="Lato Black"/>
              <a:sym typeface="Lato Black"/>
            </a:endParaRPr>
          </a:p>
        </p:txBody>
      </p:sp>
      <p:sp>
        <p:nvSpPr>
          <p:cNvPr id="1301" name="Google Shape;1301;p12"/>
          <p:cNvSpPr/>
          <p:nvPr/>
        </p:nvSpPr>
        <p:spPr>
          <a:xfrm flipH="1">
            <a:off x="15920791" y="7068219"/>
            <a:ext cx="950801" cy="990202"/>
          </a:xfrm>
          <a:custGeom>
            <a:rect b="b" l="l" r="r" t="t"/>
            <a:pathLst>
              <a:path extrusionOk="0" h="376" w="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rgbClr val="8AA32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AA32C"/>
              </a:buClr>
              <a:buSzPts val="2800"/>
              <a:buFont typeface="Lato Black"/>
              <a:buNone/>
            </a:pPr>
            <a:r>
              <a:rPr b="1" lang="en-US" sz="2800">
                <a:solidFill>
                  <a:srgbClr val="8AA32C"/>
                </a:solidFill>
                <a:latin typeface="Lato Black"/>
                <a:ea typeface="Lato Black"/>
                <a:cs typeface="Lato Black"/>
                <a:sym typeface="Lato Black"/>
              </a:rPr>
              <a:t>4</a:t>
            </a:r>
            <a:endParaRPr b="1" sz="1351">
              <a:solidFill>
                <a:srgbClr val="8AA32C"/>
              </a:solidFill>
              <a:latin typeface="Lato Black"/>
              <a:ea typeface="Lato Black"/>
              <a:cs typeface="Lato Black"/>
              <a:sym typeface="Lato Black"/>
            </a:endParaRPr>
          </a:p>
        </p:txBody>
      </p:sp>
      <p:sp>
        <p:nvSpPr>
          <p:cNvPr id="1302" name="Google Shape;1302;p12"/>
          <p:cNvSpPr/>
          <p:nvPr/>
        </p:nvSpPr>
        <p:spPr>
          <a:xfrm flipH="1">
            <a:off x="8685151" y="9017382"/>
            <a:ext cx="950801" cy="990202"/>
          </a:xfrm>
          <a:custGeom>
            <a:rect b="b" l="l" r="r" t="t"/>
            <a:pathLst>
              <a:path extrusionOk="0" h="376" w="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rgbClr val="8AA32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AA32C"/>
              </a:buClr>
              <a:buSzPts val="2800"/>
              <a:buFont typeface="Lato Black"/>
              <a:buNone/>
            </a:pPr>
            <a:r>
              <a:rPr b="1" lang="en-US" sz="2800">
                <a:solidFill>
                  <a:srgbClr val="8AA32C"/>
                </a:solidFill>
                <a:latin typeface="Lato Black"/>
                <a:ea typeface="Lato Black"/>
                <a:cs typeface="Lato Black"/>
                <a:sym typeface="Lato Black"/>
              </a:rPr>
              <a:t>5</a:t>
            </a:r>
            <a:endParaRPr b="1" sz="1351">
              <a:solidFill>
                <a:srgbClr val="8AA32C"/>
              </a:solidFill>
              <a:latin typeface="Lato Black"/>
              <a:ea typeface="Lato Black"/>
              <a:cs typeface="Lato Black"/>
              <a:sym typeface="Lato Black"/>
            </a:endParaRPr>
          </a:p>
        </p:txBody>
      </p:sp>
      <p:sp>
        <p:nvSpPr>
          <p:cNvPr id="1303" name="Google Shape;1303;p12"/>
          <p:cNvSpPr/>
          <p:nvPr/>
        </p:nvSpPr>
        <p:spPr>
          <a:xfrm flipH="1">
            <a:off x="2800054" y="8320858"/>
            <a:ext cx="950801" cy="990202"/>
          </a:xfrm>
          <a:custGeom>
            <a:rect b="b" l="l" r="r" t="t"/>
            <a:pathLst>
              <a:path extrusionOk="0" h="376" w="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rgbClr val="8AA32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8AA32C"/>
              </a:buClr>
              <a:buSzPts val="3200"/>
              <a:buFont typeface="Lato Black"/>
              <a:buNone/>
            </a:pPr>
            <a:r>
              <a:rPr b="1" lang="en-US" sz="3200">
                <a:solidFill>
                  <a:srgbClr val="8AA32C"/>
                </a:solidFill>
                <a:latin typeface="Lato Black"/>
                <a:ea typeface="Lato Black"/>
                <a:cs typeface="Lato Black"/>
                <a:sym typeface="Lato Black"/>
              </a:rPr>
              <a:t>6</a:t>
            </a:r>
            <a:endParaRPr b="1" sz="1351">
              <a:solidFill>
                <a:srgbClr val="8AA32C"/>
              </a:solidFill>
              <a:latin typeface="Lato Black"/>
              <a:ea typeface="Lato Black"/>
              <a:cs typeface="Lato Black"/>
              <a:sym typeface="Lato Black"/>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par>
                                <p:cTn fill="hold" nodeType="with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par>
                                <p:cTn fill="hold" nodeType="with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1000"/>
                                        <p:tgtEl>
                                          <p:spTgt spid="1280"/>
                                        </p:tgtEl>
                                      </p:cBhvr>
                                    </p:animEffect>
                                  </p:childTnLst>
                                </p:cTn>
                              </p:par>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1000"/>
                                        <p:tgtEl>
                                          <p:spTgt spid="1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2000"/>
                                        <p:tgtEl>
                                          <p:spTgt spid="1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2000"/>
                                        <p:tgtEl>
                                          <p:spTgt spid="1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1000"/>
                                        <p:tgtEl>
                                          <p:spTgt spid="13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750"/>
                                        <p:tgtEl>
                                          <p:spTgt spid="1276"/>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000"/>
                                        <p:tgtEl>
                                          <p:spTgt spid="1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000"/>
                                        <p:tgtEl>
                                          <p:spTgt spid="1281"/>
                                        </p:tgtEl>
                                      </p:cBhvr>
                                    </p:animEffect>
                                  </p:childTnLst>
                                </p:cTn>
                              </p:par>
                              <p:par>
                                <p:cTn fill="hold" nodeType="with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pic>
        <p:nvPicPr>
          <p:cNvPr descr="iMac.png" id="1308" name="Google Shape;1308;p13"/>
          <p:cNvPicPr preferRelativeResize="0"/>
          <p:nvPr/>
        </p:nvPicPr>
        <p:blipFill rotWithShape="1">
          <a:blip r:embed="rId3">
            <a:alphaModFix/>
          </a:blip>
          <a:srcRect b="0" l="0" r="0" t="0"/>
          <a:stretch/>
        </p:blipFill>
        <p:spPr>
          <a:xfrm>
            <a:off x="5759628" y="2229588"/>
            <a:ext cx="11813291" cy="10356700"/>
          </a:xfrm>
          <a:prstGeom prst="rect">
            <a:avLst/>
          </a:prstGeom>
          <a:noFill/>
          <a:ln>
            <a:noFill/>
          </a:ln>
        </p:spPr>
      </p:pic>
      <p:sp>
        <p:nvSpPr>
          <p:cNvPr id="1309" name="Google Shape;1309;p13"/>
          <p:cNvSpPr/>
          <p:nvPr/>
        </p:nvSpPr>
        <p:spPr>
          <a:xfrm>
            <a:off x="7352683" y="3687717"/>
            <a:ext cx="8663986" cy="490062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o&#10;&#10;Descripción generada automáticamente" id="1310" name="Google Shape;1310;p13"/>
          <p:cNvPicPr preferRelativeResize="0"/>
          <p:nvPr/>
        </p:nvPicPr>
        <p:blipFill rotWithShape="1">
          <a:blip r:embed="rId4">
            <a:alphaModFix/>
          </a:blip>
          <a:srcRect b="0" l="0" r="0" t="0"/>
          <a:stretch/>
        </p:blipFill>
        <p:spPr>
          <a:xfrm>
            <a:off x="7786440" y="6133606"/>
            <a:ext cx="2752838" cy="2403271"/>
          </a:xfrm>
          <a:prstGeom prst="rect">
            <a:avLst/>
          </a:prstGeom>
          <a:noFill/>
          <a:ln>
            <a:noFill/>
          </a:ln>
        </p:spPr>
      </p:pic>
      <p:sp>
        <p:nvSpPr>
          <p:cNvPr id="1311" name="Google Shape;1311;p13"/>
          <p:cNvSpPr txBox="1"/>
          <p:nvPr/>
        </p:nvSpPr>
        <p:spPr>
          <a:xfrm>
            <a:off x="7137650" y="483017"/>
            <a:ext cx="10102409"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Cómo lo hacemos</a:t>
            </a:r>
            <a:endParaRPr b="1" sz="8800">
              <a:solidFill>
                <a:schemeClr val="dk2"/>
              </a:solidFill>
              <a:latin typeface="Arial"/>
              <a:ea typeface="Arial"/>
              <a:cs typeface="Arial"/>
              <a:sym typeface="Arial"/>
            </a:endParaRPr>
          </a:p>
        </p:txBody>
      </p:sp>
      <p:grpSp>
        <p:nvGrpSpPr>
          <p:cNvPr id="1312" name="Google Shape;1312;p13"/>
          <p:cNvGrpSpPr/>
          <p:nvPr/>
        </p:nvGrpSpPr>
        <p:grpSpPr>
          <a:xfrm>
            <a:off x="23375325" y="8201121"/>
            <a:ext cx="1360267" cy="947966"/>
            <a:chOff x="23387538" y="9304230"/>
            <a:chExt cx="1360267" cy="947966"/>
          </a:xfrm>
        </p:grpSpPr>
        <p:sp>
          <p:nvSpPr>
            <p:cNvPr id="1313" name="Google Shape;1313;p13"/>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4" name="Google Shape;1314;p13"/>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15" name="Google Shape;1315;p13"/>
          <p:cNvGrpSpPr/>
          <p:nvPr/>
        </p:nvGrpSpPr>
        <p:grpSpPr>
          <a:xfrm>
            <a:off x="23387538" y="10395893"/>
            <a:ext cx="1360267" cy="947966"/>
            <a:chOff x="23387538" y="10353043"/>
            <a:chExt cx="1360267" cy="947966"/>
          </a:xfrm>
        </p:grpSpPr>
        <p:sp>
          <p:nvSpPr>
            <p:cNvPr id="1316" name="Google Shape;1316;p13"/>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7" name="Google Shape;1317;p13"/>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18" name="Google Shape;1318;p13"/>
          <p:cNvGrpSpPr/>
          <p:nvPr/>
        </p:nvGrpSpPr>
        <p:grpSpPr>
          <a:xfrm>
            <a:off x="23387538" y="11466131"/>
            <a:ext cx="1360267" cy="947966"/>
            <a:chOff x="23387538" y="11384421"/>
            <a:chExt cx="1360267" cy="947966"/>
          </a:xfrm>
        </p:grpSpPr>
        <p:sp>
          <p:nvSpPr>
            <p:cNvPr id="1319" name="Google Shape;1319;p13"/>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Google Shape;1320;p13"/>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21" name="Google Shape;1321;p13"/>
          <p:cNvGrpSpPr/>
          <p:nvPr/>
        </p:nvGrpSpPr>
        <p:grpSpPr>
          <a:xfrm>
            <a:off x="23387538" y="12536370"/>
            <a:ext cx="1360267" cy="947966"/>
            <a:chOff x="23387538" y="12536370"/>
            <a:chExt cx="1360267" cy="947966"/>
          </a:xfrm>
        </p:grpSpPr>
        <p:sp>
          <p:nvSpPr>
            <p:cNvPr id="1322" name="Google Shape;1322;p13"/>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3" name="Google Shape;1323;p13"/>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24" name="Google Shape;1324;p13"/>
          <p:cNvGrpSpPr/>
          <p:nvPr/>
        </p:nvGrpSpPr>
        <p:grpSpPr>
          <a:xfrm>
            <a:off x="23387537" y="9311060"/>
            <a:ext cx="1360267" cy="947966"/>
            <a:chOff x="23387538" y="8255417"/>
            <a:chExt cx="1360267" cy="947966"/>
          </a:xfrm>
        </p:grpSpPr>
        <p:sp>
          <p:nvSpPr>
            <p:cNvPr id="1325" name="Google Shape;1325;p13"/>
            <p:cNvSpPr/>
            <p:nvPr/>
          </p:nvSpPr>
          <p:spPr>
            <a:xfrm>
              <a:off x="23387538" y="8255417"/>
              <a:ext cx="1360267" cy="947966"/>
            </a:xfrm>
            <a:prstGeom prst="round2DiagRect">
              <a:avLst>
                <a:gd fmla="val 18841" name="adj1"/>
                <a:gd fmla="val 0" name="adj2"/>
              </a:avLst>
            </a:prstGeom>
            <a:solidFill>
              <a:srgbClr val="F1D0C2"/>
            </a:solidFill>
            <a:ln cap="flat" cmpd="sng" w="12700">
              <a:solidFill>
                <a:srgbClr val="99143C"/>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13"/>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CC1C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7" name="Google Shape;1327;p13"/>
          <p:cNvSpPr txBox="1"/>
          <p:nvPr/>
        </p:nvSpPr>
        <p:spPr>
          <a:xfrm>
            <a:off x="9173156" y="1634834"/>
            <a:ext cx="4951682"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chemeClr val="dk2"/>
              </a:buClr>
              <a:buSzPts val="3100"/>
              <a:buFont typeface="Arial"/>
              <a:buNone/>
            </a:pPr>
            <a:r>
              <a:rPr lang="en-US" sz="3100">
                <a:solidFill>
                  <a:schemeClr val="dk2"/>
                </a:solidFill>
                <a:latin typeface="Lato Light"/>
                <a:ea typeface="Lato Light"/>
                <a:cs typeface="Lato Light"/>
                <a:sym typeface="Lato Light"/>
              </a:rPr>
              <a:t>Funcionamiento Detallado</a:t>
            </a:r>
            <a:endParaRPr/>
          </a:p>
        </p:txBody>
      </p:sp>
      <p:grpSp>
        <p:nvGrpSpPr>
          <p:cNvPr id="1328" name="Google Shape;1328;p13"/>
          <p:cNvGrpSpPr/>
          <p:nvPr/>
        </p:nvGrpSpPr>
        <p:grpSpPr>
          <a:xfrm>
            <a:off x="0" y="7899254"/>
            <a:ext cx="6048634" cy="3274003"/>
            <a:chOff x="3757836" y="6527169"/>
            <a:chExt cx="6048634" cy="3274003"/>
          </a:xfrm>
        </p:grpSpPr>
        <p:grpSp>
          <p:nvGrpSpPr>
            <p:cNvPr id="1329" name="Google Shape;1329;p13"/>
            <p:cNvGrpSpPr/>
            <p:nvPr/>
          </p:nvGrpSpPr>
          <p:grpSpPr>
            <a:xfrm>
              <a:off x="8401547" y="6527169"/>
              <a:ext cx="1404923" cy="1294259"/>
              <a:chOff x="13296064" y="10607541"/>
              <a:chExt cx="1265763" cy="1166060"/>
            </a:xfrm>
          </p:grpSpPr>
          <p:sp>
            <p:nvSpPr>
              <p:cNvPr id="1330" name="Google Shape;1330;p13"/>
              <p:cNvSpPr/>
              <p:nvPr/>
            </p:nvSpPr>
            <p:spPr>
              <a:xfrm>
                <a:off x="13349333" y="10670914"/>
                <a:ext cx="1141470" cy="1039314"/>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1331" name="Google Shape;1331;p13"/>
              <p:cNvSpPr/>
              <p:nvPr/>
            </p:nvSpPr>
            <p:spPr>
              <a:xfrm>
                <a:off x="13296064" y="10607541"/>
                <a:ext cx="1265763" cy="1166060"/>
              </a:xfrm>
              <a:custGeom>
                <a:rect b="b" l="l" r="r" t="t"/>
                <a:pathLst>
                  <a:path extrusionOk="0" h="2035" w="2206">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grpSp>
          <p:nvGrpSpPr>
            <p:cNvPr id="1332" name="Google Shape;1332;p13"/>
            <p:cNvGrpSpPr/>
            <p:nvPr/>
          </p:nvGrpSpPr>
          <p:grpSpPr>
            <a:xfrm>
              <a:off x="7972912" y="6969390"/>
              <a:ext cx="304072" cy="303870"/>
              <a:chOff x="8571240" y="5483031"/>
              <a:chExt cx="304072" cy="303870"/>
            </a:xfrm>
          </p:grpSpPr>
          <p:sp>
            <p:nvSpPr>
              <p:cNvPr id="1333" name="Google Shape;1333;p13"/>
              <p:cNvSpPr/>
              <p:nvPr/>
            </p:nvSpPr>
            <p:spPr>
              <a:xfrm>
                <a:off x="8571240" y="5483031"/>
                <a:ext cx="304072" cy="303870"/>
              </a:xfrm>
              <a:custGeom>
                <a:rect b="b" l="l" r="r" t="t"/>
                <a:pathLst>
                  <a:path extrusionOk="0" h="481" w="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nvGrpSpPr>
              <p:cNvPr id="1334" name="Google Shape;1334;p13"/>
              <p:cNvGrpSpPr/>
              <p:nvPr/>
            </p:nvGrpSpPr>
            <p:grpSpPr>
              <a:xfrm>
                <a:off x="8633181" y="5553371"/>
                <a:ext cx="183006" cy="180070"/>
                <a:chOff x="8633181" y="5553371"/>
                <a:chExt cx="183006" cy="180070"/>
              </a:xfrm>
            </p:grpSpPr>
            <p:sp>
              <p:nvSpPr>
                <p:cNvPr id="1335" name="Google Shape;1335;p13"/>
                <p:cNvSpPr/>
                <p:nvPr/>
              </p:nvSpPr>
              <p:spPr>
                <a:xfrm>
                  <a:off x="8717645" y="5553371"/>
                  <a:ext cx="16893" cy="180070"/>
                </a:xfrm>
                <a:custGeom>
                  <a:rect b="b" l="l" r="r" t="t"/>
                  <a:pathLst>
                    <a:path extrusionOk="0" h="286" w="29">
                      <a:moveTo>
                        <a:pt x="28" y="285"/>
                      </a:moveTo>
                      <a:lnTo>
                        <a:pt x="0" y="285"/>
                      </a:lnTo>
                      <a:lnTo>
                        <a:pt x="0" y="0"/>
                      </a:lnTo>
                      <a:lnTo>
                        <a:pt x="28" y="0"/>
                      </a:lnTo>
                      <a:lnTo>
                        <a:pt x="28" y="28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1336" name="Google Shape;1336;p13"/>
                <p:cNvSpPr/>
                <p:nvPr/>
              </p:nvSpPr>
              <p:spPr>
                <a:xfrm>
                  <a:off x="8633181" y="5632153"/>
                  <a:ext cx="183006" cy="19695"/>
                </a:xfrm>
                <a:custGeom>
                  <a:rect b="b" l="l" r="r" t="t"/>
                  <a:pathLst>
                    <a:path extrusionOk="0" h="36" w="293">
                      <a:moveTo>
                        <a:pt x="0" y="35"/>
                      </a:moveTo>
                      <a:lnTo>
                        <a:pt x="0" y="0"/>
                      </a:lnTo>
                      <a:lnTo>
                        <a:pt x="292" y="0"/>
                      </a:lnTo>
                      <a:lnTo>
                        <a:pt x="292" y="35"/>
                      </a:lnTo>
                      <a:lnTo>
                        <a:pt x="0" y="3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grpSp>
        <p:sp>
          <p:nvSpPr>
            <p:cNvPr id="1337" name="Google Shape;1337;p13"/>
            <p:cNvSpPr txBox="1"/>
            <p:nvPr/>
          </p:nvSpPr>
          <p:spPr>
            <a:xfrm>
              <a:off x="4397865" y="6773924"/>
              <a:ext cx="3653811" cy="677072"/>
            </a:xfrm>
            <a:prstGeom prst="rect">
              <a:avLst/>
            </a:prstGeom>
            <a:noFill/>
            <a:ln>
              <a:noFill/>
            </a:ln>
          </p:spPr>
          <p:txBody>
            <a:bodyPr anchorCtr="0" anchor="t" bIns="91400" lIns="182825" spcFirstLastPara="1" rIns="182825" wrap="square" tIns="91400">
              <a:spAutoFit/>
            </a:bodyPr>
            <a:lstStyle/>
            <a:p>
              <a:pPr indent="0" lvl="0" marL="0" marR="0" rtl="0" algn="r">
                <a:spcBef>
                  <a:spcPts val="0"/>
                </a:spcBef>
                <a:spcAft>
                  <a:spcPts val="0"/>
                </a:spcAft>
                <a:buNone/>
              </a:pPr>
              <a:r>
                <a:rPr b="1" lang="en-US" sz="3200">
                  <a:solidFill>
                    <a:schemeClr val="dk1"/>
                  </a:solidFill>
                  <a:latin typeface="Lato"/>
                  <a:ea typeface="Lato"/>
                  <a:cs typeface="Lato"/>
                  <a:sym typeface="Lato"/>
                </a:rPr>
                <a:t>Análisis Semántico</a:t>
              </a:r>
              <a:endParaRPr b="1" sz="3200">
                <a:solidFill>
                  <a:schemeClr val="dk1"/>
                </a:solidFill>
                <a:latin typeface="Lato"/>
                <a:ea typeface="Lato"/>
                <a:cs typeface="Lato"/>
                <a:sym typeface="Lato"/>
              </a:endParaRPr>
            </a:p>
          </p:txBody>
        </p:sp>
        <p:sp>
          <p:nvSpPr>
            <p:cNvPr id="1338" name="Google Shape;1338;p13"/>
            <p:cNvSpPr txBox="1"/>
            <p:nvPr/>
          </p:nvSpPr>
          <p:spPr>
            <a:xfrm>
              <a:off x="3757836" y="7584319"/>
              <a:ext cx="5065861" cy="2216853"/>
            </a:xfrm>
            <a:prstGeom prst="rect">
              <a:avLst/>
            </a:prstGeom>
            <a:noFill/>
            <a:ln>
              <a:noFill/>
            </a:ln>
          </p:spPr>
          <p:txBody>
            <a:bodyPr anchorCtr="0" anchor="t" bIns="109700" lIns="219400" spcFirstLastPara="1" rIns="219400" wrap="square" tIns="109700">
              <a:spAutoFit/>
            </a:bodyPr>
            <a:lstStyle/>
            <a:p>
              <a:pPr indent="0" lvl="0" marL="0" marR="0" rtl="0" algn="r">
                <a:lnSpc>
                  <a:spcPct val="110000"/>
                </a:lnSpc>
                <a:spcBef>
                  <a:spcPts val="0"/>
                </a:spcBef>
                <a:spcAft>
                  <a:spcPts val="0"/>
                </a:spcAft>
                <a:buNone/>
              </a:pPr>
              <a:r>
                <a:rPr lang="en-US" sz="2400">
                  <a:solidFill>
                    <a:schemeClr val="dk1"/>
                  </a:solidFill>
                  <a:latin typeface="Lato Light"/>
                  <a:ea typeface="Lato Light"/>
                  <a:cs typeface="Lato Light"/>
                  <a:sym typeface="Lato Light"/>
                </a:rPr>
                <a:t>Análisis de títulos y descripciones de publicaciones, para detectar palabras clave y patrones que ayuden a un mejor posicionamiento</a:t>
              </a:r>
              <a:endParaRPr/>
            </a:p>
          </p:txBody>
        </p:sp>
      </p:grpSp>
      <p:grpSp>
        <p:nvGrpSpPr>
          <p:cNvPr id="1339" name="Google Shape;1339;p13"/>
          <p:cNvGrpSpPr/>
          <p:nvPr/>
        </p:nvGrpSpPr>
        <p:grpSpPr>
          <a:xfrm>
            <a:off x="17310802" y="7714431"/>
            <a:ext cx="5582080" cy="3243997"/>
            <a:chOff x="14570915" y="6527320"/>
            <a:chExt cx="5582080" cy="3243997"/>
          </a:xfrm>
        </p:grpSpPr>
        <p:grpSp>
          <p:nvGrpSpPr>
            <p:cNvPr id="1340" name="Google Shape;1340;p13"/>
            <p:cNvGrpSpPr/>
            <p:nvPr/>
          </p:nvGrpSpPr>
          <p:grpSpPr>
            <a:xfrm>
              <a:off x="14570915" y="6527320"/>
              <a:ext cx="1404923" cy="1294259"/>
              <a:chOff x="13296064" y="10607541"/>
              <a:chExt cx="1265763" cy="1166060"/>
            </a:xfrm>
          </p:grpSpPr>
          <p:sp>
            <p:nvSpPr>
              <p:cNvPr id="1341" name="Google Shape;1341;p13"/>
              <p:cNvSpPr/>
              <p:nvPr/>
            </p:nvSpPr>
            <p:spPr>
              <a:xfrm>
                <a:off x="13349333" y="10670914"/>
                <a:ext cx="1141470" cy="1039314"/>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1342" name="Google Shape;1342;p13"/>
              <p:cNvSpPr/>
              <p:nvPr/>
            </p:nvSpPr>
            <p:spPr>
              <a:xfrm>
                <a:off x="13296064" y="10607541"/>
                <a:ext cx="1265763" cy="1166060"/>
              </a:xfrm>
              <a:custGeom>
                <a:rect b="b" l="l" r="r" t="t"/>
                <a:pathLst>
                  <a:path extrusionOk="0" h="2035" w="2206">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sp>
          <p:nvSpPr>
            <p:cNvPr id="1343" name="Google Shape;1343;p13"/>
            <p:cNvSpPr txBox="1"/>
            <p:nvPr/>
          </p:nvSpPr>
          <p:spPr>
            <a:xfrm>
              <a:off x="16311252" y="6794716"/>
              <a:ext cx="1598761" cy="677072"/>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200">
                  <a:solidFill>
                    <a:schemeClr val="dk1"/>
                  </a:solidFill>
                  <a:latin typeface="Lato"/>
                  <a:ea typeface="Lato"/>
                  <a:cs typeface="Lato"/>
                  <a:sym typeface="Lato"/>
                </a:rPr>
                <a:t>Ventas</a:t>
              </a:r>
              <a:endParaRPr b="1" sz="3200">
                <a:solidFill>
                  <a:schemeClr val="dk1"/>
                </a:solidFill>
                <a:latin typeface="Lato"/>
                <a:ea typeface="Lato"/>
                <a:cs typeface="Lato"/>
                <a:sym typeface="Lato"/>
              </a:endParaRPr>
            </a:p>
          </p:txBody>
        </p:sp>
        <p:grpSp>
          <p:nvGrpSpPr>
            <p:cNvPr id="1344" name="Google Shape;1344;p13"/>
            <p:cNvGrpSpPr/>
            <p:nvPr/>
          </p:nvGrpSpPr>
          <p:grpSpPr>
            <a:xfrm>
              <a:off x="16087511" y="7015531"/>
              <a:ext cx="304072" cy="303870"/>
              <a:chOff x="8571240" y="5550087"/>
              <a:chExt cx="304072" cy="303870"/>
            </a:xfrm>
          </p:grpSpPr>
          <p:sp>
            <p:nvSpPr>
              <p:cNvPr id="1345" name="Google Shape;1345;p13"/>
              <p:cNvSpPr/>
              <p:nvPr/>
            </p:nvSpPr>
            <p:spPr>
              <a:xfrm>
                <a:off x="8571240" y="5550087"/>
                <a:ext cx="304072" cy="303870"/>
              </a:xfrm>
              <a:custGeom>
                <a:rect b="b" l="l" r="r" t="t"/>
                <a:pathLst>
                  <a:path extrusionOk="0" h="481" w="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nvGrpSpPr>
              <p:cNvPr id="1346" name="Google Shape;1346;p13"/>
              <p:cNvGrpSpPr/>
              <p:nvPr/>
            </p:nvGrpSpPr>
            <p:grpSpPr>
              <a:xfrm>
                <a:off x="8633181" y="5620427"/>
                <a:ext cx="183006" cy="180070"/>
                <a:chOff x="8633181" y="5620427"/>
                <a:chExt cx="183006" cy="180070"/>
              </a:xfrm>
            </p:grpSpPr>
            <p:sp>
              <p:nvSpPr>
                <p:cNvPr id="1347" name="Google Shape;1347;p13"/>
                <p:cNvSpPr/>
                <p:nvPr/>
              </p:nvSpPr>
              <p:spPr>
                <a:xfrm>
                  <a:off x="8717645" y="5620427"/>
                  <a:ext cx="16893" cy="180070"/>
                </a:xfrm>
                <a:custGeom>
                  <a:rect b="b" l="l" r="r" t="t"/>
                  <a:pathLst>
                    <a:path extrusionOk="0" h="286" w="29">
                      <a:moveTo>
                        <a:pt x="28" y="285"/>
                      </a:moveTo>
                      <a:lnTo>
                        <a:pt x="0" y="285"/>
                      </a:lnTo>
                      <a:lnTo>
                        <a:pt x="0" y="0"/>
                      </a:lnTo>
                      <a:lnTo>
                        <a:pt x="28" y="0"/>
                      </a:lnTo>
                      <a:lnTo>
                        <a:pt x="28" y="28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1348" name="Google Shape;1348;p13"/>
                <p:cNvSpPr/>
                <p:nvPr/>
              </p:nvSpPr>
              <p:spPr>
                <a:xfrm>
                  <a:off x="8633181" y="5699209"/>
                  <a:ext cx="183006" cy="19695"/>
                </a:xfrm>
                <a:custGeom>
                  <a:rect b="b" l="l" r="r" t="t"/>
                  <a:pathLst>
                    <a:path extrusionOk="0" h="36" w="293">
                      <a:moveTo>
                        <a:pt x="0" y="35"/>
                      </a:moveTo>
                      <a:lnTo>
                        <a:pt x="0" y="0"/>
                      </a:lnTo>
                      <a:lnTo>
                        <a:pt x="292" y="0"/>
                      </a:lnTo>
                      <a:lnTo>
                        <a:pt x="292" y="35"/>
                      </a:lnTo>
                      <a:lnTo>
                        <a:pt x="0" y="3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grpSp>
        <p:sp>
          <p:nvSpPr>
            <p:cNvPr id="1349" name="Google Shape;1349;p13"/>
            <p:cNvSpPr txBox="1"/>
            <p:nvPr/>
          </p:nvSpPr>
          <p:spPr>
            <a:xfrm>
              <a:off x="16240955" y="7554464"/>
              <a:ext cx="3912040" cy="2216853"/>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chemeClr val="dk1"/>
                  </a:solidFill>
                  <a:latin typeface="Lato Light"/>
                  <a:ea typeface="Lato Light"/>
                  <a:cs typeface="Lato Light"/>
                  <a:sym typeface="Lato Light"/>
                </a:rPr>
                <a:t>Análisis de ventas, en cuanto a cantidad, fechas y zonas, para detectar patrones y tendencias en las mismas.</a:t>
              </a:r>
              <a:endParaRPr/>
            </a:p>
          </p:txBody>
        </p:sp>
      </p:grpSp>
      <p:grpSp>
        <p:nvGrpSpPr>
          <p:cNvPr id="1350" name="Google Shape;1350;p13"/>
          <p:cNvGrpSpPr/>
          <p:nvPr/>
        </p:nvGrpSpPr>
        <p:grpSpPr>
          <a:xfrm>
            <a:off x="136871" y="3353672"/>
            <a:ext cx="5911763" cy="2314790"/>
            <a:chOff x="3894707" y="6527169"/>
            <a:chExt cx="5911763" cy="2314790"/>
          </a:xfrm>
        </p:grpSpPr>
        <p:grpSp>
          <p:nvGrpSpPr>
            <p:cNvPr id="1351" name="Google Shape;1351;p13"/>
            <p:cNvGrpSpPr/>
            <p:nvPr/>
          </p:nvGrpSpPr>
          <p:grpSpPr>
            <a:xfrm>
              <a:off x="8401547" y="6527169"/>
              <a:ext cx="1404923" cy="1294259"/>
              <a:chOff x="13296064" y="10607541"/>
              <a:chExt cx="1265763" cy="1166060"/>
            </a:xfrm>
          </p:grpSpPr>
          <p:sp>
            <p:nvSpPr>
              <p:cNvPr id="1352" name="Google Shape;1352;p13"/>
              <p:cNvSpPr/>
              <p:nvPr/>
            </p:nvSpPr>
            <p:spPr>
              <a:xfrm>
                <a:off x="13349333" y="10670914"/>
                <a:ext cx="1141470" cy="1039314"/>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1353" name="Google Shape;1353;p13"/>
              <p:cNvSpPr/>
              <p:nvPr/>
            </p:nvSpPr>
            <p:spPr>
              <a:xfrm>
                <a:off x="13296064" y="10607541"/>
                <a:ext cx="1265763" cy="1166060"/>
              </a:xfrm>
              <a:custGeom>
                <a:rect b="b" l="l" r="r" t="t"/>
                <a:pathLst>
                  <a:path extrusionOk="0" h="2035" w="2206">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grpSp>
          <p:nvGrpSpPr>
            <p:cNvPr id="1354" name="Google Shape;1354;p13"/>
            <p:cNvGrpSpPr/>
            <p:nvPr/>
          </p:nvGrpSpPr>
          <p:grpSpPr>
            <a:xfrm>
              <a:off x="7972912" y="6993774"/>
              <a:ext cx="304072" cy="303870"/>
              <a:chOff x="8571240" y="5507415"/>
              <a:chExt cx="304072" cy="303870"/>
            </a:xfrm>
          </p:grpSpPr>
          <p:sp>
            <p:nvSpPr>
              <p:cNvPr id="1355" name="Google Shape;1355;p13"/>
              <p:cNvSpPr/>
              <p:nvPr/>
            </p:nvSpPr>
            <p:spPr>
              <a:xfrm>
                <a:off x="8571240" y="5507415"/>
                <a:ext cx="304072" cy="303870"/>
              </a:xfrm>
              <a:custGeom>
                <a:rect b="b" l="l" r="r" t="t"/>
                <a:pathLst>
                  <a:path extrusionOk="0" h="481" w="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nvGrpSpPr>
              <p:cNvPr id="1356" name="Google Shape;1356;p13"/>
              <p:cNvGrpSpPr/>
              <p:nvPr/>
            </p:nvGrpSpPr>
            <p:grpSpPr>
              <a:xfrm>
                <a:off x="8633181" y="5559467"/>
                <a:ext cx="183006" cy="180070"/>
                <a:chOff x="8633181" y="5559467"/>
                <a:chExt cx="183006" cy="180070"/>
              </a:xfrm>
            </p:grpSpPr>
            <p:sp>
              <p:nvSpPr>
                <p:cNvPr id="1357" name="Google Shape;1357;p13"/>
                <p:cNvSpPr/>
                <p:nvPr/>
              </p:nvSpPr>
              <p:spPr>
                <a:xfrm>
                  <a:off x="8717645" y="5559467"/>
                  <a:ext cx="16893" cy="180070"/>
                </a:xfrm>
                <a:custGeom>
                  <a:rect b="b" l="l" r="r" t="t"/>
                  <a:pathLst>
                    <a:path extrusionOk="0" h="286" w="29">
                      <a:moveTo>
                        <a:pt x="28" y="285"/>
                      </a:moveTo>
                      <a:lnTo>
                        <a:pt x="0" y="285"/>
                      </a:lnTo>
                      <a:lnTo>
                        <a:pt x="0" y="0"/>
                      </a:lnTo>
                      <a:lnTo>
                        <a:pt x="28" y="0"/>
                      </a:lnTo>
                      <a:lnTo>
                        <a:pt x="28" y="28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1358" name="Google Shape;1358;p13"/>
                <p:cNvSpPr/>
                <p:nvPr/>
              </p:nvSpPr>
              <p:spPr>
                <a:xfrm>
                  <a:off x="8633181" y="5644345"/>
                  <a:ext cx="183006" cy="19695"/>
                </a:xfrm>
                <a:custGeom>
                  <a:rect b="b" l="l" r="r" t="t"/>
                  <a:pathLst>
                    <a:path extrusionOk="0" h="36" w="293">
                      <a:moveTo>
                        <a:pt x="0" y="35"/>
                      </a:moveTo>
                      <a:lnTo>
                        <a:pt x="0" y="0"/>
                      </a:lnTo>
                      <a:lnTo>
                        <a:pt x="292" y="0"/>
                      </a:lnTo>
                      <a:lnTo>
                        <a:pt x="292" y="35"/>
                      </a:lnTo>
                      <a:lnTo>
                        <a:pt x="0" y="3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grpSp>
        <p:sp>
          <p:nvSpPr>
            <p:cNvPr id="1359" name="Google Shape;1359;p13"/>
            <p:cNvSpPr txBox="1"/>
            <p:nvPr/>
          </p:nvSpPr>
          <p:spPr>
            <a:xfrm>
              <a:off x="6388795" y="6773924"/>
              <a:ext cx="1662881" cy="677072"/>
            </a:xfrm>
            <a:prstGeom prst="rect">
              <a:avLst/>
            </a:prstGeom>
            <a:noFill/>
            <a:ln>
              <a:noFill/>
            </a:ln>
          </p:spPr>
          <p:txBody>
            <a:bodyPr anchorCtr="0" anchor="t" bIns="91400" lIns="182825" spcFirstLastPara="1" rIns="182825" wrap="square" tIns="91400">
              <a:spAutoFit/>
            </a:bodyPr>
            <a:lstStyle/>
            <a:p>
              <a:pPr indent="0" lvl="0" marL="0" marR="0" rtl="0" algn="r">
                <a:spcBef>
                  <a:spcPts val="0"/>
                </a:spcBef>
                <a:spcAft>
                  <a:spcPts val="0"/>
                </a:spcAft>
                <a:buNone/>
              </a:pPr>
              <a:r>
                <a:rPr b="1" lang="en-US" sz="3200">
                  <a:solidFill>
                    <a:schemeClr val="dk1"/>
                  </a:solidFill>
                  <a:latin typeface="Lato"/>
                  <a:ea typeface="Lato"/>
                  <a:cs typeface="Lato"/>
                  <a:sym typeface="Lato"/>
                </a:rPr>
                <a:t>Precios</a:t>
              </a:r>
              <a:endParaRPr b="1" sz="3200">
                <a:solidFill>
                  <a:schemeClr val="dk1"/>
                </a:solidFill>
                <a:latin typeface="Lato"/>
                <a:ea typeface="Lato"/>
                <a:cs typeface="Lato"/>
                <a:sym typeface="Lato"/>
              </a:endParaRPr>
            </a:p>
          </p:txBody>
        </p:sp>
        <p:sp>
          <p:nvSpPr>
            <p:cNvPr id="1360" name="Google Shape;1360;p13"/>
            <p:cNvSpPr txBox="1"/>
            <p:nvPr/>
          </p:nvSpPr>
          <p:spPr>
            <a:xfrm>
              <a:off x="3894707" y="7437637"/>
              <a:ext cx="4817119" cy="1404322"/>
            </a:xfrm>
            <a:prstGeom prst="rect">
              <a:avLst/>
            </a:prstGeom>
            <a:noFill/>
            <a:ln>
              <a:noFill/>
            </a:ln>
          </p:spPr>
          <p:txBody>
            <a:bodyPr anchorCtr="0" anchor="t" bIns="109700" lIns="219400" spcFirstLastPara="1" rIns="219400" wrap="square" tIns="109700">
              <a:spAutoFit/>
            </a:bodyPr>
            <a:lstStyle/>
            <a:p>
              <a:pPr indent="0" lvl="0" marL="0" marR="0" rtl="0" algn="r">
                <a:lnSpc>
                  <a:spcPct val="110000"/>
                </a:lnSpc>
                <a:spcBef>
                  <a:spcPts val="0"/>
                </a:spcBef>
                <a:spcAft>
                  <a:spcPts val="0"/>
                </a:spcAft>
                <a:buNone/>
              </a:pPr>
              <a:r>
                <a:rPr lang="en-US" sz="2400">
                  <a:solidFill>
                    <a:schemeClr val="dk1"/>
                  </a:solidFill>
                  <a:latin typeface="Lato Light"/>
                  <a:ea typeface="Lato Light"/>
                  <a:cs typeface="Lato Light"/>
                  <a:sym typeface="Lato Light"/>
                </a:rPr>
                <a:t>Análisis de precios para detectar tendencias, indicadores  y evolución de los mismos.</a:t>
              </a:r>
              <a:endParaRPr/>
            </a:p>
          </p:txBody>
        </p:sp>
      </p:grpSp>
      <p:grpSp>
        <p:nvGrpSpPr>
          <p:cNvPr id="1361" name="Google Shape;1361;p13"/>
          <p:cNvGrpSpPr/>
          <p:nvPr/>
        </p:nvGrpSpPr>
        <p:grpSpPr>
          <a:xfrm>
            <a:off x="17310802" y="3263783"/>
            <a:ext cx="5873903" cy="3263052"/>
            <a:chOff x="14570914" y="6527320"/>
            <a:chExt cx="5873903" cy="3263052"/>
          </a:xfrm>
        </p:grpSpPr>
        <p:grpSp>
          <p:nvGrpSpPr>
            <p:cNvPr id="1362" name="Google Shape;1362;p13"/>
            <p:cNvGrpSpPr/>
            <p:nvPr/>
          </p:nvGrpSpPr>
          <p:grpSpPr>
            <a:xfrm>
              <a:off x="14570914" y="6527320"/>
              <a:ext cx="1404923" cy="1294259"/>
              <a:chOff x="13296063" y="10607541"/>
              <a:chExt cx="1265763" cy="1166060"/>
            </a:xfrm>
          </p:grpSpPr>
          <p:sp>
            <p:nvSpPr>
              <p:cNvPr id="1363" name="Google Shape;1363;p13"/>
              <p:cNvSpPr/>
              <p:nvPr/>
            </p:nvSpPr>
            <p:spPr>
              <a:xfrm>
                <a:off x="13349333" y="10670914"/>
                <a:ext cx="1141470" cy="1039314"/>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1364" name="Google Shape;1364;p13"/>
              <p:cNvSpPr/>
              <p:nvPr/>
            </p:nvSpPr>
            <p:spPr>
              <a:xfrm>
                <a:off x="13296063" y="10607541"/>
                <a:ext cx="1265763" cy="1166060"/>
              </a:xfrm>
              <a:custGeom>
                <a:rect b="b" l="l" r="r" t="t"/>
                <a:pathLst>
                  <a:path extrusionOk="0" h="2035" w="2206">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sp>
          <p:nvSpPr>
            <p:cNvPr id="1365" name="Google Shape;1365;p13"/>
            <p:cNvSpPr txBox="1"/>
            <p:nvPr/>
          </p:nvSpPr>
          <p:spPr>
            <a:xfrm>
              <a:off x="16311252" y="6794716"/>
              <a:ext cx="2708039" cy="677072"/>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200">
                  <a:solidFill>
                    <a:schemeClr val="dk1"/>
                  </a:solidFill>
                  <a:latin typeface="Lato"/>
                  <a:ea typeface="Lato"/>
                  <a:cs typeface="Lato"/>
                  <a:sym typeface="Lato"/>
                </a:rPr>
                <a:t>Competencia</a:t>
              </a:r>
              <a:endParaRPr/>
            </a:p>
          </p:txBody>
        </p:sp>
        <p:grpSp>
          <p:nvGrpSpPr>
            <p:cNvPr id="1366" name="Google Shape;1366;p13"/>
            <p:cNvGrpSpPr/>
            <p:nvPr/>
          </p:nvGrpSpPr>
          <p:grpSpPr>
            <a:xfrm>
              <a:off x="16087511" y="7015531"/>
              <a:ext cx="304072" cy="303870"/>
              <a:chOff x="8571240" y="5550087"/>
              <a:chExt cx="304072" cy="303870"/>
            </a:xfrm>
          </p:grpSpPr>
          <p:sp>
            <p:nvSpPr>
              <p:cNvPr id="1367" name="Google Shape;1367;p13"/>
              <p:cNvSpPr/>
              <p:nvPr/>
            </p:nvSpPr>
            <p:spPr>
              <a:xfrm>
                <a:off x="8571240" y="5550087"/>
                <a:ext cx="304072" cy="303870"/>
              </a:xfrm>
              <a:custGeom>
                <a:rect b="b" l="l" r="r" t="t"/>
                <a:pathLst>
                  <a:path extrusionOk="0" h="481" w="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nvGrpSpPr>
              <p:cNvPr id="1368" name="Google Shape;1368;p13"/>
              <p:cNvGrpSpPr/>
              <p:nvPr/>
            </p:nvGrpSpPr>
            <p:grpSpPr>
              <a:xfrm>
                <a:off x="8633181" y="5620427"/>
                <a:ext cx="183006" cy="180070"/>
                <a:chOff x="8633181" y="5620427"/>
                <a:chExt cx="183006" cy="180070"/>
              </a:xfrm>
            </p:grpSpPr>
            <p:sp>
              <p:nvSpPr>
                <p:cNvPr id="1369" name="Google Shape;1369;p13"/>
                <p:cNvSpPr/>
                <p:nvPr/>
              </p:nvSpPr>
              <p:spPr>
                <a:xfrm>
                  <a:off x="8717645" y="5620427"/>
                  <a:ext cx="16893" cy="180070"/>
                </a:xfrm>
                <a:custGeom>
                  <a:rect b="b" l="l" r="r" t="t"/>
                  <a:pathLst>
                    <a:path extrusionOk="0" h="286" w="29">
                      <a:moveTo>
                        <a:pt x="28" y="285"/>
                      </a:moveTo>
                      <a:lnTo>
                        <a:pt x="0" y="285"/>
                      </a:lnTo>
                      <a:lnTo>
                        <a:pt x="0" y="0"/>
                      </a:lnTo>
                      <a:lnTo>
                        <a:pt x="28" y="0"/>
                      </a:lnTo>
                      <a:lnTo>
                        <a:pt x="28" y="28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1370" name="Google Shape;1370;p13"/>
                <p:cNvSpPr/>
                <p:nvPr/>
              </p:nvSpPr>
              <p:spPr>
                <a:xfrm>
                  <a:off x="8633181" y="5699209"/>
                  <a:ext cx="183006" cy="19695"/>
                </a:xfrm>
                <a:custGeom>
                  <a:rect b="b" l="l" r="r" t="t"/>
                  <a:pathLst>
                    <a:path extrusionOk="0" h="36" w="293">
                      <a:moveTo>
                        <a:pt x="0" y="35"/>
                      </a:moveTo>
                      <a:lnTo>
                        <a:pt x="0" y="0"/>
                      </a:lnTo>
                      <a:lnTo>
                        <a:pt x="292" y="0"/>
                      </a:lnTo>
                      <a:lnTo>
                        <a:pt x="292" y="35"/>
                      </a:lnTo>
                      <a:lnTo>
                        <a:pt x="0" y="3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grpSp>
        <p:sp>
          <p:nvSpPr>
            <p:cNvPr id="1371" name="Google Shape;1371;p13"/>
            <p:cNvSpPr txBox="1"/>
            <p:nvPr/>
          </p:nvSpPr>
          <p:spPr>
            <a:xfrm>
              <a:off x="16309972" y="7573519"/>
              <a:ext cx="4134845" cy="2216853"/>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chemeClr val="dk1"/>
                  </a:solidFill>
                  <a:latin typeface="Lato Light"/>
                  <a:ea typeface="Lato Light"/>
                  <a:cs typeface="Lato Light"/>
                  <a:sym typeface="Lato Light"/>
                </a:rPr>
                <a:t>Análisis de la competencia, sus publicaciones y sus ventas, para detectar tanto oportunidades como competidores fuertes.</a:t>
              </a:r>
              <a:endParaRPr/>
            </a:p>
          </p:txBody>
        </p:sp>
      </p:grpSp>
      <p:sp>
        <p:nvSpPr>
          <p:cNvPr id="1372" name="Google Shape;1372;p13"/>
          <p:cNvSpPr/>
          <p:nvPr/>
        </p:nvSpPr>
        <p:spPr>
          <a:xfrm>
            <a:off x="10991436"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sp>
        <p:nvSpPr>
          <p:cNvPr id="1373" name="Google Shape;1373;p13"/>
          <p:cNvSpPr/>
          <p:nvPr/>
        </p:nvSpPr>
        <p:spPr>
          <a:xfrm>
            <a:off x="5041426" y="8222055"/>
            <a:ext cx="581877" cy="629645"/>
          </a:xfrm>
          <a:custGeom>
            <a:rect b="b" l="l" r="r" t="t"/>
            <a:pathLst>
              <a:path extrusionOk="0" h="67" w="62">
                <a:moveTo>
                  <a:pt x="6" y="2"/>
                </a:moveTo>
                <a:cubicBezTo>
                  <a:pt x="6" y="2"/>
                  <a:pt x="14" y="2"/>
                  <a:pt x="14" y="2"/>
                </a:cubicBezTo>
                <a:cubicBezTo>
                  <a:pt x="18" y="2"/>
                  <a:pt x="21" y="2"/>
                  <a:pt x="25" y="2"/>
                </a:cubicBezTo>
                <a:cubicBezTo>
                  <a:pt x="36" y="2"/>
                  <a:pt x="46" y="1"/>
                  <a:pt x="57" y="2"/>
                </a:cubicBezTo>
                <a:cubicBezTo>
                  <a:pt x="58" y="2"/>
                  <a:pt x="59" y="1"/>
                  <a:pt x="59" y="0"/>
                </a:cubicBezTo>
                <a:cubicBezTo>
                  <a:pt x="61" y="0"/>
                  <a:pt x="61" y="0"/>
                  <a:pt x="61" y="0"/>
                </a:cubicBezTo>
                <a:cubicBezTo>
                  <a:pt x="61" y="0"/>
                  <a:pt x="62" y="0"/>
                  <a:pt x="62" y="0"/>
                </a:cubicBezTo>
                <a:cubicBezTo>
                  <a:pt x="62" y="5"/>
                  <a:pt x="62" y="9"/>
                  <a:pt x="62" y="14"/>
                </a:cubicBezTo>
                <a:cubicBezTo>
                  <a:pt x="62" y="15"/>
                  <a:pt x="62" y="17"/>
                  <a:pt x="62" y="18"/>
                </a:cubicBezTo>
                <a:cubicBezTo>
                  <a:pt x="61" y="19"/>
                  <a:pt x="60" y="19"/>
                  <a:pt x="59" y="19"/>
                </a:cubicBezTo>
                <a:cubicBezTo>
                  <a:pt x="58" y="17"/>
                  <a:pt x="58" y="16"/>
                  <a:pt x="57" y="14"/>
                </a:cubicBezTo>
                <a:cubicBezTo>
                  <a:pt x="57" y="13"/>
                  <a:pt x="56" y="8"/>
                  <a:pt x="56" y="8"/>
                </a:cubicBezTo>
                <a:cubicBezTo>
                  <a:pt x="55" y="7"/>
                  <a:pt x="55" y="7"/>
                  <a:pt x="55" y="7"/>
                </a:cubicBezTo>
                <a:cubicBezTo>
                  <a:pt x="54" y="7"/>
                  <a:pt x="52" y="7"/>
                  <a:pt x="52" y="7"/>
                </a:cubicBezTo>
                <a:cubicBezTo>
                  <a:pt x="47" y="7"/>
                  <a:pt x="41" y="7"/>
                  <a:pt x="37" y="7"/>
                </a:cubicBezTo>
                <a:cubicBezTo>
                  <a:pt x="36" y="9"/>
                  <a:pt x="36" y="11"/>
                  <a:pt x="36" y="13"/>
                </a:cubicBezTo>
                <a:cubicBezTo>
                  <a:pt x="36" y="19"/>
                  <a:pt x="36" y="19"/>
                  <a:pt x="36" y="19"/>
                </a:cubicBezTo>
                <a:cubicBezTo>
                  <a:pt x="36" y="17"/>
                  <a:pt x="36" y="17"/>
                  <a:pt x="36" y="17"/>
                </a:cubicBezTo>
                <a:cubicBezTo>
                  <a:pt x="36" y="23"/>
                  <a:pt x="36" y="30"/>
                  <a:pt x="36" y="36"/>
                </a:cubicBezTo>
                <a:cubicBezTo>
                  <a:pt x="36" y="39"/>
                  <a:pt x="36" y="42"/>
                  <a:pt x="37" y="45"/>
                </a:cubicBezTo>
                <a:cubicBezTo>
                  <a:pt x="40" y="47"/>
                  <a:pt x="43" y="47"/>
                  <a:pt x="47" y="49"/>
                </a:cubicBezTo>
                <a:cubicBezTo>
                  <a:pt x="47" y="49"/>
                  <a:pt x="47" y="50"/>
                  <a:pt x="47" y="51"/>
                </a:cubicBezTo>
                <a:cubicBezTo>
                  <a:pt x="47" y="51"/>
                  <a:pt x="47" y="51"/>
                  <a:pt x="47" y="52"/>
                </a:cubicBezTo>
                <a:cubicBezTo>
                  <a:pt x="45" y="52"/>
                  <a:pt x="45" y="52"/>
                  <a:pt x="45" y="52"/>
                </a:cubicBezTo>
                <a:cubicBezTo>
                  <a:pt x="40" y="52"/>
                  <a:pt x="34" y="51"/>
                  <a:pt x="28" y="51"/>
                </a:cubicBezTo>
                <a:cubicBezTo>
                  <a:pt x="24" y="51"/>
                  <a:pt x="20" y="52"/>
                  <a:pt x="16" y="52"/>
                </a:cubicBezTo>
                <a:cubicBezTo>
                  <a:pt x="16" y="51"/>
                  <a:pt x="16" y="50"/>
                  <a:pt x="16" y="50"/>
                </a:cubicBezTo>
                <a:cubicBezTo>
                  <a:pt x="16" y="49"/>
                  <a:pt x="16" y="49"/>
                  <a:pt x="16" y="49"/>
                </a:cubicBezTo>
                <a:cubicBezTo>
                  <a:pt x="17" y="47"/>
                  <a:pt x="23" y="47"/>
                  <a:pt x="25" y="45"/>
                </a:cubicBezTo>
                <a:cubicBezTo>
                  <a:pt x="26" y="43"/>
                  <a:pt x="26" y="24"/>
                  <a:pt x="26" y="21"/>
                </a:cubicBezTo>
                <a:cubicBezTo>
                  <a:pt x="26" y="20"/>
                  <a:pt x="26" y="19"/>
                  <a:pt x="26" y="19"/>
                </a:cubicBezTo>
                <a:cubicBezTo>
                  <a:pt x="26" y="17"/>
                  <a:pt x="26" y="8"/>
                  <a:pt x="26" y="7"/>
                </a:cubicBezTo>
                <a:cubicBezTo>
                  <a:pt x="25" y="7"/>
                  <a:pt x="20" y="7"/>
                  <a:pt x="19" y="7"/>
                </a:cubicBezTo>
                <a:cubicBezTo>
                  <a:pt x="17" y="7"/>
                  <a:pt x="8" y="8"/>
                  <a:pt x="7" y="8"/>
                </a:cubicBezTo>
                <a:cubicBezTo>
                  <a:pt x="5" y="9"/>
                  <a:pt x="5" y="17"/>
                  <a:pt x="3" y="18"/>
                </a:cubicBezTo>
                <a:cubicBezTo>
                  <a:pt x="2" y="17"/>
                  <a:pt x="1" y="17"/>
                  <a:pt x="0" y="16"/>
                </a:cubicBezTo>
                <a:cubicBezTo>
                  <a:pt x="0" y="1"/>
                  <a:pt x="0" y="1"/>
                  <a:pt x="0" y="1"/>
                </a:cubicBezTo>
                <a:cubicBezTo>
                  <a:pt x="4" y="0"/>
                  <a:pt x="4" y="0"/>
                  <a:pt x="4" y="0"/>
                </a:cubicBezTo>
                <a:lnTo>
                  <a:pt x="6" y="2"/>
                </a:lnTo>
                <a:close/>
                <a:moveTo>
                  <a:pt x="61" y="58"/>
                </a:moveTo>
                <a:cubicBezTo>
                  <a:pt x="62" y="58"/>
                  <a:pt x="62" y="59"/>
                  <a:pt x="62" y="60"/>
                </a:cubicBezTo>
                <a:cubicBezTo>
                  <a:pt x="62" y="60"/>
                  <a:pt x="62" y="61"/>
                  <a:pt x="61" y="62"/>
                </a:cubicBezTo>
                <a:cubicBezTo>
                  <a:pt x="60" y="62"/>
                  <a:pt x="54" y="67"/>
                  <a:pt x="53" y="67"/>
                </a:cubicBezTo>
                <a:cubicBezTo>
                  <a:pt x="51" y="67"/>
                  <a:pt x="52" y="63"/>
                  <a:pt x="52" y="62"/>
                </a:cubicBezTo>
                <a:cubicBezTo>
                  <a:pt x="11" y="62"/>
                  <a:pt x="11" y="62"/>
                  <a:pt x="11" y="62"/>
                </a:cubicBezTo>
                <a:cubicBezTo>
                  <a:pt x="11" y="63"/>
                  <a:pt x="11" y="67"/>
                  <a:pt x="10" y="67"/>
                </a:cubicBezTo>
                <a:cubicBezTo>
                  <a:pt x="8" y="67"/>
                  <a:pt x="3" y="62"/>
                  <a:pt x="2" y="62"/>
                </a:cubicBezTo>
                <a:cubicBezTo>
                  <a:pt x="1" y="61"/>
                  <a:pt x="1" y="60"/>
                  <a:pt x="1" y="60"/>
                </a:cubicBezTo>
                <a:cubicBezTo>
                  <a:pt x="1" y="59"/>
                  <a:pt x="1" y="58"/>
                  <a:pt x="2" y="58"/>
                </a:cubicBezTo>
                <a:cubicBezTo>
                  <a:pt x="3" y="57"/>
                  <a:pt x="8" y="52"/>
                  <a:pt x="10" y="52"/>
                </a:cubicBezTo>
                <a:cubicBezTo>
                  <a:pt x="11" y="52"/>
                  <a:pt x="11" y="56"/>
                  <a:pt x="11" y="57"/>
                </a:cubicBezTo>
                <a:cubicBezTo>
                  <a:pt x="52" y="57"/>
                  <a:pt x="52" y="57"/>
                  <a:pt x="52" y="57"/>
                </a:cubicBezTo>
                <a:cubicBezTo>
                  <a:pt x="52" y="56"/>
                  <a:pt x="51" y="52"/>
                  <a:pt x="53" y="52"/>
                </a:cubicBezTo>
                <a:cubicBezTo>
                  <a:pt x="54" y="52"/>
                  <a:pt x="60" y="57"/>
                  <a:pt x="61" y="5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4" name="Google Shape;1374;p13"/>
          <p:cNvSpPr/>
          <p:nvPr/>
        </p:nvSpPr>
        <p:spPr>
          <a:xfrm>
            <a:off x="5114213" y="3573430"/>
            <a:ext cx="434597" cy="827526"/>
          </a:xfrm>
          <a:custGeom>
            <a:rect b="b" l="l" r="r" t="t"/>
            <a:pathLst>
              <a:path extrusionOk="0" h="64" w="3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75" name="Google Shape;1375;p13"/>
          <p:cNvGrpSpPr/>
          <p:nvPr/>
        </p:nvGrpSpPr>
        <p:grpSpPr>
          <a:xfrm>
            <a:off x="17767302" y="3504617"/>
            <a:ext cx="579908" cy="812590"/>
            <a:chOff x="1597025" y="1208088"/>
            <a:chExt cx="257175" cy="360363"/>
          </a:xfrm>
        </p:grpSpPr>
        <p:sp>
          <p:nvSpPr>
            <p:cNvPr id="1376" name="Google Shape;1376;p13"/>
            <p:cNvSpPr/>
            <p:nvPr/>
          </p:nvSpPr>
          <p:spPr>
            <a:xfrm>
              <a:off x="1597025" y="1208088"/>
              <a:ext cx="257175" cy="360363"/>
            </a:xfrm>
            <a:custGeom>
              <a:rect b="b" l="l" r="r" t="t"/>
              <a:pathLst>
                <a:path extrusionOk="0" h="123" w="88">
                  <a:moveTo>
                    <a:pt x="65" y="35"/>
                  </a:moveTo>
                  <a:cubicBezTo>
                    <a:pt x="65" y="45"/>
                    <a:pt x="57" y="54"/>
                    <a:pt x="57" y="54"/>
                  </a:cubicBezTo>
                  <a:cubicBezTo>
                    <a:pt x="57" y="35"/>
                    <a:pt x="42" y="19"/>
                    <a:pt x="42" y="19"/>
                  </a:cubicBezTo>
                  <a:cubicBezTo>
                    <a:pt x="42" y="19"/>
                    <a:pt x="42" y="31"/>
                    <a:pt x="34" y="42"/>
                  </a:cubicBezTo>
                  <a:cubicBezTo>
                    <a:pt x="27" y="15"/>
                    <a:pt x="4" y="0"/>
                    <a:pt x="4" y="0"/>
                  </a:cubicBezTo>
                  <a:cubicBezTo>
                    <a:pt x="15" y="42"/>
                    <a:pt x="0" y="57"/>
                    <a:pt x="0" y="88"/>
                  </a:cubicBezTo>
                  <a:cubicBezTo>
                    <a:pt x="0" y="106"/>
                    <a:pt x="15" y="123"/>
                    <a:pt x="38" y="123"/>
                  </a:cubicBezTo>
                  <a:cubicBezTo>
                    <a:pt x="73" y="123"/>
                    <a:pt x="79" y="110"/>
                    <a:pt x="83" y="96"/>
                  </a:cubicBezTo>
                  <a:cubicBezTo>
                    <a:pt x="88" y="77"/>
                    <a:pt x="80" y="54"/>
                    <a:pt x="65" y="35"/>
                  </a:cubicBezTo>
                  <a:close/>
                  <a:moveTo>
                    <a:pt x="75" y="94"/>
                  </a:moveTo>
                  <a:cubicBezTo>
                    <a:pt x="73" y="104"/>
                    <a:pt x="70" y="115"/>
                    <a:pt x="38" y="115"/>
                  </a:cubicBezTo>
                  <a:cubicBezTo>
                    <a:pt x="19" y="115"/>
                    <a:pt x="7" y="101"/>
                    <a:pt x="7" y="88"/>
                  </a:cubicBezTo>
                  <a:cubicBezTo>
                    <a:pt x="7" y="78"/>
                    <a:pt x="9" y="69"/>
                    <a:pt x="11" y="60"/>
                  </a:cubicBezTo>
                  <a:cubicBezTo>
                    <a:pt x="14" y="49"/>
                    <a:pt x="16" y="37"/>
                    <a:pt x="15" y="22"/>
                  </a:cubicBezTo>
                  <a:cubicBezTo>
                    <a:pt x="27" y="39"/>
                    <a:pt x="31" y="60"/>
                    <a:pt x="31" y="60"/>
                  </a:cubicBezTo>
                  <a:cubicBezTo>
                    <a:pt x="31" y="60"/>
                    <a:pt x="42" y="45"/>
                    <a:pt x="45" y="38"/>
                  </a:cubicBezTo>
                  <a:cubicBezTo>
                    <a:pt x="48" y="42"/>
                    <a:pt x="50" y="58"/>
                    <a:pt x="50" y="73"/>
                  </a:cubicBezTo>
                  <a:cubicBezTo>
                    <a:pt x="50" y="73"/>
                    <a:pt x="60" y="65"/>
                    <a:pt x="67" y="52"/>
                  </a:cubicBezTo>
                  <a:cubicBezTo>
                    <a:pt x="76" y="66"/>
                    <a:pt x="78" y="82"/>
                    <a:pt x="75" y="94"/>
                  </a:cubicBezTo>
                  <a:close/>
                  <a:moveTo>
                    <a:pt x="75" y="94"/>
                  </a:moveTo>
                  <a:cubicBezTo>
                    <a:pt x="75" y="94"/>
                    <a:pt x="75" y="94"/>
                    <a:pt x="75" y="94"/>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7" name="Google Shape;1377;p13"/>
            <p:cNvSpPr/>
            <p:nvPr/>
          </p:nvSpPr>
          <p:spPr>
            <a:xfrm>
              <a:off x="1638300" y="1363663"/>
              <a:ext cx="160338" cy="128588"/>
            </a:xfrm>
            <a:custGeom>
              <a:rect b="b" l="l" r="r" t="t"/>
              <a:pathLst>
                <a:path extrusionOk="0" h="44" w="55">
                  <a:moveTo>
                    <a:pt x="53" y="12"/>
                  </a:moveTo>
                  <a:cubicBezTo>
                    <a:pt x="49" y="15"/>
                    <a:pt x="49" y="15"/>
                    <a:pt x="49" y="15"/>
                  </a:cubicBezTo>
                  <a:cubicBezTo>
                    <a:pt x="45" y="20"/>
                    <a:pt x="42" y="25"/>
                    <a:pt x="31" y="30"/>
                  </a:cubicBezTo>
                  <a:cubicBezTo>
                    <a:pt x="30" y="25"/>
                    <a:pt x="29" y="20"/>
                    <a:pt x="29" y="13"/>
                  </a:cubicBezTo>
                  <a:cubicBezTo>
                    <a:pt x="29" y="7"/>
                    <a:pt x="29" y="7"/>
                    <a:pt x="29" y="7"/>
                  </a:cubicBezTo>
                  <a:cubicBezTo>
                    <a:pt x="23" y="16"/>
                    <a:pt x="23" y="16"/>
                    <a:pt x="23" y="16"/>
                  </a:cubicBezTo>
                  <a:cubicBezTo>
                    <a:pt x="21" y="19"/>
                    <a:pt x="19" y="21"/>
                    <a:pt x="17" y="25"/>
                  </a:cubicBezTo>
                  <a:cubicBezTo>
                    <a:pt x="13" y="16"/>
                    <a:pt x="10" y="10"/>
                    <a:pt x="8" y="5"/>
                  </a:cubicBezTo>
                  <a:cubicBezTo>
                    <a:pt x="7" y="0"/>
                    <a:pt x="7" y="0"/>
                    <a:pt x="7" y="0"/>
                  </a:cubicBezTo>
                  <a:cubicBezTo>
                    <a:pt x="5" y="5"/>
                    <a:pt x="5" y="5"/>
                    <a:pt x="5" y="5"/>
                  </a:cubicBezTo>
                  <a:cubicBezTo>
                    <a:pt x="2" y="13"/>
                    <a:pt x="0" y="20"/>
                    <a:pt x="0" y="38"/>
                  </a:cubicBezTo>
                  <a:cubicBezTo>
                    <a:pt x="0" y="39"/>
                    <a:pt x="1" y="40"/>
                    <a:pt x="2" y="40"/>
                  </a:cubicBezTo>
                  <a:cubicBezTo>
                    <a:pt x="3" y="40"/>
                    <a:pt x="4" y="39"/>
                    <a:pt x="4" y="38"/>
                  </a:cubicBezTo>
                  <a:cubicBezTo>
                    <a:pt x="4" y="24"/>
                    <a:pt x="5" y="17"/>
                    <a:pt x="7" y="11"/>
                  </a:cubicBezTo>
                  <a:cubicBezTo>
                    <a:pt x="9" y="16"/>
                    <a:pt x="11" y="22"/>
                    <a:pt x="15" y="29"/>
                  </a:cubicBezTo>
                  <a:cubicBezTo>
                    <a:pt x="16" y="32"/>
                    <a:pt x="16" y="32"/>
                    <a:pt x="16" y="32"/>
                  </a:cubicBezTo>
                  <a:cubicBezTo>
                    <a:pt x="18" y="30"/>
                    <a:pt x="18" y="30"/>
                    <a:pt x="18" y="30"/>
                  </a:cubicBezTo>
                  <a:cubicBezTo>
                    <a:pt x="21" y="25"/>
                    <a:pt x="23" y="22"/>
                    <a:pt x="25" y="19"/>
                  </a:cubicBezTo>
                  <a:cubicBezTo>
                    <a:pt x="26" y="25"/>
                    <a:pt x="27" y="29"/>
                    <a:pt x="28" y="33"/>
                  </a:cubicBezTo>
                  <a:cubicBezTo>
                    <a:pt x="29" y="35"/>
                    <a:pt x="29" y="35"/>
                    <a:pt x="29" y="35"/>
                  </a:cubicBezTo>
                  <a:cubicBezTo>
                    <a:pt x="31" y="34"/>
                    <a:pt x="31" y="34"/>
                    <a:pt x="31" y="34"/>
                  </a:cubicBezTo>
                  <a:cubicBezTo>
                    <a:pt x="41" y="29"/>
                    <a:pt x="46" y="25"/>
                    <a:pt x="50" y="20"/>
                  </a:cubicBezTo>
                  <a:cubicBezTo>
                    <a:pt x="51" y="28"/>
                    <a:pt x="50" y="35"/>
                    <a:pt x="48" y="41"/>
                  </a:cubicBezTo>
                  <a:cubicBezTo>
                    <a:pt x="47" y="42"/>
                    <a:pt x="48" y="43"/>
                    <a:pt x="49" y="43"/>
                  </a:cubicBezTo>
                  <a:cubicBezTo>
                    <a:pt x="49" y="43"/>
                    <a:pt x="49" y="44"/>
                    <a:pt x="49" y="44"/>
                  </a:cubicBezTo>
                  <a:cubicBezTo>
                    <a:pt x="50" y="44"/>
                    <a:pt x="51" y="43"/>
                    <a:pt x="51" y="42"/>
                  </a:cubicBezTo>
                  <a:cubicBezTo>
                    <a:pt x="54" y="35"/>
                    <a:pt x="55" y="24"/>
                    <a:pt x="53" y="16"/>
                  </a:cubicBezTo>
                  <a:lnTo>
                    <a:pt x="53" y="12"/>
                  </a:lnTo>
                  <a:close/>
                  <a:moveTo>
                    <a:pt x="53" y="12"/>
                  </a:moveTo>
                  <a:cubicBezTo>
                    <a:pt x="53" y="12"/>
                    <a:pt x="53" y="12"/>
                    <a:pt x="53" y="12"/>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78" name="Google Shape;1378;p13"/>
          <p:cNvGrpSpPr/>
          <p:nvPr/>
        </p:nvGrpSpPr>
        <p:grpSpPr>
          <a:xfrm>
            <a:off x="17687395" y="8087487"/>
            <a:ext cx="684242" cy="512428"/>
            <a:chOff x="1544638" y="2754313"/>
            <a:chExt cx="360363" cy="269875"/>
          </a:xfrm>
        </p:grpSpPr>
        <p:sp>
          <p:nvSpPr>
            <p:cNvPr id="1379" name="Google Shape;1379;p13"/>
            <p:cNvSpPr/>
            <p:nvPr/>
          </p:nvSpPr>
          <p:spPr>
            <a:xfrm>
              <a:off x="1544638" y="2754313"/>
              <a:ext cx="360363" cy="269875"/>
            </a:xfrm>
            <a:custGeom>
              <a:rect b="b" l="l" r="r" t="t"/>
              <a:pathLst>
                <a:path extrusionOk="0" h="92" w="123">
                  <a:moveTo>
                    <a:pt x="120" y="37"/>
                  </a:moveTo>
                  <a:cubicBezTo>
                    <a:pt x="101" y="7"/>
                    <a:pt x="101" y="7"/>
                    <a:pt x="101" y="7"/>
                  </a:cubicBezTo>
                  <a:cubicBezTo>
                    <a:pt x="98" y="2"/>
                    <a:pt x="93" y="0"/>
                    <a:pt x="88" y="0"/>
                  </a:cubicBezTo>
                  <a:cubicBezTo>
                    <a:pt x="15" y="0"/>
                    <a:pt x="15" y="0"/>
                    <a:pt x="15" y="0"/>
                  </a:cubicBezTo>
                  <a:cubicBezTo>
                    <a:pt x="6" y="0"/>
                    <a:pt x="0" y="6"/>
                    <a:pt x="0" y="15"/>
                  </a:cubicBezTo>
                  <a:cubicBezTo>
                    <a:pt x="0" y="76"/>
                    <a:pt x="0" y="76"/>
                    <a:pt x="0" y="76"/>
                  </a:cubicBezTo>
                  <a:cubicBezTo>
                    <a:pt x="0" y="85"/>
                    <a:pt x="6" y="92"/>
                    <a:pt x="15" y="92"/>
                  </a:cubicBezTo>
                  <a:cubicBezTo>
                    <a:pt x="88" y="92"/>
                    <a:pt x="88" y="92"/>
                    <a:pt x="88" y="92"/>
                  </a:cubicBezTo>
                  <a:cubicBezTo>
                    <a:pt x="93" y="92"/>
                    <a:pt x="98" y="89"/>
                    <a:pt x="101" y="84"/>
                  </a:cubicBezTo>
                  <a:cubicBezTo>
                    <a:pt x="120" y="54"/>
                    <a:pt x="120" y="54"/>
                    <a:pt x="120" y="54"/>
                  </a:cubicBezTo>
                  <a:cubicBezTo>
                    <a:pt x="123" y="49"/>
                    <a:pt x="123" y="42"/>
                    <a:pt x="120" y="37"/>
                  </a:cubicBezTo>
                  <a:close/>
                  <a:moveTo>
                    <a:pt x="113" y="50"/>
                  </a:moveTo>
                  <a:cubicBezTo>
                    <a:pt x="94" y="80"/>
                    <a:pt x="94" y="80"/>
                    <a:pt x="94" y="80"/>
                  </a:cubicBezTo>
                  <a:cubicBezTo>
                    <a:pt x="93" y="83"/>
                    <a:pt x="90" y="84"/>
                    <a:pt x="88" y="84"/>
                  </a:cubicBezTo>
                  <a:cubicBezTo>
                    <a:pt x="15" y="84"/>
                    <a:pt x="15" y="84"/>
                    <a:pt x="15" y="84"/>
                  </a:cubicBezTo>
                  <a:cubicBezTo>
                    <a:pt x="11" y="84"/>
                    <a:pt x="7" y="80"/>
                    <a:pt x="7" y="76"/>
                  </a:cubicBezTo>
                  <a:cubicBezTo>
                    <a:pt x="7" y="15"/>
                    <a:pt x="7" y="15"/>
                    <a:pt x="7" y="15"/>
                  </a:cubicBezTo>
                  <a:cubicBezTo>
                    <a:pt x="7" y="11"/>
                    <a:pt x="11" y="7"/>
                    <a:pt x="15" y="7"/>
                  </a:cubicBezTo>
                  <a:cubicBezTo>
                    <a:pt x="88" y="7"/>
                    <a:pt x="88" y="7"/>
                    <a:pt x="88" y="7"/>
                  </a:cubicBezTo>
                  <a:cubicBezTo>
                    <a:pt x="90" y="7"/>
                    <a:pt x="93" y="9"/>
                    <a:pt x="94" y="11"/>
                  </a:cubicBezTo>
                  <a:cubicBezTo>
                    <a:pt x="113" y="41"/>
                    <a:pt x="113" y="41"/>
                    <a:pt x="113" y="41"/>
                  </a:cubicBezTo>
                  <a:cubicBezTo>
                    <a:pt x="115" y="44"/>
                    <a:pt x="115" y="47"/>
                    <a:pt x="113" y="50"/>
                  </a:cubicBezTo>
                  <a:close/>
                  <a:moveTo>
                    <a:pt x="113" y="50"/>
                  </a:moveTo>
                  <a:cubicBezTo>
                    <a:pt x="113" y="50"/>
                    <a:pt x="113" y="50"/>
                    <a:pt x="113" y="5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0" name="Google Shape;1380;p13"/>
            <p:cNvSpPr/>
            <p:nvPr/>
          </p:nvSpPr>
          <p:spPr>
            <a:xfrm>
              <a:off x="1766888" y="2852738"/>
              <a:ext cx="66675" cy="68263"/>
            </a:xfrm>
            <a:custGeom>
              <a:rect b="b" l="l" r="r" t="t"/>
              <a:pathLst>
                <a:path extrusionOk="0" h="23" w="23">
                  <a:moveTo>
                    <a:pt x="12" y="0"/>
                  </a:moveTo>
                  <a:cubicBezTo>
                    <a:pt x="5" y="0"/>
                    <a:pt x="0" y="5"/>
                    <a:pt x="0" y="12"/>
                  </a:cubicBezTo>
                  <a:cubicBezTo>
                    <a:pt x="0" y="18"/>
                    <a:pt x="5" y="23"/>
                    <a:pt x="12" y="23"/>
                  </a:cubicBezTo>
                  <a:cubicBezTo>
                    <a:pt x="18" y="23"/>
                    <a:pt x="23" y="18"/>
                    <a:pt x="23" y="12"/>
                  </a:cubicBezTo>
                  <a:cubicBezTo>
                    <a:pt x="23" y="5"/>
                    <a:pt x="18" y="0"/>
                    <a:pt x="12" y="0"/>
                  </a:cubicBezTo>
                  <a:close/>
                  <a:moveTo>
                    <a:pt x="12" y="19"/>
                  </a:moveTo>
                  <a:cubicBezTo>
                    <a:pt x="8" y="19"/>
                    <a:pt x="4" y="16"/>
                    <a:pt x="4" y="12"/>
                  </a:cubicBezTo>
                  <a:cubicBezTo>
                    <a:pt x="4" y="7"/>
                    <a:pt x="8" y="4"/>
                    <a:pt x="12" y="4"/>
                  </a:cubicBezTo>
                  <a:cubicBezTo>
                    <a:pt x="16" y="4"/>
                    <a:pt x="19" y="7"/>
                    <a:pt x="19" y="12"/>
                  </a:cubicBezTo>
                  <a:cubicBezTo>
                    <a:pt x="19" y="16"/>
                    <a:pt x="16" y="19"/>
                    <a:pt x="12" y="19"/>
                  </a:cubicBezTo>
                  <a:close/>
                  <a:moveTo>
                    <a:pt x="12" y="19"/>
                  </a:moveTo>
                  <a:cubicBezTo>
                    <a:pt x="12" y="19"/>
                    <a:pt x="12" y="19"/>
                    <a:pt x="12" y="19"/>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381" name="Google Shape;1381;p13"/>
          <p:cNvCxnSpPr/>
          <p:nvPr/>
        </p:nvCxnSpPr>
        <p:spPr>
          <a:xfrm>
            <a:off x="350520" y="4277499"/>
            <a:ext cx="4293191" cy="0"/>
          </a:xfrm>
          <a:prstGeom prst="straightConnector1">
            <a:avLst/>
          </a:prstGeom>
          <a:noFill/>
          <a:ln cap="flat" cmpd="sng" w="28575">
            <a:solidFill>
              <a:srgbClr val="C6C6C6"/>
            </a:solidFill>
            <a:prstDash val="dot"/>
            <a:miter lim="800000"/>
            <a:headEnd len="med" w="med" type="diamond"/>
            <a:tailEnd len="med" w="med" type="diamond"/>
          </a:ln>
        </p:spPr>
      </p:cxnSp>
      <p:cxnSp>
        <p:nvCxnSpPr>
          <p:cNvPr id="1382" name="Google Shape;1382;p13"/>
          <p:cNvCxnSpPr/>
          <p:nvPr/>
        </p:nvCxnSpPr>
        <p:spPr>
          <a:xfrm>
            <a:off x="350520" y="8890503"/>
            <a:ext cx="4293191" cy="0"/>
          </a:xfrm>
          <a:prstGeom prst="straightConnector1">
            <a:avLst/>
          </a:prstGeom>
          <a:noFill/>
          <a:ln cap="flat" cmpd="sng" w="28575">
            <a:solidFill>
              <a:srgbClr val="C6C6C6"/>
            </a:solidFill>
            <a:prstDash val="dot"/>
            <a:miter lim="800000"/>
            <a:headEnd len="med" w="med" type="diamond"/>
            <a:tailEnd len="med" w="med" type="diamond"/>
          </a:ln>
        </p:spPr>
      </p:cxnSp>
      <p:cxnSp>
        <p:nvCxnSpPr>
          <p:cNvPr id="1383" name="Google Shape;1383;p13"/>
          <p:cNvCxnSpPr/>
          <p:nvPr/>
        </p:nvCxnSpPr>
        <p:spPr>
          <a:xfrm>
            <a:off x="18784109" y="4277499"/>
            <a:ext cx="4307384" cy="0"/>
          </a:xfrm>
          <a:prstGeom prst="straightConnector1">
            <a:avLst/>
          </a:prstGeom>
          <a:noFill/>
          <a:ln cap="flat" cmpd="sng" w="28575">
            <a:solidFill>
              <a:srgbClr val="C6C6C6"/>
            </a:solidFill>
            <a:prstDash val="dot"/>
            <a:miter lim="800000"/>
            <a:headEnd len="med" w="med" type="diamond"/>
            <a:tailEnd len="med" w="med" type="diamond"/>
          </a:ln>
        </p:spPr>
      </p:cxnSp>
      <p:cxnSp>
        <p:nvCxnSpPr>
          <p:cNvPr id="1384" name="Google Shape;1384;p13"/>
          <p:cNvCxnSpPr/>
          <p:nvPr/>
        </p:nvCxnSpPr>
        <p:spPr>
          <a:xfrm>
            <a:off x="18747969" y="8726837"/>
            <a:ext cx="4343526" cy="0"/>
          </a:xfrm>
          <a:prstGeom prst="straightConnector1">
            <a:avLst/>
          </a:prstGeom>
          <a:noFill/>
          <a:ln cap="flat" cmpd="sng" w="28575">
            <a:solidFill>
              <a:srgbClr val="C6C6C6"/>
            </a:solidFill>
            <a:prstDash val="dot"/>
            <a:miter lim="800000"/>
            <a:headEnd len="med" w="med" type="diamond"/>
            <a:tailEnd len="med" w="med" type="diamond"/>
          </a:ln>
        </p:spPr>
      </p:cxnSp>
      <p:pic>
        <p:nvPicPr>
          <p:cNvPr descr="Gráfico&#10;&#10;Descripción generada automáticamente" id="1385" name="Google Shape;1385;p13"/>
          <p:cNvPicPr preferRelativeResize="0"/>
          <p:nvPr/>
        </p:nvPicPr>
        <p:blipFill rotWithShape="1">
          <a:blip r:embed="rId5">
            <a:alphaModFix/>
          </a:blip>
          <a:srcRect b="24789" l="0" r="0" t="23299"/>
          <a:stretch/>
        </p:blipFill>
        <p:spPr>
          <a:xfrm>
            <a:off x="7427870" y="3855130"/>
            <a:ext cx="3965575" cy="2058605"/>
          </a:xfrm>
          <a:prstGeom prst="rect">
            <a:avLst/>
          </a:prstGeom>
          <a:noFill/>
          <a:ln>
            <a:noFill/>
          </a:ln>
        </p:spPr>
      </p:pic>
      <p:pic>
        <p:nvPicPr>
          <p:cNvPr descr="Figure 5: [Heat map of values from a hypothetical 384-well plate containing  edge effects.]. - Assay Guidance Manual - NCBI Bookshelf" id="1386" name="Google Shape;1386;p13"/>
          <p:cNvPicPr preferRelativeResize="0"/>
          <p:nvPr/>
        </p:nvPicPr>
        <p:blipFill rotWithShape="1">
          <a:blip r:embed="rId6">
            <a:alphaModFix/>
          </a:blip>
          <a:srcRect b="0" l="0" r="0" t="0"/>
          <a:stretch/>
        </p:blipFill>
        <p:spPr>
          <a:xfrm>
            <a:off x="11913756" y="5972217"/>
            <a:ext cx="3810000" cy="2366963"/>
          </a:xfrm>
          <a:prstGeom prst="rect">
            <a:avLst/>
          </a:prstGeom>
          <a:noFill/>
          <a:ln>
            <a:noFill/>
          </a:ln>
        </p:spPr>
      </p:pic>
      <p:pic>
        <p:nvPicPr>
          <p:cNvPr descr="Semáforo PNG" id="1387" name="Google Shape;1387;p13"/>
          <p:cNvPicPr preferRelativeResize="0"/>
          <p:nvPr/>
        </p:nvPicPr>
        <p:blipFill rotWithShape="1">
          <a:blip r:embed="rId7">
            <a:alphaModFix/>
          </a:blip>
          <a:srcRect b="0" l="0" r="0" t="0"/>
          <a:stretch/>
        </p:blipFill>
        <p:spPr>
          <a:xfrm>
            <a:off x="13120314" y="3778637"/>
            <a:ext cx="2362281" cy="1889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2000"/>
                                        <p:tgtEl>
                                          <p:spTgt spid="1350"/>
                                        </p:tgtEl>
                                      </p:cBhvr>
                                    </p:animEffect>
                                  </p:childTnLst>
                                </p:cTn>
                              </p:par>
                              <p:par>
                                <p:cTn fill="hold" nodeType="with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2000"/>
                                        <p:tgtEl>
                                          <p:spTgt spid="1374"/>
                                        </p:tgtEl>
                                      </p:cBhvr>
                                    </p:animEffect>
                                  </p:childTnLst>
                                </p:cTn>
                              </p:par>
                              <p:par>
                                <p:cTn fill="hold" nodeType="with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20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2000"/>
                                        <p:tgtEl>
                                          <p:spTgt spid="1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2000"/>
                                        <p:tgtEl>
                                          <p:spTgt spid="1310"/>
                                        </p:tgtEl>
                                      </p:cBhvr>
                                    </p:animEffect>
                                  </p:childTnLst>
                                </p:cTn>
                              </p:par>
                              <p:par>
                                <p:cTn fill="hold" nodeType="with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2000"/>
                                        <p:tgtEl>
                                          <p:spTgt spid="1373"/>
                                        </p:tgtEl>
                                      </p:cBhvr>
                                    </p:animEffect>
                                  </p:childTnLst>
                                </p:cTn>
                              </p:par>
                              <p:par>
                                <p:cTn fill="hold" nodeType="with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2000"/>
                                        <p:tgtEl>
                                          <p:spTgt spid="1382"/>
                                        </p:tgtEl>
                                      </p:cBhvr>
                                    </p:animEffect>
                                  </p:childTnLst>
                                </p:cTn>
                              </p:par>
                              <p:par>
                                <p:cTn fill="hold" nodeType="with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2000"/>
                                        <p:tgtEl>
                                          <p:spTgt spid="1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2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2000"/>
                                        <p:tgtEl>
                                          <p:spTgt spid="1375"/>
                                        </p:tgtEl>
                                      </p:cBhvr>
                                    </p:animEffect>
                                  </p:childTnLst>
                                </p:cTn>
                              </p:par>
                              <p:par>
                                <p:cTn fill="hold" nodeType="with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2000"/>
                                        <p:tgtEl>
                                          <p:spTgt spid="1383"/>
                                        </p:tgtEl>
                                      </p:cBhvr>
                                    </p:animEffect>
                                  </p:childTnLst>
                                </p:cTn>
                              </p:par>
                              <p:par>
                                <p:cTn fill="hold" nodeType="with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2000"/>
                                        <p:tgtEl>
                                          <p:spTgt spid="1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2000"/>
                                        <p:tgtEl>
                                          <p:spTgt spid="1339"/>
                                        </p:tgtEl>
                                      </p:cBhvr>
                                    </p:animEffect>
                                  </p:childTnLst>
                                </p:cTn>
                              </p:par>
                              <p:par>
                                <p:cTn fill="hold" nodeType="with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2000"/>
                                        <p:tgtEl>
                                          <p:spTgt spid="1378"/>
                                        </p:tgtEl>
                                      </p:cBhvr>
                                    </p:animEffect>
                                  </p:childTnLst>
                                </p:cTn>
                              </p:par>
                              <p:par>
                                <p:cTn fill="hold" nodeType="with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2000"/>
                                        <p:tgtEl>
                                          <p:spTgt spid="1384"/>
                                        </p:tgtEl>
                                      </p:cBhvr>
                                    </p:animEffect>
                                  </p:childTnLst>
                                </p:cTn>
                              </p:par>
                              <p:par>
                                <p:cTn fill="hold" nodeType="with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2000"/>
                                        <p:tgtEl>
                                          <p:spTgt spid="1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4"/>
          <p:cNvSpPr txBox="1"/>
          <p:nvPr/>
        </p:nvSpPr>
        <p:spPr>
          <a:xfrm>
            <a:off x="8278184" y="483017"/>
            <a:ext cx="7821337"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Caso práctico</a:t>
            </a:r>
            <a:endParaRPr/>
          </a:p>
        </p:txBody>
      </p:sp>
      <p:sp>
        <p:nvSpPr>
          <p:cNvPr id="1393" name="Google Shape;1393;p14"/>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1394" name="Google Shape;1394;p14"/>
          <p:cNvGrpSpPr/>
          <p:nvPr/>
        </p:nvGrpSpPr>
        <p:grpSpPr>
          <a:xfrm>
            <a:off x="23375325" y="8201121"/>
            <a:ext cx="1360267" cy="947966"/>
            <a:chOff x="23387538" y="9304230"/>
            <a:chExt cx="1360267" cy="947966"/>
          </a:xfrm>
        </p:grpSpPr>
        <p:sp>
          <p:nvSpPr>
            <p:cNvPr id="1395" name="Google Shape;1395;p14"/>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6" name="Google Shape;1396;p14"/>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97" name="Google Shape;1397;p14"/>
          <p:cNvGrpSpPr/>
          <p:nvPr/>
        </p:nvGrpSpPr>
        <p:grpSpPr>
          <a:xfrm>
            <a:off x="23387538" y="12536370"/>
            <a:ext cx="1360267" cy="947966"/>
            <a:chOff x="23387538" y="12536370"/>
            <a:chExt cx="1360267" cy="947966"/>
          </a:xfrm>
        </p:grpSpPr>
        <p:sp>
          <p:nvSpPr>
            <p:cNvPr id="1398" name="Google Shape;1398;p14"/>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9" name="Google Shape;1399;p14"/>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00" name="Google Shape;1400;p14"/>
          <p:cNvSpPr txBox="1"/>
          <p:nvPr/>
        </p:nvSpPr>
        <p:spPr>
          <a:xfrm>
            <a:off x="6624583" y="1634834"/>
            <a:ext cx="11169730"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9"/>
              </a:buClr>
              <a:buSzPts val="3100"/>
              <a:buFont typeface="Arial"/>
              <a:buNone/>
            </a:pPr>
            <a:r>
              <a:rPr lang="en-US" sz="3100">
                <a:solidFill>
                  <a:srgbClr val="445469"/>
                </a:solidFill>
                <a:latin typeface="Lato Light"/>
                <a:ea typeface="Lato Light"/>
                <a:cs typeface="Lato Light"/>
                <a:sym typeface="Lato Light"/>
              </a:rPr>
              <a:t>De un cliente que migra de la venta presencial al e-commerce</a:t>
            </a:r>
            <a:endParaRPr/>
          </a:p>
        </p:txBody>
      </p:sp>
      <p:grpSp>
        <p:nvGrpSpPr>
          <p:cNvPr id="1401" name="Google Shape;1401;p14"/>
          <p:cNvGrpSpPr/>
          <p:nvPr/>
        </p:nvGrpSpPr>
        <p:grpSpPr>
          <a:xfrm>
            <a:off x="23387537" y="9311060"/>
            <a:ext cx="1360267" cy="947966"/>
            <a:chOff x="23387538" y="8255417"/>
            <a:chExt cx="1360267" cy="947966"/>
          </a:xfrm>
        </p:grpSpPr>
        <p:sp>
          <p:nvSpPr>
            <p:cNvPr id="1402" name="Google Shape;1402;p14"/>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Google Shape;1403;p14"/>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04" name="Google Shape;1404;p14"/>
          <p:cNvGrpSpPr/>
          <p:nvPr/>
        </p:nvGrpSpPr>
        <p:grpSpPr>
          <a:xfrm>
            <a:off x="23387538" y="10395893"/>
            <a:ext cx="1360267" cy="947966"/>
            <a:chOff x="23387538" y="10353043"/>
            <a:chExt cx="1360267" cy="947966"/>
          </a:xfrm>
        </p:grpSpPr>
        <p:sp>
          <p:nvSpPr>
            <p:cNvPr id="1405" name="Google Shape;1405;p14"/>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6" name="Google Shape;1406;p14"/>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07" name="Google Shape;1407;p14"/>
          <p:cNvGrpSpPr/>
          <p:nvPr/>
        </p:nvGrpSpPr>
        <p:grpSpPr>
          <a:xfrm>
            <a:off x="23387538" y="11466131"/>
            <a:ext cx="1360267" cy="947966"/>
            <a:chOff x="23387538" y="11384421"/>
            <a:chExt cx="1360267" cy="947966"/>
          </a:xfrm>
        </p:grpSpPr>
        <p:sp>
          <p:nvSpPr>
            <p:cNvPr id="1408" name="Google Shape;1408;p14"/>
            <p:cNvSpPr/>
            <p:nvPr/>
          </p:nvSpPr>
          <p:spPr>
            <a:xfrm>
              <a:off x="23387538" y="11384421"/>
              <a:ext cx="1360267" cy="947966"/>
            </a:xfrm>
            <a:prstGeom prst="round2DiagRect">
              <a:avLst>
                <a:gd fmla="val 18841" name="adj1"/>
                <a:gd fmla="val 0" name="adj2"/>
              </a:avLst>
            </a:prstGeom>
            <a:solidFill>
              <a:srgbClr val="FFE79B"/>
            </a:solidFill>
            <a:ln cap="flat" cmpd="sng" w="12700">
              <a:solidFill>
                <a:srgbClr val="DEA900"/>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9" name="Google Shape;1409;p14"/>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DEA900"/>
            </a:solidFill>
            <a:ln cap="flat" cmpd="sng" w="9525">
              <a:solidFill>
                <a:srgbClr val="DEA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10" name="Google Shape;1410;p14"/>
          <p:cNvSpPr/>
          <p:nvPr/>
        </p:nvSpPr>
        <p:spPr>
          <a:xfrm>
            <a:off x="12082532" y="4342170"/>
            <a:ext cx="302502" cy="6456317"/>
          </a:xfrm>
          <a:custGeom>
            <a:rect b="b" l="l" r="r" t="t"/>
            <a:pathLst>
              <a:path extrusionOk="0" h="8813" w="191">
                <a:moveTo>
                  <a:pt x="190" y="0"/>
                </a:moveTo>
                <a:lnTo>
                  <a:pt x="0" y="0"/>
                </a:lnTo>
                <a:lnTo>
                  <a:pt x="0" y="8812"/>
                </a:lnTo>
                <a:lnTo>
                  <a:pt x="190" y="8812"/>
                </a:lnTo>
                <a:lnTo>
                  <a:pt x="190" y="0"/>
                </a:ln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411" name="Google Shape;1411;p14"/>
          <p:cNvSpPr/>
          <p:nvPr/>
        </p:nvSpPr>
        <p:spPr>
          <a:xfrm>
            <a:off x="12082532" y="10798487"/>
            <a:ext cx="302502" cy="1644338"/>
          </a:xfrm>
          <a:custGeom>
            <a:rect b="b" l="l" r="r" t="t"/>
            <a:pathLst>
              <a:path extrusionOk="0" h="8813" w="191">
                <a:moveTo>
                  <a:pt x="190" y="0"/>
                </a:moveTo>
                <a:lnTo>
                  <a:pt x="0" y="0"/>
                </a:lnTo>
                <a:lnTo>
                  <a:pt x="0" y="8812"/>
                </a:lnTo>
                <a:lnTo>
                  <a:pt x="190" y="8812"/>
                </a:lnTo>
                <a:lnTo>
                  <a:pt x="190" y="0"/>
                </a:ln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nvGrpSpPr>
          <p:cNvPr id="1412" name="Google Shape;1412;p14"/>
          <p:cNvGrpSpPr/>
          <p:nvPr/>
        </p:nvGrpSpPr>
        <p:grpSpPr>
          <a:xfrm>
            <a:off x="13633882" y="6372814"/>
            <a:ext cx="8391231" cy="1574603"/>
            <a:chOff x="13020889" y="7896075"/>
            <a:chExt cx="5289154" cy="1574603"/>
          </a:xfrm>
        </p:grpSpPr>
        <p:sp>
          <p:nvSpPr>
            <p:cNvPr id="1413" name="Google Shape;1413;p14"/>
            <p:cNvSpPr txBox="1"/>
            <p:nvPr/>
          </p:nvSpPr>
          <p:spPr>
            <a:xfrm>
              <a:off x="13021107" y="8623523"/>
              <a:ext cx="5288936" cy="84715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2000">
                  <a:solidFill>
                    <a:srgbClr val="445469"/>
                  </a:solidFill>
                  <a:latin typeface="Lato Light"/>
                  <a:ea typeface="Lato Light"/>
                  <a:cs typeface="Lato Light"/>
                  <a:sym typeface="Lato Light"/>
                </a:rPr>
                <a:t>Debido al contexto actual de pandemia, de las restricciones y de no poder afrontar los gastos fijos sin ingresos.</a:t>
              </a:r>
              <a:endParaRPr sz="2000">
                <a:solidFill>
                  <a:srgbClr val="445469"/>
                </a:solidFill>
                <a:latin typeface="Lato Light"/>
                <a:ea typeface="Lato Light"/>
                <a:cs typeface="Lato Light"/>
                <a:sym typeface="Lato Light"/>
              </a:endParaRPr>
            </a:p>
          </p:txBody>
        </p:sp>
        <p:sp>
          <p:nvSpPr>
            <p:cNvPr id="1414" name="Google Shape;1414;p14"/>
            <p:cNvSpPr txBox="1"/>
            <p:nvPr/>
          </p:nvSpPr>
          <p:spPr>
            <a:xfrm>
              <a:off x="13020889" y="7896075"/>
              <a:ext cx="5289154" cy="14465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4400">
                  <a:solidFill>
                    <a:srgbClr val="445469"/>
                  </a:solidFill>
                  <a:latin typeface="Lato"/>
                  <a:ea typeface="Lato"/>
                  <a:cs typeface="Lato"/>
                  <a:sym typeface="Lato"/>
                </a:rPr>
                <a:t>Tuvo que cerrar su local</a:t>
              </a:r>
              <a:endParaRPr b="1" sz="4400">
                <a:solidFill>
                  <a:srgbClr val="445469"/>
                </a:solidFill>
                <a:latin typeface="Lato"/>
                <a:ea typeface="Lato"/>
                <a:cs typeface="Lato"/>
                <a:sym typeface="Lato"/>
              </a:endParaRPr>
            </a:p>
          </p:txBody>
        </p:sp>
      </p:grpSp>
      <p:grpSp>
        <p:nvGrpSpPr>
          <p:cNvPr id="1415" name="Google Shape;1415;p14"/>
          <p:cNvGrpSpPr/>
          <p:nvPr/>
        </p:nvGrpSpPr>
        <p:grpSpPr>
          <a:xfrm>
            <a:off x="0" y="3231048"/>
            <a:ext cx="10696861" cy="1574603"/>
            <a:chOff x="1673785" y="1448378"/>
            <a:chExt cx="9043116" cy="1574603"/>
          </a:xfrm>
        </p:grpSpPr>
        <p:sp>
          <p:nvSpPr>
            <p:cNvPr id="1416" name="Google Shape;1416;p14"/>
            <p:cNvSpPr txBox="1"/>
            <p:nvPr/>
          </p:nvSpPr>
          <p:spPr>
            <a:xfrm>
              <a:off x="3468090" y="2175826"/>
              <a:ext cx="7235293" cy="847155"/>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2000">
                  <a:solidFill>
                    <a:srgbClr val="445469"/>
                  </a:solidFill>
                  <a:latin typeface="Lato Light"/>
                  <a:ea typeface="Lato Light"/>
                  <a:cs typeface="Lato Light"/>
                  <a:sym typeface="Lato Light"/>
                </a:rPr>
                <a:t>Abrió su local en la década del 80. Estaba ubicado en uma zona Centrica muy concurrida</a:t>
              </a:r>
              <a:endParaRPr sz="2000">
                <a:solidFill>
                  <a:srgbClr val="445469"/>
                </a:solidFill>
                <a:latin typeface="Lato Light"/>
                <a:ea typeface="Lato Light"/>
                <a:cs typeface="Lato Light"/>
                <a:sym typeface="Lato Light"/>
              </a:endParaRPr>
            </a:p>
          </p:txBody>
        </p:sp>
        <p:sp>
          <p:nvSpPr>
            <p:cNvPr id="1417" name="Google Shape;1417;p14"/>
            <p:cNvSpPr txBox="1"/>
            <p:nvPr/>
          </p:nvSpPr>
          <p:spPr>
            <a:xfrm>
              <a:off x="1673785" y="1448378"/>
              <a:ext cx="9043116" cy="769423"/>
            </a:xfrm>
            <a:prstGeom prst="rect">
              <a:avLst/>
            </a:prstGeom>
            <a:noFill/>
            <a:ln>
              <a:noFill/>
            </a:ln>
          </p:spPr>
          <p:txBody>
            <a:bodyPr anchorCtr="0" anchor="t" bIns="45700" lIns="91400" spcFirstLastPara="1" rIns="91400" wrap="square" tIns="45700">
              <a:spAutoFit/>
            </a:bodyPr>
            <a:lstStyle/>
            <a:p>
              <a:pPr indent="0" lvl="0" marL="0" marR="0" rtl="0" algn="r">
                <a:spcBef>
                  <a:spcPts val="0"/>
                </a:spcBef>
                <a:spcAft>
                  <a:spcPts val="0"/>
                </a:spcAft>
                <a:buNone/>
              </a:pPr>
              <a:r>
                <a:rPr b="1" lang="en-US" sz="4400">
                  <a:solidFill>
                    <a:srgbClr val="445469"/>
                  </a:solidFill>
                  <a:latin typeface="Lato"/>
                  <a:ea typeface="Lato"/>
                  <a:cs typeface="Lato"/>
                  <a:sym typeface="Lato"/>
                </a:rPr>
                <a:t>Pablo es un vendedor de zapatos de Dama</a:t>
              </a:r>
              <a:endParaRPr b="1" sz="4400">
                <a:solidFill>
                  <a:srgbClr val="445469"/>
                </a:solidFill>
                <a:latin typeface="Lato"/>
                <a:ea typeface="Lato"/>
                <a:cs typeface="Lato"/>
                <a:sym typeface="Lato"/>
              </a:endParaRPr>
            </a:p>
          </p:txBody>
        </p:sp>
      </p:grpSp>
      <p:grpSp>
        <p:nvGrpSpPr>
          <p:cNvPr id="1418" name="Google Shape;1418;p14"/>
          <p:cNvGrpSpPr/>
          <p:nvPr/>
        </p:nvGrpSpPr>
        <p:grpSpPr>
          <a:xfrm>
            <a:off x="13740124" y="2863639"/>
            <a:ext cx="2980032" cy="2555273"/>
            <a:chOff x="17225181" y="672895"/>
            <a:chExt cx="3326533" cy="2852385"/>
          </a:xfrm>
        </p:grpSpPr>
        <p:sp>
          <p:nvSpPr>
            <p:cNvPr id="1419" name="Google Shape;1419;p14"/>
            <p:cNvSpPr/>
            <p:nvPr/>
          </p:nvSpPr>
          <p:spPr>
            <a:xfrm>
              <a:off x="17275966" y="672895"/>
              <a:ext cx="3199567" cy="732139"/>
            </a:xfrm>
            <a:custGeom>
              <a:rect b="b" l="l" r="r" t="t"/>
              <a:pathLst>
                <a:path extrusionOk="0" h="764" w="3333">
                  <a:moveTo>
                    <a:pt x="3332" y="704"/>
                  </a:moveTo>
                  <a:lnTo>
                    <a:pt x="3332" y="704"/>
                  </a:lnTo>
                  <a:cubicBezTo>
                    <a:pt x="3332" y="735"/>
                    <a:pt x="3295" y="763"/>
                    <a:pt x="3249" y="763"/>
                  </a:cubicBezTo>
                  <a:cubicBezTo>
                    <a:pt x="83" y="763"/>
                    <a:pt x="83" y="763"/>
                    <a:pt x="83" y="763"/>
                  </a:cubicBezTo>
                  <a:cubicBezTo>
                    <a:pt x="37" y="763"/>
                    <a:pt x="0" y="735"/>
                    <a:pt x="0" y="704"/>
                  </a:cubicBezTo>
                  <a:cubicBezTo>
                    <a:pt x="175" y="60"/>
                    <a:pt x="175" y="60"/>
                    <a:pt x="175" y="60"/>
                  </a:cubicBezTo>
                  <a:cubicBezTo>
                    <a:pt x="175" y="28"/>
                    <a:pt x="211" y="0"/>
                    <a:pt x="257" y="0"/>
                  </a:cubicBezTo>
                  <a:cubicBezTo>
                    <a:pt x="3152" y="0"/>
                    <a:pt x="3152" y="0"/>
                    <a:pt x="3152" y="0"/>
                  </a:cubicBezTo>
                  <a:cubicBezTo>
                    <a:pt x="3198" y="0"/>
                    <a:pt x="3235" y="28"/>
                    <a:pt x="3235" y="60"/>
                  </a:cubicBezTo>
                  <a:lnTo>
                    <a:pt x="3332" y="704"/>
                  </a:lnTo>
                </a:path>
              </a:pathLst>
            </a:custGeom>
            <a:solidFill>
              <a:srgbClr val="E45833"/>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0" name="Google Shape;1420;p14"/>
            <p:cNvSpPr/>
            <p:nvPr/>
          </p:nvSpPr>
          <p:spPr>
            <a:xfrm>
              <a:off x="17390239" y="1963661"/>
              <a:ext cx="2971026" cy="1561619"/>
            </a:xfrm>
            <a:custGeom>
              <a:rect b="b" l="l" r="r" t="t"/>
              <a:pathLst>
                <a:path extrusionOk="0" h="1628" w="3094">
                  <a:moveTo>
                    <a:pt x="3093" y="1627"/>
                  </a:moveTo>
                  <a:lnTo>
                    <a:pt x="0" y="1627"/>
                  </a:lnTo>
                  <a:lnTo>
                    <a:pt x="0" y="0"/>
                  </a:lnTo>
                  <a:lnTo>
                    <a:pt x="3093" y="0"/>
                  </a:lnTo>
                  <a:lnTo>
                    <a:pt x="3093" y="1627"/>
                  </a:lnTo>
                </a:path>
              </a:pathLst>
            </a:custGeom>
            <a:solidFill>
              <a:srgbClr val="F89521"/>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1" name="Google Shape;1421;p14"/>
            <p:cNvSpPr/>
            <p:nvPr/>
          </p:nvSpPr>
          <p:spPr>
            <a:xfrm>
              <a:off x="17623011" y="2251438"/>
              <a:ext cx="842215" cy="1218824"/>
            </a:xfrm>
            <a:custGeom>
              <a:rect b="b" l="l" r="r" t="t"/>
              <a:pathLst>
                <a:path extrusionOk="0" h="1270" w="879">
                  <a:moveTo>
                    <a:pt x="878" y="1237"/>
                  </a:moveTo>
                  <a:lnTo>
                    <a:pt x="878" y="1237"/>
                  </a:lnTo>
                  <a:cubicBezTo>
                    <a:pt x="878" y="1255"/>
                    <a:pt x="864" y="1269"/>
                    <a:pt x="850" y="1269"/>
                  </a:cubicBezTo>
                  <a:cubicBezTo>
                    <a:pt x="28" y="1269"/>
                    <a:pt x="28" y="1269"/>
                    <a:pt x="28" y="1269"/>
                  </a:cubicBezTo>
                  <a:cubicBezTo>
                    <a:pt x="14" y="1269"/>
                    <a:pt x="0" y="1255"/>
                    <a:pt x="0" y="1237"/>
                  </a:cubicBezTo>
                  <a:cubicBezTo>
                    <a:pt x="0" y="33"/>
                    <a:pt x="0" y="33"/>
                    <a:pt x="0" y="33"/>
                  </a:cubicBezTo>
                  <a:cubicBezTo>
                    <a:pt x="0" y="14"/>
                    <a:pt x="14" y="0"/>
                    <a:pt x="28" y="0"/>
                  </a:cubicBezTo>
                  <a:cubicBezTo>
                    <a:pt x="850" y="0"/>
                    <a:pt x="850" y="0"/>
                    <a:pt x="850" y="0"/>
                  </a:cubicBezTo>
                  <a:cubicBezTo>
                    <a:pt x="864" y="0"/>
                    <a:pt x="878" y="14"/>
                    <a:pt x="878" y="33"/>
                  </a:cubicBezTo>
                  <a:lnTo>
                    <a:pt x="878" y="1237"/>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2" name="Google Shape;1422;p14"/>
            <p:cNvSpPr/>
            <p:nvPr/>
          </p:nvSpPr>
          <p:spPr>
            <a:xfrm>
              <a:off x="17678031" y="2331849"/>
              <a:ext cx="736408" cy="1058007"/>
            </a:xfrm>
            <a:custGeom>
              <a:rect b="b" l="l" r="r" t="t"/>
              <a:pathLst>
                <a:path extrusionOk="0" h="1104" w="769">
                  <a:moveTo>
                    <a:pt x="768" y="1076"/>
                  </a:moveTo>
                  <a:lnTo>
                    <a:pt x="768" y="1076"/>
                  </a:lnTo>
                  <a:cubicBezTo>
                    <a:pt x="768" y="1094"/>
                    <a:pt x="754" y="1103"/>
                    <a:pt x="740" y="1103"/>
                  </a:cubicBezTo>
                  <a:cubicBezTo>
                    <a:pt x="28" y="1103"/>
                    <a:pt x="28" y="1103"/>
                    <a:pt x="28" y="1103"/>
                  </a:cubicBezTo>
                  <a:cubicBezTo>
                    <a:pt x="14" y="1103"/>
                    <a:pt x="0" y="1094"/>
                    <a:pt x="0" y="1076"/>
                  </a:cubicBezTo>
                  <a:cubicBezTo>
                    <a:pt x="0" y="28"/>
                    <a:pt x="0" y="28"/>
                    <a:pt x="0" y="28"/>
                  </a:cubicBezTo>
                  <a:cubicBezTo>
                    <a:pt x="0" y="14"/>
                    <a:pt x="14" y="0"/>
                    <a:pt x="28" y="0"/>
                  </a:cubicBezTo>
                  <a:cubicBezTo>
                    <a:pt x="740" y="0"/>
                    <a:pt x="740" y="0"/>
                    <a:pt x="740" y="0"/>
                  </a:cubicBezTo>
                  <a:cubicBezTo>
                    <a:pt x="754" y="0"/>
                    <a:pt x="768" y="14"/>
                    <a:pt x="768" y="28"/>
                  </a:cubicBezTo>
                  <a:lnTo>
                    <a:pt x="768" y="1076"/>
                  </a:lnTo>
                </a:path>
              </a:pathLst>
            </a:custGeom>
            <a:solidFill>
              <a:srgbClr val="AC4226"/>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3" name="Google Shape;1423;p14"/>
            <p:cNvSpPr/>
            <p:nvPr/>
          </p:nvSpPr>
          <p:spPr>
            <a:xfrm>
              <a:off x="17678031" y="2331849"/>
              <a:ext cx="736408" cy="1058007"/>
            </a:xfrm>
            <a:custGeom>
              <a:rect b="b" l="l" r="r" t="t"/>
              <a:pathLst>
                <a:path extrusionOk="0" h="1104" w="769">
                  <a:moveTo>
                    <a:pt x="768" y="1076"/>
                  </a:moveTo>
                  <a:lnTo>
                    <a:pt x="768" y="1076"/>
                  </a:lnTo>
                  <a:cubicBezTo>
                    <a:pt x="768" y="1094"/>
                    <a:pt x="754" y="1103"/>
                    <a:pt x="740" y="1103"/>
                  </a:cubicBezTo>
                  <a:cubicBezTo>
                    <a:pt x="28" y="1103"/>
                    <a:pt x="28" y="1103"/>
                    <a:pt x="28" y="1103"/>
                  </a:cubicBezTo>
                  <a:cubicBezTo>
                    <a:pt x="14" y="1103"/>
                    <a:pt x="0" y="1094"/>
                    <a:pt x="0" y="1076"/>
                  </a:cubicBezTo>
                  <a:cubicBezTo>
                    <a:pt x="740" y="0"/>
                    <a:pt x="740" y="0"/>
                    <a:pt x="740" y="0"/>
                  </a:cubicBezTo>
                  <a:cubicBezTo>
                    <a:pt x="754" y="0"/>
                    <a:pt x="768" y="14"/>
                    <a:pt x="768" y="28"/>
                  </a:cubicBezTo>
                  <a:lnTo>
                    <a:pt x="768" y="1076"/>
                  </a:lnTo>
                </a:path>
              </a:pathLst>
            </a:custGeom>
            <a:solidFill>
              <a:srgbClr val="E45833"/>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4" name="Google Shape;1424;p14"/>
            <p:cNvSpPr/>
            <p:nvPr/>
          </p:nvSpPr>
          <p:spPr>
            <a:xfrm>
              <a:off x="17915034" y="2467273"/>
              <a:ext cx="114269" cy="220065"/>
            </a:xfrm>
            <a:custGeom>
              <a:rect b="b" l="l" r="r" t="t"/>
              <a:pathLst>
                <a:path extrusionOk="0" h="231" w="117">
                  <a:moveTo>
                    <a:pt x="19" y="230"/>
                  </a:moveTo>
                  <a:lnTo>
                    <a:pt x="0" y="221"/>
                  </a:lnTo>
                  <a:lnTo>
                    <a:pt x="101" y="0"/>
                  </a:lnTo>
                  <a:lnTo>
                    <a:pt x="116" y="10"/>
                  </a:lnTo>
                  <a:lnTo>
                    <a:pt x="19" y="230"/>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5" name="Google Shape;1425;p14"/>
            <p:cNvSpPr/>
            <p:nvPr/>
          </p:nvSpPr>
          <p:spPr>
            <a:xfrm>
              <a:off x="18075861" y="2467273"/>
              <a:ext cx="110038" cy="220065"/>
            </a:xfrm>
            <a:custGeom>
              <a:rect b="b" l="l" r="r" t="t"/>
              <a:pathLst>
                <a:path extrusionOk="0" h="231" w="116">
                  <a:moveTo>
                    <a:pt x="101" y="230"/>
                  </a:moveTo>
                  <a:lnTo>
                    <a:pt x="0" y="10"/>
                  </a:lnTo>
                  <a:lnTo>
                    <a:pt x="18" y="0"/>
                  </a:lnTo>
                  <a:lnTo>
                    <a:pt x="115" y="221"/>
                  </a:lnTo>
                  <a:lnTo>
                    <a:pt x="101" y="230"/>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6" name="Google Shape;1426;p14"/>
            <p:cNvSpPr/>
            <p:nvPr/>
          </p:nvSpPr>
          <p:spPr>
            <a:xfrm>
              <a:off x="17783834" y="2666178"/>
              <a:ext cx="529030" cy="181978"/>
            </a:xfrm>
            <a:custGeom>
              <a:rect b="b" l="l" r="r" t="t"/>
              <a:pathLst>
                <a:path extrusionOk="0" h="189" w="552">
                  <a:moveTo>
                    <a:pt x="551" y="147"/>
                  </a:moveTo>
                  <a:lnTo>
                    <a:pt x="551" y="147"/>
                  </a:lnTo>
                  <a:cubicBezTo>
                    <a:pt x="551" y="170"/>
                    <a:pt x="528" y="188"/>
                    <a:pt x="500" y="188"/>
                  </a:cubicBezTo>
                  <a:cubicBezTo>
                    <a:pt x="50" y="188"/>
                    <a:pt x="50" y="188"/>
                    <a:pt x="50" y="188"/>
                  </a:cubicBezTo>
                  <a:cubicBezTo>
                    <a:pt x="22" y="188"/>
                    <a:pt x="0" y="170"/>
                    <a:pt x="0" y="147"/>
                  </a:cubicBezTo>
                  <a:cubicBezTo>
                    <a:pt x="0" y="46"/>
                    <a:pt x="0" y="46"/>
                    <a:pt x="0" y="46"/>
                  </a:cubicBezTo>
                  <a:cubicBezTo>
                    <a:pt x="0" y="18"/>
                    <a:pt x="22" y="0"/>
                    <a:pt x="50" y="0"/>
                  </a:cubicBezTo>
                  <a:cubicBezTo>
                    <a:pt x="500" y="0"/>
                    <a:pt x="500" y="0"/>
                    <a:pt x="500" y="0"/>
                  </a:cubicBezTo>
                  <a:cubicBezTo>
                    <a:pt x="528" y="0"/>
                    <a:pt x="551" y="18"/>
                    <a:pt x="551" y="46"/>
                  </a:cubicBezTo>
                  <a:lnTo>
                    <a:pt x="551" y="147"/>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7" name="Google Shape;1427;p14"/>
            <p:cNvSpPr/>
            <p:nvPr/>
          </p:nvSpPr>
          <p:spPr>
            <a:xfrm>
              <a:off x="17991216" y="2412255"/>
              <a:ext cx="114269" cy="105802"/>
            </a:xfrm>
            <a:custGeom>
              <a:rect b="b" l="l" r="r" t="t"/>
              <a:pathLst>
                <a:path extrusionOk="0" h="111" w="120">
                  <a:moveTo>
                    <a:pt x="119" y="55"/>
                  </a:moveTo>
                  <a:lnTo>
                    <a:pt x="119" y="55"/>
                  </a:lnTo>
                  <a:cubicBezTo>
                    <a:pt x="119" y="87"/>
                    <a:pt x="91" y="110"/>
                    <a:pt x="59" y="110"/>
                  </a:cubicBezTo>
                  <a:cubicBezTo>
                    <a:pt x="27" y="110"/>
                    <a:pt x="0" y="87"/>
                    <a:pt x="0" y="55"/>
                  </a:cubicBezTo>
                  <a:cubicBezTo>
                    <a:pt x="0" y="27"/>
                    <a:pt x="27" y="0"/>
                    <a:pt x="59" y="0"/>
                  </a:cubicBezTo>
                  <a:cubicBezTo>
                    <a:pt x="91" y="0"/>
                    <a:pt x="119" y="27"/>
                    <a:pt x="119" y="55"/>
                  </a:cubicBez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8" name="Google Shape;1428;p14"/>
            <p:cNvSpPr/>
            <p:nvPr/>
          </p:nvSpPr>
          <p:spPr>
            <a:xfrm>
              <a:off x="17275969" y="1350018"/>
              <a:ext cx="296256" cy="757531"/>
            </a:xfrm>
            <a:custGeom>
              <a:rect b="b" l="l" r="r" t="t"/>
              <a:pathLst>
                <a:path extrusionOk="0" h="791" w="309">
                  <a:moveTo>
                    <a:pt x="308" y="647"/>
                  </a:moveTo>
                  <a:lnTo>
                    <a:pt x="308" y="647"/>
                  </a:lnTo>
                  <a:cubicBezTo>
                    <a:pt x="308" y="725"/>
                    <a:pt x="239"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9" y="0"/>
                    <a:pt x="308" y="64"/>
                    <a:pt x="308" y="142"/>
                  </a:cubicBezTo>
                  <a:lnTo>
                    <a:pt x="308" y="647"/>
                  </a:lnTo>
                </a:path>
              </a:pathLst>
            </a:custGeom>
            <a:solidFill>
              <a:srgbClr val="E45833"/>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29" name="Google Shape;1429;p14"/>
            <p:cNvSpPr/>
            <p:nvPr/>
          </p:nvSpPr>
          <p:spPr>
            <a:xfrm>
              <a:off x="17572223" y="1350018"/>
              <a:ext cx="292025" cy="757531"/>
            </a:xfrm>
            <a:custGeom>
              <a:rect b="b" l="l" r="r" t="t"/>
              <a:pathLst>
                <a:path extrusionOk="0" h="791" w="304">
                  <a:moveTo>
                    <a:pt x="303" y="647"/>
                  </a:moveTo>
                  <a:lnTo>
                    <a:pt x="303" y="647"/>
                  </a:lnTo>
                  <a:cubicBezTo>
                    <a:pt x="303" y="725"/>
                    <a:pt x="234"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4" y="0"/>
                    <a:pt x="303" y="64"/>
                    <a:pt x="303" y="142"/>
                  </a:cubicBezTo>
                  <a:lnTo>
                    <a:pt x="303" y="647"/>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0" name="Google Shape;1430;p14"/>
            <p:cNvSpPr/>
            <p:nvPr/>
          </p:nvSpPr>
          <p:spPr>
            <a:xfrm>
              <a:off x="17864248" y="1350018"/>
              <a:ext cx="292023" cy="757531"/>
            </a:xfrm>
            <a:custGeom>
              <a:rect b="b" l="l" r="r" t="t"/>
              <a:pathLst>
                <a:path extrusionOk="0" h="791" w="304">
                  <a:moveTo>
                    <a:pt x="303" y="647"/>
                  </a:moveTo>
                  <a:lnTo>
                    <a:pt x="303" y="647"/>
                  </a:lnTo>
                  <a:cubicBezTo>
                    <a:pt x="303" y="725"/>
                    <a:pt x="239"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9" y="0"/>
                    <a:pt x="303" y="64"/>
                    <a:pt x="303" y="142"/>
                  </a:cubicBezTo>
                  <a:lnTo>
                    <a:pt x="303" y="647"/>
                  </a:lnTo>
                </a:path>
              </a:pathLst>
            </a:custGeom>
            <a:solidFill>
              <a:srgbClr val="E45833"/>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1" name="Google Shape;1431;p14"/>
            <p:cNvSpPr/>
            <p:nvPr/>
          </p:nvSpPr>
          <p:spPr>
            <a:xfrm>
              <a:off x="18152041" y="1350018"/>
              <a:ext cx="296256" cy="757531"/>
            </a:xfrm>
            <a:custGeom>
              <a:rect b="b" l="l" r="r" t="t"/>
              <a:pathLst>
                <a:path extrusionOk="0" h="791" w="310">
                  <a:moveTo>
                    <a:pt x="309" y="647"/>
                  </a:moveTo>
                  <a:lnTo>
                    <a:pt x="309" y="647"/>
                  </a:lnTo>
                  <a:cubicBezTo>
                    <a:pt x="309" y="725"/>
                    <a:pt x="240" y="790"/>
                    <a:pt x="157" y="790"/>
                  </a:cubicBezTo>
                  <a:lnTo>
                    <a:pt x="157" y="790"/>
                  </a:lnTo>
                  <a:cubicBezTo>
                    <a:pt x="69" y="790"/>
                    <a:pt x="0" y="725"/>
                    <a:pt x="0" y="647"/>
                  </a:cubicBezTo>
                  <a:cubicBezTo>
                    <a:pt x="0" y="142"/>
                    <a:pt x="0" y="142"/>
                    <a:pt x="0" y="142"/>
                  </a:cubicBezTo>
                  <a:cubicBezTo>
                    <a:pt x="0" y="64"/>
                    <a:pt x="69" y="0"/>
                    <a:pt x="157" y="0"/>
                  </a:cubicBezTo>
                  <a:lnTo>
                    <a:pt x="157" y="0"/>
                  </a:lnTo>
                  <a:cubicBezTo>
                    <a:pt x="240" y="0"/>
                    <a:pt x="309" y="64"/>
                    <a:pt x="309" y="142"/>
                  </a:cubicBezTo>
                  <a:lnTo>
                    <a:pt x="309" y="647"/>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2" name="Google Shape;1432;p14"/>
            <p:cNvSpPr/>
            <p:nvPr/>
          </p:nvSpPr>
          <p:spPr>
            <a:xfrm>
              <a:off x="18448297" y="1350018"/>
              <a:ext cx="292023" cy="757531"/>
            </a:xfrm>
            <a:custGeom>
              <a:rect b="b" l="l" r="r" t="t"/>
              <a:pathLst>
                <a:path extrusionOk="0" h="791" w="304">
                  <a:moveTo>
                    <a:pt x="303" y="647"/>
                  </a:moveTo>
                  <a:lnTo>
                    <a:pt x="303" y="647"/>
                  </a:lnTo>
                  <a:cubicBezTo>
                    <a:pt x="303" y="725"/>
                    <a:pt x="234" y="790"/>
                    <a:pt x="151" y="790"/>
                  </a:cubicBezTo>
                  <a:lnTo>
                    <a:pt x="151" y="790"/>
                  </a:lnTo>
                  <a:cubicBezTo>
                    <a:pt x="68" y="790"/>
                    <a:pt x="0" y="725"/>
                    <a:pt x="0" y="647"/>
                  </a:cubicBezTo>
                  <a:cubicBezTo>
                    <a:pt x="0" y="142"/>
                    <a:pt x="0" y="142"/>
                    <a:pt x="0" y="142"/>
                  </a:cubicBezTo>
                  <a:cubicBezTo>
                    <a:pt x="0" y="64"/>
                    <a:pt x="68" y="0"/>
                    <a:pt x="151" y="0"/>
                  </a:cubicBezTo>
                  <a:lnTo>
                    <a:pt x="151" y="0"/>
                  </a:lnTo>
                  <a:cubicBezTo>
                    <a:pt x="234" y="0"/>
                    <a:pt x="303" y="64"/>
                    <a:pt x="303" y="142"/>
                  </a:cubicBezTo>
                  <a:lnTo>
                    <a:pt x="303" y="647"/>
                  </a:lnTo>
                </a:path>
              </a:pathLst>
            </a:custGeom>
            <a:solidFill>
              <a:srgbClr val="EA7A5D"/>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3" name="Google Shape;1433;p14"/>
            <p:cNvSpPr/>
            <p:nvPr/>
          </p:nvSpPr>
          <p:spPr>
            <a:xfrm>
              <a:off x="18740320" y="1350018"/>
              <a:ext cx="296256" cy="757531"/>
            </a:xfrm>
            <a:custGeom>
              <a:rect b="b" l="l" r="r" t="t"/>
              <a:pathLst>
                <a:path extrusionOk="0" h="791" w="308">
                  <a:moveTo>
                    <a:pt x="307" y="647"/>
                  </a:moveTo>
                  <a:lnTo>
                    <a:pt x="307" y="647"/>
                  </a:lnTo>
                  <a:cubicBezTo>
                    <a:pt x="307" y="725"/>
                    <a:pt x="238" y="790"/>
                    <a:pt x="151" y="790"/>
                  </a:cubicBezTo>
                  <a:lnTo>
                    <a:pt x="151" y="790"/>
                  </a:lnTo>
                  <a:cubicBezTo>
                    <a:pt x="69" y="790"/>
                    <a:pt x="0" y="725"/>
                    <a:pt x="0" y="647"/>
                  </a:cubicBezTo>
                  <a:cubicBezTo>
                    <a:pt x="0" y="142"/>
                    <a:pt x="0" y="142"/>
                    <a:pt x="0" y="142"/>
                  </a:cubicBezTo>
                  <a:cubicBezTo>
                    <a:pt x="0" y="64"/>
                    <a:pt x="69" y="0"/>
                    <a:pt x="151" y="0"/>
                  </a:cubicBezTo>
                  <a:lnTo>
                    <a:pt x="151" y="0"/>
                  </a:lnTo>
                  <a:cubicBezTo>
                    <a:pt x="238" y="0"/>
                    <a:pt x="307" y="64"/>
                    <a:pt x="307" y="142"/>
                  </a:cubicBezTo>
                  <a:lnTo>
                    <a:pt x="307" y="647"/>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4" name="Google Shape;1434;p14"/>
            <p:cNvSpPr/>
            <p:nvPr/>
          </p:nvSpPr>
          <p:spPr>
            <a:xfrm>
              <a:off x="19036575" y="1350018"/>
              <a:ext cx="292025" cy="757531"/>
            </a:xfrm>
            <a:custGeom>
              <a:rect b="b" l="l" r="r" t="t"/>
              <a:pathLst>
                <a:path extrusionOk="0" h="791" w="305">
                  <a:moveTo>
                    <a:pt x="304" y="647"/>
                  </a:moveTo>
                  <a:lnTo>
                    <a:pt x="304" y="647"/>
                  </a:lnTo>
                  <a:cubicBezTo>
                    <a:pt x="304" y="725"/>
                    <a:pt x="235" y="790"/>
                    <a:pt x="152" y="790"/>
                  </a:cubicBezTo>
                  <a:lnTo>
                    <a:pt x="152" y="790"/>
                  </a:lnTo>
                  <a:cubicBezTo>
                    <a:pt x="70" y="790"/>
                    <a:pt x="0" y="725"/>
                    <a:pt x="0" y="647"/>
                  </a:cubicBezTo>
                  <a:cubicBezTo>
                    <a:pt x="0" y="142"/>
                    <a:pt x="0" y="142"/>
                    <a:pt x="0" y="142"/>
                  </a:cubicBezTo>
                  <a:cubicBezTo>
                    <a:pt x="0" y="64"/>
                    <a:pt x="70" y="0"/>
                    <a:pt x="152" y="0"/>
                  </a:cubicBezTo>
                  <a:lnTo>
                    <a:pt x="152" y="0"/>
                  </a:lnTo>
                  <a:cubicBezTo>
                    <a:pt x="235" y="0"/>
                    <a:pt x="304" y="64"/>
                    <a:pt x="304" y="142"/>
                  </a:cubicBezTo>
                  <a:lnTo>
                    <a:pt x="304" y="647"/>
                  </a:lnTo>
                </a:path>
              </a:pathLst>
            </a:custGeom>
            <a:solidFill>
              <a:srgbClr val="E45833"/>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5" name="Google Shape;1435;p14"/>
            <p:cNvSpPr/>
            <p:nvPr/>
          </p:nvSpPr>
          <p:spPr>
            <a:xfrm>
              <a:off x="19328602" y="1350018"/>
              <a:ext cx="292023" cy="757531"/>
            </a:xfrm>
            <a:custGeom>
              <a:rect b="b" l="l" r="r" t="t"/>
              <a:pathLst>
                <a:path extrusionOk="0" h="791" w="305">
                  <a:moveTo>
                    <a:pt x="304" y="647"/>
                  </a:moveTo>
                  <a:lnTo>
                    <a:pt x="304" y="647"/>
                  </a:lnTo>
                  <a:cubicBezTo>
                    <a:pt x="304" y="725"/>
                    <a:pt x="239"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9" y="0"/>
                    <a:pt x="304" y="64"/>
                    <a:pt x="304" y="142"/>
                  </a:cubicBezTo>
                  <a:lnTo>
                    <a:pt x="304" y="647"/>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6" name="Google Shape;1436;p14"/>
            <p:cNvSpPr/>
            <p:nvPr/>
          </p:nvSpPr>
          <p:spPr>
            <a:xfrm>
              <a:off x="19620623" y="1350018"/>
              <a:ext cx="296256" cy="757531"/>
            </a:xfrm>
            <a:custGeom>
              <a:rect b="b" l="l" r="r" t="t"/>
              <a:pathLst>
                <a:path extrusionOk="0" h="791" w="308">
                  <a:moveTo>
                    <a:pt x="307" y="647"/>
                  </a:moveTo>
                  <a:lnTo>
                    <a:pt x="307" y="647"/>
                  </a:lnTo>
                  <a:cubicBezTo>
                    <a:pt x="307" y="725"/>
                    <a:pt x="238" y="790"/>
                    <a:pt x="156" y="790"/>
                  </a:cubicBezTo>
                  <a:lnTo>
                    <a:pt x="156" y="790"/>
                  </a:lnTo>
                  <a:cubicBezTo>
                    <a:pt x="68" y="790"/>
                    <a:pt x="0" y="725"/>
                    <a:pt x="0" y="647"/>
                  </a:cubicBezTo>
                  <a:cubicBezTo>
                    <a:pt x="0" y="142"/>
                    <a:pt x="0" y="142"/>
                    <a:pt x="0" y="142"/>
                  </a:cubicBezTo>
                  <a:cubicBezTo>
                    <a:pt x="0" y="64"/>
                    <a:pt x="68" y="0"/>
                    <a:pt x="156" y="0"/>
                  </a:cubicBezTo>
                  <a:lnTo>
                    <a:pt x="156" y="0"/>
                  </a:lnTo>
                  <a:cubicBezTo>
                    <a:pt x="238" y="0"/>
                    <a:pt x="307" y="64"/>
                    <a:pt x="307" y="142"/>
                  </a:cubicBezTo>
                  <a:lnTo>
                    <a:pt x="307" y="647"/>
                  </a:lnTo>
                </a:path>
              </a:pathLst>
            </a:custGeom>
            <a:solidFill>
              <a:srgbClr val="EA7A5D"/>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7" name="Google Shape;1437;p14"/>
            <p:cNvSpPr/>
            <p:nvPr/>
          </p:nvSpPr>
          <p:spPr>
            <a:xfrm>
              <a:off x="19912648" y="1350018"/>
              <a:ext cx="292023" cy="757531"/>
            </a:xfrm>
            <a:custGeom>
              <a:rect b="b" l="l" r="r" t="t"/>
              <a:pathLst>
                <a:path extrusionOk="0" h="791" w="304">
                  <a:moveTo>
                    <a:pt x="303" y="647"/>
                  </a:moveTo>
                  <a:lnTo>
                    <a:pt x="303" y="647"/>
                  </a:lnTo>
                  <a:cubicBezTo>
                    <a:pt x="303" y="725"/>
                    <a:pt x="234" y="790"/>
                    <a:pt x="152" y="790"/>
                  </a:cubicBezTo>
                  <a:lnTo>
                    <a:pt x="152" y="790"/>
                  </a:lnTo>
                  <a:cubicBezTo>
                    <a:pt x="69" y="790"/>
                    <a:pt x="0" y="725"/>
                    <a:pt x="0" y="647"/>
                  </a:cubicBezTo>
                  <a:cubicBezTo>
                    <a:pt x="0" y="142"/>
                    <a:pt x="0" y="142"/>
                    <a:pt x="0" y="142"/>
                  </a:cubicBezTo>
                  <a:cubicBezTo>
                    <a:pt x="0" y="64"/>
                    <a:pt x="69" y="0"/>
                    <a:pt x="152" y="0"/>
                  </a:cubicBezTo>
                  <a:lnTo>
                    <a:pt x="152" y="0"/>
                  </a:lnTo>
                  <a:cubicBezTo>
                    <a:pt x="234" y="0"/>
                    <a:pt x="303" y="64"/>
                    <a:pt x="303" y="142"/>
                  </a:cubicBezTo>
                  <a:lnTo>
                    <a:pt x="303" y="647"/>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8" name="Google Shape;1438;p14"/>
            <p:cNvSpPr/>
            <p:nvPr/>
          </p:nvSpPr>
          <p:spPr>
            <a:xfrm>
              <a:off x="20204672" y="1350018"/>
              <a:ext cx="296256" cy="757531"/>
            </a:xfrm>
            <a:custGeom>
              <a:rect b="b" l="l" r="r" t="t"/>
              <a:pathLst>
                <a:path extrusionOk="0" h="791" w="310">
                  <a:moveTo>
                    <a:pt x="309" y="647"/>
                  </a:moveTo>
                  <a:lnTo>
                    <a:pt x="309" y="647"/>
                  </a:lnTo>
                  <a:cubicBezTo>
                    <a:pt x="309" y="725"/>
                    <a:pt x="240" y="790"/>
                    <a:pt x="152" y="790"/>
                  </a:cubicBezTo>
                  <a:lnTo>
                    <a:pt x="152" y="790"/>
                  </a:lnTo>
                  <a:cubicBezTo>
                    <a:pt x="69" y="790"/>
                    <a:pt x="0" y="725"/>
                    <a:pt x="0" y="647"/>
                  </a:cubicBezTo>
                  <a:cubicBezTo>
                    <a:pt x="0" y="142"/>
                    <a:pt x="0" y="142"/>
                    <a:pt x="0" y="142"/>
                  </a:cubicBezTo>
                  <a:cubicBezTo>
                    <a:pt x="0" y="64"/>
                    <a:pt x="69" y="0"/>
                    <a:pt x="152" y="0"/>
                  </a:cubicBezTo>
                  <a:lnTo>
                    <a:pt x="152" y="0"/>
                  </a:lnTo>
                  <a:cubicBezTo>
                    <a:pt x="240" y="0"/>
                    <a:pt x="309" y="64"/>
                    <a:pt x="309" y="142"/>
                  </a:cubicBezTo>
                  <a:lnTo>
                    <a:pt x="309" y="647"/>
                  </a:lnTo>
                </a:path>
              </a:pathLst>
            </a:custGeom>
            <a:solidFill>
              <a:srgbClr val="E45833"/>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39" name="Google Shape;1439;p14"/>
            <p:cNvSpPr/>
            <p:nvPr/>
          </p:nvSpPr>
          <p:spPr>
            <a:xfrm>
              <a:off x="17225181" y="1350018"/>
              <a:ext cx="3326533" cy="118497"/>
            </a:xfrm>
            <a:custGeom>
              <a:rect b="b" l="l" r="r" t="t"/>
              <a:pathLst>
                <a:path extrusionOk="0" h="125" w="3466">
                  <a:moveTo>
                    <a:pt x="3396" y="124"/>
                  </a:moveTo>
                  <a:lnTo>
                    <a:pt x="3396" y="124"/>
                  </a:lnTo>
                  <a:cubicBezTo>
                    <a:pt x="69" y="124"/>
                    <a:pt x="69" y="124"/>
                    <a:pt x="69" y="124"/>
                  </a:cubicBezTo>
                  <a:cubicBezTo>
                    <a:pt x="32" y="124"/>
                    <a:pt x="0" y="96"/>
                    <a:pt x="0" y="59"/>
                  </a:cubicBezTo>
                  <a:cubicBezTo>
                    <a:pt x="0" y="27"/>
                    <a:pt x="32" y="0"/>
                    <a:pt x="69" y="0"/>
                  </a:cubicBezTo>
                  <a:cubicBezTo>
                    <a:pt x="3396" y="0"/>
                    <a:pt x="3396" y="0"/>
                    <a:pt x="3396" y="0"/>
                  </a:cubicBezTo>
                  <a:cubicBezTo>
                    <a:pt x="3437" y="0"/>
                    <a:pt x="3465" y="27"/>
                    <a:pt x="3465" y="59"/>
                  </a:cubicBezTo>
                  <a:cubicBezTo>
                    <a:pt x="3465" y="96"/>
                    <a:pt x="3437" y="124"/>
                    <a:pt x="3396" y="124"/>
                  </a:cubicBezTo>
                </a:path>
              </a:pathLst>
            </a:custGeom>
            <a:solidFill>
              <a:srgbClr val="AC4226"/>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40" name="Google Shape;1440;p14"/>
            <p:cNvSpPr/>
            <p:nvPr/>
          </p:nvSpPr>
          <p:spPr>
            <a:xfrm>
              <a:off x="18740320" y="2251440"/>
              <a:ext cx="1464352" cy="1113024"/>
            </a:xfrm>
            <a:custGeom>
              <a:rect b="b" l="l" r="r" t="t"/>
              <a:pathLst>
                <a:path extrusionOk="0" h="1160" w="1526">
                  <a:moveTo>
                    <a:pt x="1525" y="1080"/>
                  </a:moveTo>
                  <a:lnTo>
                    <a:pt x="1525" y="1080"/>
                  </a:lnTo>
                  <a:cubicBezTo>
                    <a:pt x="1525" y="1122"/>
                    <a:pt x="1488" y="1159"/>
                    <a:pt x="1443" y="1159"/>
                  </a:cubicBezTo>
                  <a:cubicBezTo>
                    <a:pt x="82" y="1159"/>
                    <a:pt x="82" y="1159"/>
                    <a:pt x="82" y="1159"/>
                  </a:cubicBezTo>
                  <a:cubicBezTo>
                    <a:pt x="37" y="1159"/>
                    <a:pt x="0" y="1122"/>
                    <a:pt x="0" y="1080"/>
                  </a:cubicBezTo>
                  <a:cubicBezTo>
                    <a:pt x="0" y="78"/>
                    <a:pt x="0" y="78"/>
                    <a:pt x="0" y="78"/>
                  </a:cubicBezTo>
                  <a:cubicBezTo>
                    <a:pt x="0" y="37"/>
                    <a:pt x="37" y="0"/>
                    <a:pt x="82" y="0"/>
                  </a:cubicBezTo>
                  <a:cubicBezTo>
                    <a:pt x="1443" y="0"/>
                    <a:pt x="1443" y="0"/>
                    <a:pt x="1443" y="0"/>
                  </a:cubicBezTo>
                  <a:cubicBezTo>
                    <a:pt x="1488" y="0"/>
                    <a:pt x="1525" y="37"/>
                    <a:pt x="1525" y="78"/>
                  </a:cubicBezTo>
                  <a:lnTo>
                    <a:pt x="1525" y="1080"/>
                  </a:lnTo>
                </a:path>
              </a:pathLst>
            </a:custGeom>
            <a:solidFill>
              <a:srgbClr val="EDEDED"/>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1441" name="Google Shape;1441;p14"/>
            <p:cNvSpPr/>
            <p:nvPr/>
          </p:nvSpPr>
          <p:spPr>
            <a:xfrm>
              <a:off x="18740320" y="2251440"/>
              <a:ext cx="1464352" cy="1113024"/>
            </a:xfrm>
            <a:custGeom>
              <a:rect b="b" l="l" r="r" t="t"/>
              <a:pathLst>
                <a:path extrusionOk="0" h="1160" w="1526">
                  <a:moveTo>
                    <a:pt x="1525" y="1080"/>
                  </a:moveTo>
                  <a:lnTo>
                    <a:pt x="1525" y="1080"/>
                  </a:lnTo>
                  <a:cubicBezTo>
                    <a:pt x="1525" y="1122"/>
                    <a:pt x="1488" y="1159"/>
                    <a:pt x="1443" y="1159"/>
                  </a:cubicBezTo>
                  <a:cubicBezTo>
                    <a:pt x="82" y="1159"/>
                    <a:pt x="82" y="1159"/>
                    <a:pt x="82" y="1159"/>
                  </a:cubicBezTo>
                  <a:cubicBezTo>
                    <a:pt x="37" y="1159"/>
                    <a:pt x="0" y="1122"/>
                    <a:pt x="0" y="1080"/>
                  </a:cubicBezTo>
                  <a:cubicBezTo>
                    <a:pt x="1443" y="0"/>
                    <a:pt x="1443" y="0"/>
                    <a:pt x="1443" y="0"/>
                  </a:cubicBezTo>
                  <a:cubicBezTo>
                    <a:pt x="1488" y="0"/>
                    <a:pt x="1525" y="37"/>
                    <a:pt x="1525" y="78"/>
                  </a:cubicBezTo>
                  <a:lnTo>
                    <a:pt x="1525" y="1080"/>
                  </a:lnTo>
                </a:path>
              </a:pathLst>
            </a:custGeom>
            <a:solidFill>
              <a:srgbClr val="FFFFFF"/>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grpSp>
      <p:grpSp>
        <p:nvGrpSpPr>
          <p:cNvPr id="1442" name="Google Shape;1442;p14"/>
          <p:cNvGrpSpPr/>
          <p:nvPr/>
        </p:nvGrpSpPr>
        <p:grpSpPr>
          <a:xfrm>
            <a:off x="11625417" y="6541119"/>
            <a:ext cx="1646958" cy="1189783"/>
            <a:chOff x="11354795" y="4338913"/>
            <a:chExt cx="1646958" cy="1189783"/>
          </a:xfrm>
        </p:grpSpPr>
        <p:sp>
          <p:nvSpPr>
            <p:cNvPr id="1443" name="Google Shape;1443;p14"/>
            <p:cNvSpPr/>
            <p:nvPr/>
          </p:nvSpPr>
          <p:spPr>
            <a:xfrm>
              <a:off x="11354795" y="4338913"/>
              <a:ext cx="1189843" cy="1189783"/>
            </a:xfrm>
            <a:custGeom>
              <a:rect b="b" l="l" r="r" t="t"/>
              <a:pathLst>
                <a:path extrusionOk="0" h="784" w="786">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325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444" name="Google Shape;1444;p14"/>
            <p:cNvSpPr/>
            <p:nvPr/>
          </p:nvSpPr>
          <p:spPr>
            <a:xfrm>
              <a:off x="11593435" y="4577378"/>
              <a:ext cx="712561" cy="705803"/>
            </a:xfrm>
            <a:custGeom>
              <a:rect b="b" l="l" r="r" t="t"/>
              <a:pathLst>
                <a:path extrusionOk="0" h="467" w="471">
                  <a:moveTo>
                    <a:pt x="236" y="466"/>
                  </a:moveTo>
                  <a:lnTo>
                    <a:pt x="236" y="466"/>
                  </a:lnTo>
                  <a:cubicBezTo>
                    <a:pt x="107" y="466"/>
                    <a:pt x="0" y="362"/>
                    <a:pt x="0" y="232"/>
                  </a:cubicBezTo>
                  <a:cubicBezTo>
                    <a:pt x="0" y="103"/>
                    <a:pt x="107" y="0"/>
                    <a:pt x="236" y="0"/>
                  </a:cubicBezTo>
                  <a:cubicBezTo>
                    <a:pt x="363" y="0"/>
                    <a:pt x="470" y="103"/>
                    <a:pt x="470" y="232"/>
                  </a:cubicBezTo>
                  <a:cubicBezTo>
                    <a:pt x="470" y="362"/>
                    <a:pt x="363" y="466"/>
                    <a:pt x="236" y="466"/>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445" name="Google Shape;1445;p14"/>
            <p:cNvSpPr/>
            <p:nvPr/>
          </p:nvSpPr>
          <p:spPr>
            <a:xfrm>
              <a:off x="12605139" y="4664762"/>
              <a:ext cx="396614" cy="531033"/>
            </a:xfrm>
            <a:custGeom>
              <a:rect b="b" l="l" r="r" t="t"/>
              <a:pathLst>
                <a:path extrusionOk="0" h="354" w="263">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sp>
        <p:nvSpPr>
          <p:cNvPr id="1446" name="Google Shape;1446;p14"/>
          <p:cNvSpPr/>
          <p:nvPr/>
        </p:nvSpPr>
        <p:spPr>
          <a:xfrm>
            <a:off x="12082532" y="2470667"/>
            <a:ext cx="302502" cy="1871503"/>
          </a:xfrm>
          <a:custGeom>
            <a:rect b="b" l="l" r="r" t="t"/>
            <a:pathLst>
              <a:path extrusionOk="0" h="8813" w="191">
                <a:moveTo>
                  <a:pt x="190" y="0"/>
                </a:moveTo>
                <a:lnTo>
                  <a:pt x="0" y="0"/>
                </a:lnTo>
                <a:lnTo>
                  <a:pt x="0" y="8812"/>
                </a:lnTo>
                <a:lnTo>
                  <a:pt x="190" y="8812"/>
                </a:lnTo>
                <a:lnTo>
                  <a:pt x="190" y="0"/>
                </a:ln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nvGrpSpPr>
          <p:cNvPr id="1447" name="Google Shape;1447;p14"/>
          <p:cNvGrpSpPr/>
          <p:nvPr/>
        </p:nvGrpSpPr>
        <p:grpSpPr>
          <a:xfrm>
            <a:off x="11059418" y="3393717"/>
            <a:ext cx="1755841" cy="1189783"/>
            <a:chOff x="10775352" y="1240287"/>
            <a:chExt cx="1755841" cy="1189783"/>
          </a:xfrm>
        </p:grpSpPr>
        <p:sp>
          <p:nvSpPr>
            <p:cNvPr id="1448" name="Google Shape;1448;p14"/>
            <p:cNvSpPr/>
            <p:nvPr/>
          </p:nvSpPr>
          <p:spPr>
            <a:xfrm>
              <a:off x="11341351" y="1240287"/>
              <a:ext cx="1189843" cy="1189783"/>
            </a:xfrm>
            <a:custGeom>
              <a:rect b="b" l="l" r="r" t="t"/>
              <a:pathLst>
                <a:path extrusionOk="0" h="784" w="786">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449" name="Google Shape;1449;p14"/>
            <p:cNvSpPr/>
            <p:nvPr/>
          </p:nvSpPr>
          <p:spPr>
            <a:xfrm>
              <a:off x="11583353" y="1475555"/>
              <a:ext cx="712561" cy="712525"/>
            </a:xfrm>
            <a:custGeom>
              <a:rect b="b" l="l" r="r" t="t"/>
              <a:pathLst>
                <a:path extrusionOk="0" h="470" w="471">
                  <a:moveTo>
                    <a:pt x="236" y="469"/>
                  </a:moveTo>
                  <a:lnTo>
                    <a:pt x="236" y="469"/>
                  </a:lnTo>
                  <a:cubicBezTo>
                    <a:pt x="107" y="469"/>
                    <a:pt x="0" y="365"/>
                    <a:pt x="0" y="235"/>
                  </a:cubicBezTo>
                  <a:cubicBezTo>
                    <a:pt x="0" y="106"/>
                    <a:pt x="107" y="0"/>
                    <a:pt x="236" y="0"/>
                  </a:cubicBezTo>
                  <a:cubicBezTo>
                    <a:pt x="363" y="0"/>
                    <a:pt x="470" y="106"/>
                    <a:pt x="470" y="235"/>
                  </a:cubicBezTo>
                  <a:cubicBezTo>
                    <a:pt x="470" y="365"/>
                    <a:pt x="363" y="469"/>
                    <a:pt x="236" y="469"/>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450" name="Google Shape;1450;p14"/>
            <p:cNvSpPr/>
            <p:nvPr/>
          </p:nvSpPr>
          <p:spPr>
            <a:xfrm>
              <a:off x="10775352" y="1619318"/>
              <a:ext cx="389892" cy="537755"/>
            </a:xfrm>
            <a:custGeom>
              <a:rect b="b" l="l" r="r" t="t"/>
              <a:pathLst>
                <a:path extrusionOk="0" h="355" w="260">
                  <a:moveTo>
                    <a:pt x="218" y="5"/>
                  </a:moveTo>
                  <a:lnTo>
                    <a:pt x="218" y="5"/>
                  </a:lnTo>
                  <a:cubicBezTo>
                    <a:pt x="12" y="155"/>
                    <a:pt x="12" y="155"/>
                    <a:pt x="12" y="155"/>
                  </a:cubicBezTo>
                  <a:cubicBezTo>
                    <a:pt x="3" y="161"/>
                    <a:pt x="0" y="170"/>
                    <a:pt x="0" y="178"/>
                  </a:cubicBezTo>
                  <a:cubicBezTo>
                    <a:pt x="0" y="187"/>
                    <a:pt x="3" y="193"/>
                    <a:pt x="12" y="198"/>
                  </a:cubicBezTo>
                  <a:cubicBezTo>
                    <a:pt x="218" y="348"/>
                    <a:pt x="218" y="348"/>
                    <a:pt x="218" y="348"/>
                  </a:cubicBezTo>
                  <a:cubicBezTo>
                    <a:pt x="227" y="354"/>
                    <a:pt x="236" y="354"/>
                    <a:pt x="244" y="351"/>
                  </a:cubicBezTo>
                  <a:cubicBezTo>
                    <a:pt x="253" y="345"/>
                    <a:pt x="259" y="337"/>
                    <a:pt x="259" y="325"/>
                  </a:cubicBezTo>
                  <a:cubicBezTo>
                    <a:pt x="259" y="29"/>
                    <a:pt x="259" y="29"/>
                    <a:pt x="259" y="29"/>
                  </a:cubicBezTo>
                  <a:cubicBezTo>
                    <a:pt x="259" y="17"/>
                    <a:pt x="253" y="9"/>
                    <a:pt x="244" y="5"/>
                  </a:cubicBezTo>
                  <a:cubicBezTo>
                    <a:pt x="236" y="0"/>
                    <a:pt x="227" y="0"/>
                    <a:pt x="218" y="5"/>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1451" name="Google Shape;1451;p14"/>
          <p:cNvGrpSpPr/>
          <p:nvPr/>
        </p:nvGrpSpPr>
        <p:grpSpPr>
          <a:xfrm>
            <a:off x="11047301" y="9799517"/>
            <a:ext cx="1767959" cy="1189783"/>
            <a:chOff x="10776679" y="4338913"/>
            <a:chExt cx="1767959" cy="1189783"/>
          </a:xfrm>
        </p:grpSpPr>
        <p:sp>
          <p:nvSpPr>
            <p:cNvPr id="1452" name="Google Shape;1452;p14"/>
            <p:cNvSpPr/>
            <p:nvPr/>
          </p:nvSpPr>
          <p:spPr>
            <a:xfrm>
              <a:off x="11354795" y="4338913"/>
              <a:ext cx="1189843" cy="1189783"/>
            </a:xfrm>
            <a:custGeom>
              <a:rect b="b" l="l" r="r" t="t"/>
              <a:pathLst>
                <a:path extrusionOk="0" h="784" w="786">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325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453" name="Google Shape;1453;p14"/>
            <p:cNvSpPr/>
            <p:nvPr/>
          </p:nvSpPr>
          <p:spPr>
            <a:xfrm>
              <a:off x="11593435" y="4577378"/>
              <a:ext cx="712561" cy="705803"/>
            </a:xfrm>
            <a:custGeom>
              <a:rect b="b" l="l" r="r" t="t"/>
              <a:pathLst>
                <a:path extrusionOk="0" h="467" w="471">
                  <a:moveTo>
                    <a:pt x="236" y="466"/>
                  </a:moveTo>
                  <a:lnTo>
                    <a:pt x="236" y="466"/>
                  </a:lnTo>
                  <a:cubicBezTo>
                    <a:pt x="107" y="466"/>
                    <a:pt x="0" y="362"/>
                    <a:pt x="0" y="232"/>
                  </a:cubicBezTo>
                  <a:cubicBezTo>
                    <a:pt x="0" y="103"/>
                    <a:pt x="107" y="0"/>
                    <a:pt x="236" y="0"/>
                  </a:cubicBezTo>
                  <a:cubicBezTo>
                    <a:pt x="363" y="0"/>
                    <a:pt x="470" y="103"/>
                    <a:pt x="470" y="232"/>
                  </a:cubicBezTo>
                  <a:cubicBezTo>
                    <a:pt x="470" y="362"/>
                    <a:pt x="363" y="466"/>
                    <a:pt x="236" y="466"/>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1454" name="Google Shape;1454;p14"/>
            <p:cNvSpPr/>
            <p:nvPr/>
          </p:nvSpPr>
          <p:spPr>
            <a:xfrm rot="10800000">
              <a:off x="10776679" y="4664762"/>
              <a:ext cx="396614" cy="531033"/>
            </a:xfrm>
            <a:custGeom>
              <a:rect b="b" l="l" r="r" t="t"/>
              <a:pathLst>
                <a:path extrusionOk="0" h="354" w="263">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pic>
        <p:nvPicPr>
          <p:cNvPr id="1455" name="Google Shape;1455;p14"/>
          <p:cNvPicPr preferRelativeResize="0"/>
          <p:nvPr/>
        </p:nvPicPr>
        <p:blipFill rotWithShape="1">
          <a:blip r:embed="rId3">
            <a:alphaModFix/>
          </a:blip>
          <a:srcRect b="0" l="0" r="0" t="0"/>
          <a:stretch/>
        </p:blipFill>
        <p:spPr>
          <a:xfrm>
            <a:off x="7405783" y="5846727"/>
            <a:ext cx="3572207" cy="2476823"/>
          </a:xfrm>
          <a:prstGeom prst="rect">
            <a:avLst/>
          </a:prstGeom>
          <a:noFill/>
          <a:ln>
            <a:noFill/>
          </a:ln>
        </p:spPr>
      </p:pic>
      <p:grpSp>
        <p:nvGrpSpPr>
          <p:cNvPr id="1456" name="Google Shape;1456;p14"/>
          <p:cNvGrpSpPr/>
          <p:nvPr/>
        </p:nvGrpSpPr>
        <p:grpSpPr>
          <a:xfrm>
            <a:off x="1924711" y="9407229"/>
            <a:ext cx="8690210" cy="1974713"/>
            <a:chOff x="2026691" y="1448378"/>
            <a:chExt cx="8690210" cy="1974713"/>
          </a:xfrm>
        </p:grpSpPr>
        <p:sp>
          <p:nvSpPr>
            <p:cNvPr id="1457" name="Google Shape;1457;p14"/>
            <p:cNvSpPr txBox="1"/>
            <p:nvPr/>
          </p:nvSpPr>
          <p:spPr>
            <a:xfrm>
              <a:off x="2224416" y="2175826"/>
              <a:ext cx="8478968" cy="1247265"/>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en-US" sz="2000">
                  <a:solidFill>
                    <a:srgbClr val="445469"/>
                  </a:solidFill>
                  <a:latin typeface="Lato Light"/>
                  <a:ea typeface="Lato Light"/>
                  <a:cs typeface="Lato Light"/>
                  <a:sym typeface="Lato Light"/>
                </a:rPr>
                <a:t>Quiere reinventarse y entrar al mercado de ecommerce, siendo este mercado desconocido para el, donde no cuenta con las herramientas y experiencia necesaria para la toma de decisiones</a:t>
              </a:r>
              <a:endParaRPr sz="2000">
                <a:solidFill>
                  <a:srgbClr val="445469"/>
                </a:solidFill>
                <a:latin typeface="Lato Light"/>
                <a:ea typeface="Lato Light"/>
                <a:cs typeface="Lato Light"/>
                <a:sym typeface="Lato Light"/>
              </a:endParaRPr>
            </a:p>
          </p:txBody>
        </p:sp>
        <p:sp>
          <p:nvSpPr>
            <p:cNvPr id="1458" name="Google Shape;1458;p14"/>
            <p:cNvSpPr txBox="1"/>
            <p:nvPr/>
          </p:nvSpPr>
          <p:spPr>
            <a:xfrm>
              <a:off x="2026691" y="1448378"/>
              <a:ext cx="8690210" cy="769423"/>
            </a:xfrm>
            <a:prstGeom prst="rect">
              <a:avLst/>
            </a:prstGeom>
            <a:noFill/>
            <a:ln>
              <a:noFill/>
            </a:ln>
          </p:spPr>
          <p:txBody>
            <a:bodyPr anchorCtr="0" anchor="t" bIns="45700" lIns="91400" spcFirstLastPara="1" rIns="91400" wrap="square" tIns="45700">
              <a:spAutoFit/>
            </a:bodyPr>
            <a:lstStyle/>
            <a:p>
              <a:pPr indent="0" lvl="0" marL="0" marR="0" rtl="0" algn="r">
                <a:spcBef>
                  <a:spcPts val="0"/>
                </a:spcBef>
                <a:spcAft>
                  <a:spcPts val="0"/>
                </a:spcAft>
                <a:buNone/>
              </a:pPr>
              <a:r>
                <a:rPr b="1" lang="en-US" sz="4400">
                  <a:solidFill>
                    <a:srgbClr val="445469"/>
                  </a:solidFill>
                  <a:latin typeface="Lato"/>
                  <a:ea typeface="Lato"/>
                  <a:cs typeface="Lato"/>
                  <a:sym typeface="Lato"/>
                </a:rPr>
                <a:t>Pablo decidió seguir adelante</a:t>
              </a:r>
              <a:endParaRPr b="1" sz="4400">
                <a:solidFill>
                  <a:srgbClr val="445469"/>
                </a:solidFill>
                <a:latin typeface="Lato"/>
                <a:ea typeface="Lato"/>
                <a:cs typeface="Lato"/>
                <a:sym typeface="Lato"/>
              </a:endParaRPr>
            </a:p>
          </p:txBody>
        </p:sp>
      </p:grpSp>
      <p:pic>
        <p:nvPicPr>
          <p:cNvPr descr="Imagen que contiene Diagrama&#10;&#10;Descripción generada automáticamente" id="1459" name="Google Shape;1459;p14"/>
          <p:cNvPicPr preferRelativeResize="0"/>
          <p:nvPr/>
        </p:nvPicPr>
        <p:blipFill rotWithShape="1">
          <a:blip r:embed="rId4">
            <a:alphaModFix/>
          </a:blip>
          <a:srcRect b="0" l="0" r="0" t="0"/>
          <a:stretch/>
        </p:blipFill>
        <p:spPr>
          <a:xfrm>
            <a:off x="13634170" y="8987427"/>
            <a:ext cx="3291236" cy="30712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500"/>
                                        <p:tgtEl>
                                          <p:spTgt spid="141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000"/>
                                        <p:tgtEl>
                                          <p:spTgt spid="144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500"/>
                                        <p:tgtEl>
                                          <p:spTgt spid="145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1412"/>
                                        </p:tgtEl>
                                        <p:attrNameLst>
                                          <p:attrName>style.visibility</p:attrName>
                                        </p:attrNameLst>
                                      </p:cBhvr>
                                      <p:to>
                                        <p:strVal val="visible"/>
                                      </p:to>
                                    </p:set>
                                    <p:animEffect filter="fade" transition="in">
                                      <p:cBhvr>
                                        <p:cTn dur="1500"/>
                                        <p:tgtEl>
                                          <p:spTgt spid="1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1500"/>
                                        <p:tgtEl>
                                          <p:spTgt spid="145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000"/>
                                        <p:tgtEl>
                                          <p:spTgt spid="145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1000"/>
                                        <p:tgtEl>
                                          <p:spTgt spid="1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5"/>
          <p:cNvSpPr/>
          <p:nvPr/>
        </p:nvSpPr>
        <p:spPr>
          <a:xfrm>
            <a:off x="13685941" y="10878223"/>
            <a:ext cx="7354900" cy="656344"/>
          </a:xfrm>
          <a:prstGeom prst="rect">
            <a:avLst/>
          </a:prstGeom>
          <a:solidFill>
            <a:srgbClr val="F8CC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2"/>
              </a:solidFill>
              <a:latin typeface="Lato"/>
              <a:ea typeface="Lato"/>
              <a:cs typeface="Lato"/>
              <a:sym typeface="Lato"/>
            </a:endParaRPr>
          </a:p>
        </p:txBody>
      </p:sp>
      <p:sp>
        <p:nvSpPr>
          <p:cNvPr id="1465" name="Google Shape;1465;p15"/>
          <p:cNvSpPr/>
          <p:nvPr/>
        </p:nvSpPr>
        <p:spPr>
          <a:xfrm>
            <a:off x="13685941" y="10036249"/>
            <a:ext cx="7354900" cy="656344"/>
          </a:xfrm>
          <a:prstGeom prst="rect">
            <a:avLst/>
          </a:prstGeom>
          <a:solidFill>
            <a:srgbClr val="EFF5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2"/>
              </a:solidFill>
              <a:latin typeface="Lato"/>
              <a:ea typeface="Lato"/>
              <a:cs typeface="Lato"/>
              <a:sym typeface="Lato"/>
            </a:endParaRPr>
          </a:p>
        </p:txBody>
      </p:sp>
      <p:sp>
        <p:nvSpPr>
          <p:cNvPr id="1466" name="Google Shape;1466;p15"/>
          <p:cNvSpPr/>
          <p:nvPr/>
        </p:nvSpPr>
        <p:spPr>
          <a:xfrm>
            <a:off x="13478191" y="9196805"/>
            <a:ext cx="7541695" cy="656344"/>
          </a:xfrm>
          <a:prstGeom prst="rect">
            <a:avLst/>
          </a:prstGeom>
          <a:solidFill>
            <a:srgbClr val="CED9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2"/>
              </a:solidFill>
              <a:latin typeface="Lato"/>
              <a:ea typeface="Lato"/>
              <a:cs typeface="Lato"/>
              <a:sym typeface="Lato"/>
            </a:endParaRPr>
          </a:p>
        </p:txBody>
      </p:sp>
      <p:sp>
        <p:nvSpPr>
          <p:cNvPr id="1467" name="Google Shape;1467;p15"/>
          <p:cNvSpPr txBox="1"/>
          <p:nvPr/>
        </p:nvSpPr>
        <p:spPr>
          <a:xfrm>
            <a:off x="8278184" y="483017"/>
            <a:ext cx="7821337"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Caso práctico</a:t>
            </a:r>
            <a:endParaRPr/>
          </a:p>
        </p:txBody>
      </p:sp>
      <p:grpSp>
        <p:nvGrpSpPr>
          <p:cNvPr id="1468" name="Google Shape;1468;p15"/>
          <p:cNvGrpSpPr/>
          <p:nvPr/>
        </p:nvGrpSpPr>
        <p:grpSpPr>
          <a:xfrm>
            <a:off x="23375325" y="8201121"/>
            <a:ext cx="1360267" cy="947966"/>
            <a:chOff x="23387538" y="9304230"/>
            <a:chExt cx="1360267" cy="947966"/>
          </a:xfrm>
        </p:grpSpPr>
        <p:sp>
          <p:nvSpPr>
            <p:cNvPr id="1469" name="Google Shape;1469;p15"/>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Google Shape;1470;p15"/>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71" name="Google Shape;1471;p15"/>
          <p:cNvGrpSpPr/>
          <p:nvPr/>
        </p:nvGrpSpPr>
        <p:grpSpPr>
          <a:xfrm>
            <a:off x="23387538" y="12536370"/>
            <a:ext cx="1360267" cy="947966"/>
            <a:chOff x="23387538" y="12536370"/>
            <a:chExt cx="1360267" cy="947966"/>
          </a:xfrm>
        </p:grpSpPr>
        <p:sp>
          <p:nvSpPr>
            <p:cNvPr id="1472" name="Google Shape;1472;p15"/>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3" name="Google Shape;1473;p15"/>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74" name="Google Shape;1474;p15"/>
          <p:cNvSpPr txBox="1"/>
          <p:nvPr/>
        </p:nvSpPr>
        <p:spPr>
          <a:xfrm>
            <a:off x="7433326" y="1634834"/>
            <a:ext cx="9552300"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9"/>
              </a:buClr>
              <a:buSzPts val="3100"/>
              <a:buFont typeface="Arial"/>
              <a:buNone/>
            </a:pPr>
            <a:r>
              <a:rPr lang="en-US" sz="3100">
                <a:solidFill>
                  <a:srgbClr val="445469"/>
                </a:solidFill>
                <a:latin typeface="Lato Light"/>
                <a:ea typeface="Lato Light"/>
                <a:cs typeface="Lato Light"/>
                <a:sym typeface="Lato Light"/>
              </a:rPr>
              <a:t>Como haría Pablo el proceso de publicar digitalmente</a:t>
            </a:r>
            <a:endParaRPr/>
          </a:p>
        </p:txBody>
      </p:sp>
      <p:grpSp>
        <p:nvGrpSpPr>
          <p:cNvPr id="1475" name="Google Shape;1475;p15"/>
          <p:cNvGrpSpPr/>
          <p:nvPr/>
        </p:nvGrpSpPr>
        <p:grpSpPr>
          <a:xfrm>
            <a:off x="23387537" y="9311060"/>
            <a:ext cx="1360267" cy="947966"/>
            <a:chOff x="23387538" y="8255417"/>
            <a:chExt cx="1360267" cy="947966"/>
          </a:xfrm>
        </p:grpSpPr>
        <p:sp>
          <p:nvSpPr>
            <p:cNvPr id="1476" name="Google Shape;1476;p15"/>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Google Shape;1477;p15"/>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78" name="Google Shape;1478;p15"/>
          <p:cNvGrpSpPr/>
          <p:nvPr/>
        </p:nvGrpSpPr>
        <p:grpSpPr>
          <a:xfrm>
            <a:off x="23387538" y="10395893"/>
            <a:ext cx="1360267" cy="947966"/>
            <a:chOff x="23387538" y="10353043"/>
            <a:chExt cx="1360267" cy="947966"/>
          </a:xfrm>
        </p:grpSpPr>
        <p:sp>
          <p:nvSpPr>
            <p:cNvPr id="1479" name="Google Shape;1479;p15"/>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0" name="Google Shape;1480;p15"/>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81" name="Google Shape;1481;p15"/>
          <p:cNvGrpSpPr/>
          <p:nvPr/>
        </p:nvGrpSpPr>
        <p:grpSpPr>
          <a:xfrm>
            <a:off x="23387538" y="11466131"/>
            <a:ext cx="1360267" cy="947966"/>
            <a:chOff x="23387538" y="11384421"/>
            <a:chExt cx="1360267" cy="947966"/>
          </a:xfrm>
        </p:grpSpPr>
        <p:sp>
          <p:nvSpPr>
            <p:cNvPr id="1482" name="Google Shape;1482;p15"/>
            <p:cNvSpPr/>
            <p:nvPr/>
          </p:nvSpPr>
          <p:spPr>
            <a:xfrm>
              <a:off x="23387538" y="11384421"/>
              <a:ext cx="1360267" cy="947966"/>
            </a:xfrm>
            <a:prstGeom prst="round2DiagRect">
              <a:avLst>
                <a:gd fmla="val 18841" name="adj1"/>
                <a:gd fmla="val 0" name="adj2"/>
              </a:avLst>
            </a:prstGeom>
            <a:solidFill>
              <a:srgbClr val="FFE79B"/>
            </a:solidFill>
            <a:ln cap="flat" cmpd="sng" w="12700">
              <a:solidFill>
                <a:srgbClr val="DEA900"/>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3" name="Google Shape;1483;p15"/>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DEA900"/>
            </a:solidFill>
            <a:ln cap="flat" cmpd="sng" w="9525">
              <a:solidFill>
                <a:srgbClr val="DEA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84" name="Google Shape;1484;p15"/>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sp>
        <p:nvSpPr>
          <p:cNvPr id="1485" name="Google Shape;1485;p15"/>
          <p:cNvSpPr/>
          <p:nvPr/>
        </p:nvSpPr>
        <p:spPr>
          <a:xfrm>
            <a:off x="2751828" y="3550139"/>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cxnSp>
        <p:nvCxnSpPr>
          <p:cNvPr id="1486" name="Google Shape;1486;p15"/>
          <p:cNvCxnSpPr>
            <a:endCxn id="1485" idx="3"/>
          </p:cNvCxnSpPr>
          <p:nvPr/>
        </p:nvCxnSpPr>
        <p:spPr>
          <a:xfrm>
            <a:off x="122603" y="4240812"/>
            <a:ext cx="2629200" cy="0"/>
          </a:xfrm>
          <a:prstGeom prst="straightConnector1">
            <a:avLst/>
          </a:prstGeom>
          <a:noFill/>
          <a:ln cap="flat" cmpd="sng" w="25400">
            <a:solidFill>
              <a:schemeClr val="accent1"/>
            </a:solidFill>
            <a:prstDash val="dash"/>
            <a:miter lim="800000"/>
            <a:headEnd len="sm" w="sm" type="none"/>
            <a:tailEnd len="sm" w="sm" type="none"/>
          </a:ln>
        </p:spPr>
      </p:cxnSp>
      <p:sp>
        <p:nvSpPr>
          <p:cNvPr id="1487" name="Google Shape;1487;p15"/>
          <p:cNvSpPr/>
          <p:nvPr/>
        </p:nvSpPr>
        <p:spPr>
          <a:xfrm>
            <a:off x="3077278" y="3875282"/>
            <a:ext cx="731059" cy="731059"/>
          </a:xfrm>
          <a:custGeom>
            <a:rect b="b" l="l" r="r" t="t"/>
            <a:pathLst>
              <a:path extrusionOk="0" h="115" w="115">
                <a:moveTo>
                  <a:pt x="114" y="98"/>
                </a:moveTo>
                <a:cubicBezTo>
                  <a:pt x="94" y="78"/>
                  <a:pt x="94" y="78"/>
                  <a:pt x="94" y="78"/>
                </a:cubicBezTo>
                <a:cubicBezTo>
                  <a:pt x="99" y="70"/>
                  <a:pt x="102" y="60"/>
                  <a:pt x="102" y="50"/>
                </a:cubicBezTo>
                <a:cubicBezTo>
                  <a:pt x="102" y="22"/>
                  <a:pt x="79" y="0"/>
                  <a:pt x="51" y="0"/>
                </a:cubicBezTo>
                <a:cubicBezTo>
                  <a:pt x="23" y="0"/>
                  <a:pt x="0" y="22"/>
                  <a:pt x="0" y="50"/>
                </a:cubicBezTo>
                <a:cubicBezTo>
                  <a:pt x="0" y="78"/>
                  <a:pt x="23" y="101"/>
                  <a:pt x="51" y="101"/>
                </a:cubicBezTo>
                <a:cubicBezTo>
                  <a:pt x="61" y="101"/>
                  <a:pt x="71" y="98"/>
                  <a:pt x="78" y="93"/>
                </a:cubicBezTo>
                <a:cubicBezTo>
                  <a:pt x="98" y="113"/>
                  <a:pt x="98" y="113"/>
                  <a:pt x="98" y="113"/>
                </a:cubicBezTo>
                <a:cubicBezTo>
                  <a:pt x="100" y="115"/>
                  <a:pt x="102" y="115"/>
                  <a:pt x="104" y="113"/>
                </a:cubicBezTo>
                <a:cubicBezTo>
                  <a:pt x="114" y="103"/>
                  <a:pt x="114" y="103"/>
                  <a:pt x="114" y="103"/>
                </a:cubicBezTo>
                <a:cubicBezTo>
                  <a:pt x="115" y="101"/>
                  <a:pt x="115" y="99"/>
                  <a:pt x="114" y="98"/>
                </a:cubicBezTo>
                <a:close/>
                <a:moveTo>
                  <a:pt x="51" y="87"/>
                </a:moveTo>
                <a:cubicBezTo>
                  <a:pt x="31" y="87"/>
                  <a:pt x="15" y="70"/>
                  <a:pt x="15" y="50"/>
                </a:cubicBezTo>
                <a:cubicBezTo>
                  <a:pt x="15" y="30"/>
                  <a:pt x="31" y="14"/>
                  <a:pt x="51" y="14"/>
                </a:cubicBezTo>
                <a:cubicBezTo>
                  <a:pt x="71" y="14"/>
                  <a:pt x="87" y="30"/>
                  <a:pt x="87" y="50"/>
                </a:cubicBezTo>
                <a:cubicBezTo>
                  <a:pt x="87" y="70"/>
                  <a:pt x="71" y="87"/>
                  <a:pt x="51" y="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488" name="Google Shape;1488;p15"/>
          <p:cNvSpPr txBox="1"/>
          <p:nvPr/>
        </p:nvSpPr>
        <p:spPr>
          <a:xfrm>
            <a:off x="-269728" y="3378316"/>
            <a:ext cx="3147659" cy="1564687"/>
          </a:xfrm>
          <a:prstGeom prst="rect">
            <a:avLst/>
          </a:prstGeom>
          <a:noFill/>
          <a:ln>
            <a:noFill/>
          </a:ln>
        </p:spPr>
        <p:txBody>
          <a:bodyPr anchorCtr="0" anchor="t" bIns="91400" lIns="182825" spcFirstLastPara="1" rIns="182825" wrap="square" tIns="91400">
            <a:spAutoFit/>
          </a:bodyPr>
          <a:lstStyle/>
          <a:p>
            <a:pPr indent="0" lvl="0" marL="0" marR="0" rtl="0" algn="ctr">
              <a:lnSpc>
                <a:spcPct val="150000"/>
              </a:lnSpc>
              <a:spcBef>
                <a:spcPts val="0"/>
              </a:spcBef>
              <a:spcAft>
                <a:spcPts val="0"/>
              </a:spcAft>
              <a:buNone/>
            </a:pPr>
            <a:r>
              <a:rPr b="1" lang="en-US" sz="3200">
                <a:solidFill>
                  <a:srgbClr val="445469"/>
                </a:solidFill>
                <a:latin typeface="Lato"/>
                <a:ea typeface="Lato"/>
                <a:cs typeface="Lato"/>
                <a:sym typeface="Lato"/>
              </a:rPr>
              <a:t>Elige que  </a:t>
            </a:r>
            <a:endParaRPr/>
          </a:p>
          <a:p>
            <a:pPr indent="0" lvl="0" marL="0" marR="0" rtl="0" algn="ctr">
              <a:lnSpc>
                <a:spcPct val="150000"/>
              </a:lnSpc>
              <a:spcBef>
                <a:spcPts val="0"/>
              </a:spcBef>
              <a:spcAft>
                <a:spcPts val="0"/>
              </a:spcAft>
              <a:buNone/>
            </a:pPr>
            <a:r>
              <a:rPr b="1" lang="en-US" sz="3200">
                <a:solidFill>
                  <a:srgbClr val="445469"/>
                </a:solidFill>
                <a:latin typeface="Lato"/>
                <a:ea typeface="Lato"/>
                <a:cs typeface="Lato"/>
                <a:sym typeface="Lato"/>
              </a:rPr>
              <a:t>Publicar</a:t>
            </a:r>
            <a:endParaRPr b="1" sz="3200">
              <a:solidFill>
                <a:srgbClr val="445469"/>
              </a:solidFill>
              <a:latin typeface="Lato"/>
              <a:ea typeface="Lato"/>
              <a:cs typeface="Lato"/>
              <a:sym typeface="Lato"/>
            </a:endParaRPr>
          </a:p>
        </p:txBody>
      </p:sp>
      <p:cxnSp>
        <p:nvCxnSpPr>
          <p:cNvPr id="1489" name="Google Shape;1489;p15"/>
          <p:cNvCxnSpPr>
            <a:stCxn id="1485" idx="0"/>
            <a:endCxn id="1490" idx="3"/>
          </p:cNvCxnSpPr>
          <p:nvPr/>
        </p:nvCxnSpPr>
        <p:spPr>
          <a:xfrm flipH="1" rot="10800000">
            <a:off x="4133081" y="4240512"/>
            <a:ext cx="2949900" cy="300"/>
          </a:xfrm>
          <a:prstGeom prst="straightConnector1">
            <a:avLst/>
          </a:prstGeom>
          <a:noFill/>
          <a:ln cap="flat" cmpd="sng" w="25400">
            <a:solidFill>
              <a:schemeClr val="accent1"/>
            </a:solidFill>
            <a:prstDash val="dash"/>
            <a:miter lim="800000"/>
            <a:headEnd len="sm" w="sm" type="none"/>
            <a:tailEnd len="sm" w="sm" type="none"/>
          </a:ln>
        </p:spPr>
      </p:cxnSp>
      <p:sp>
        <p:nvSpPr>
          <p:cNvPr id="1490" name="Google Shape;1490;p15"/>
          <p:cNvSpPr/>
          <p:nvPr/>
        </p:nvSpPr>
        <p:spPr>
          <a:xfrm>
            <a:off x="7082904" y="3549784"/>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rgbClr val="B65C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sp>
        <p:nvSpPr>
          <p:cNvPr id="1491" name="Google Shape;1491;p15"/>
          <p:cNvSpPr txBox="1"/>
          <p:nvPr/>
        </p:nvSpPr>
        <p:spPr>
          <a:xfrm>
            <a:off x="3564131" y="4294535"/>
            <a:ext cx="3856882" cy="615517"/>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b="1" lang="en-US" sz="2800">
                <a:solidFill>
                  <a:srgbClr val="445469"/>
                </a:solidFill>
                <a:latin typeface="Lato Light"/>
                <a:ea typeface="Lato Light"/>
                <a:cs typeface="Lato Light"/>
                <a:sym typeface="Lato Light"/>
              </a:rPr>
              <a:t>Mira Precios</a:t>
            </a:r>
            <a:endParaRPr b="1" sz="2800">
              <a:solidFill>
                <a:srgbClr val="445469"/>
              </a:solidFill>
              <a:latin typeface="Lato Light"/>
              <a:ea typeface="Lato Light"/>
              <a:cs typeface="Lato Light"/>
              <a:sym typeface="Lato Light"/>
            </a:endParaRPr>
          </a:p>
        </p:txBody>
      </p:sp>
      <p:sp>
        <p:nvSpPr>
          <p:cNvPr id="1492" name="Google Shape;1492;p15"/>
          <p:cNvSpPr/>
          <p:nvPr/>
        </p:nvSpPr>
        <p:spPr>
          <a:xfrm>
            <a:off x="17129844" y="3576292"/>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rgbClr val="B65C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sp>
        <p:nvSpPr>
          <p:cNvPr id="1493" name="Google Shape;1493;p15"/>
          <p:cNvSpPr/>
          <p:nvPr/>
        </p:nvSpPr>
        <p:spPr>
          <a:xfrm>
            <a:off x="7572357" y="3849068"/>
            <a:ext cx="401820" cy="757274"/>
          </a:xfrm>
          <a:custGeom>
            <a:rect b="b" l="l" r="r" t="t"/>
            <a:pathLst>
              <a:path extrusionOk="0" h="68" w="36">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494" name="Google Shape;1494;p15"/>
          <p:cNvSpPr/>
          <p:nvPr/>
        </p:nvSpPr>
        <p:spPr>
          <a:xfrm>
            <a:off x="12001427" y="3565494"/>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rgbClr val="B65C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grpSp>
        <p:nvGrpSpPr>
          <p:cNvPr id="1495" name="Google Shape;1495;p15"/>
          <p:cNvGrpSpPr/>
          <p:nvPr/>
        </p:nvGrpSpPr>
        <p:grpSpPr>
          <a:xfrm>
            <a:off x="12288795" y="3950113"/>
            <a:ext cx="765186" cy="576959"/>
            <a:chOff x="857250" y="3806825"/>
            <a:chExt cx="296863" cy="223838"/>
          </a:xfrm>
        </p:grpSpPr>
        <p:sp>
          <p:nvSpPr>
            <p:cNvPr id="1496" name="Google Shape;1496;p15"/>
            <p:cNvSpPr/>
            <p:nvPr/>
          </p:nvSpPr>
          <p:spPr>
            <a:xfrm>
              <a:off x="857250" y="3806825"/>
              <a:ext cx="296863" cy="223838"/>
            </a:xfrm>
            <a:custGeom>
              <a:rect b="b" l="l" r="r" t="t"/>
              <a:pathLst>
                <a:path extrusionOk="0" h="87" w="116">
                  <a:moveTo>
                    <a:pt x="102" y="0"/>
                  </a:moveTo>
                  <a:cubicBezTo>
                    <a:pt x="15" y="0"/>
                    <a:pt x="15" y="0"/>
                    <a:pt x="15" y="0"/>
                  </a:cubicBezTo>
                  <a:cubicBezTo>
                    <a:pt x="7" y="0"/>
                    <a:pt x="0" y="6"/>
                    <a:pt x="0" y="14"/>
                  </a:cubicBezTo>
                  <a:cubicBezTo>
                    <a:pt x="0" y="72"/>
                    <a:pt x="0" y="72"/>
                    <a:pt x="0" y="72"/>
                  </a:cubicBezTo>
                  <a:cubicBezTo>
                    <a:pt x="0" y="80"/>
                    <a:pt x="7" y="87"/>
                    <a:pt x="15" y="87"/>
                  </a:cubicBezTo>
                  <a:cubicBezTo>
                    <a:pt x="102" y="87"/>
                    <a:pt x="102" y="87"/>
                    <a:pt x="102" y="87"/>
                  </a:cubicBezTo>
                  <a:cubicBezTo>
                    <a:pt x="110" y="87"/>
                    <a:pt x="116" y="80"/>
                    <a:pt x="116" y="72"/>
                  </a:cubicBezTo>
                  <a:cubicBezTo>
                    <a:pt x="116" y="14"/>
                    <a:pt x="116" y="14"/>
                    <a:pt x="116" y="14"/>
                  </a:cubicBezTo>
                  <a:cubicBezTo>
                    <a:pt x="116" y="6"/>
                    <a:pt x="110" y="0"/>
                    <a:pt x="102" y="0"/>
                  </a:cubicBezTo>
                  <a:close/>
                  <a:moveTo>
                    <a:pt x="109" y="72"/>
                  </a:moveTo>
                  <a:cubicBezTo>
                    <a:pt x="109" y="76"/>
                    <a:pt x="106" y="79"/>
                    <a:pt x="102" y="79"/>
                  </a:cubicBezTo>
                  <a:cubicBezTo>
                    <a:pt x="15" y="79"/>
                    <a:pt x="15" y="79"/>
                    <a:pt x="15" y="79"/>
                  </a:cubicBezTo>
                  <a:cubicBezTo>
                    <a:pt x="11" y="79"/>
                    <a:pt x="7" y="76"/>
                    <a:pt x="7" y="72"/>
                  </a:cubicBezTo>
                  <a:cubicBezTo>
                    <a:pt x="7" y="36"/>
                    <a:pt x="7" y="36"/>
                    <a:pt x="7" y="36"/>
                  </a:cubicBezTo>
                  <a:cubicBezTo>
                    <a:pt x="109" y="36"/>
                    <a:pt x="109" y="36"/>
                    <a:pt x="109" y="36"/>
                  </a:cubicBezTo>
                  <a:lnTo>
                    <a:pt x="109" y="72"/>
                  </a:lnTo>
                  <a:close/>
                  <a:moveTo>
                    <a:pt x="109" y="21"/>
                  </a:moveTo>
                  <a:cubicBezTo>
                    <a:pt x="7" y="21"/>
                    <a:pt x="7" y="21"/>
                    <a:pt x="7" y="21"/>
                  </a:cubicBezTo>
                  <a:cubicBezTo>
                    <a:pt x="7" y="14"/>
                    <a:pt x="7" y="14"/>
                    <a:pt x="7" y="14"/>
                  </a:cubicBezTo>
                  <a:cubicBezTo>
                    <a:pt x="7" y="10"/>
                    <a:pt x="11" y="7"/>
                    <a:pt x="15" y="7"/>
                  </a:cubicBezTo>
                  <a:cubicBezTo>
                    <a:pt x="102" y="7"/>
                    <a:pt x="102" y="7"/>
                    <a:pt x="102" y="7"/>
                  </a:cubicBezTo>
                  <a:cubicBezTo>
                    <a:pt x="106" y="7"/>
                    <a:pt x="109" y="10"/>
                    <a:pt x="109" y="14"/>
                  </a:cubicBezTo>
                  <a:lnTo>
                    <a:pt x="109" y="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497" name="Google Shape;1497;p15"/>
            <p:cNvSpPr/>
            <p:nvPr/>
          </p:nvSpPr>
          <p:spPr>
            <a:xfrm>
              <a:off x="895350" y="3917950"/>
              <a:ext cx="111125" cy="17463"/>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498" name="Google Shape;1498;p15"/>
            <p:cNvSpPr/>
            <p:nvPr/>
          </p:nvSpPr>
          <p:spPr>
            <a:xfrm>
              <a:off x="895350" y="3956050"/>
              <a:ext cx="36513" cy="17463"/>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499" name="Google Shape;1499;p15"/>
            <p:cNvSpPr/>
            <p:nvPr/>
          </p:nvSpPr>
          <p:spPr>
            <a:xfrm>
              <a:off x="1062038" y="3917950"/>
              <a:ext cx="57150" cy="38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grpSp>
      <p:sp>
        <p:nvSpPr>
          <p:cNvPr id="1500" name="Google Shape;1500;p15"/>
          <p:cNvSpPr/>
          <p:nvPr/>
        </p:nvSpPr>
        <p:spPr>
          <a:xfrm>
            <a:off x="21604423" y="3545519"/>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grpSp>
        <p:nvGrpSpPr>
          <p:cNvPr id="1501" name="Google Shape;1501;p15"/>
          <p:cNvGrpSpPr/>
          <p:nvPr/>
        </p:nvGrpSpPr>
        <p:grpSpPr>
          <a:xfrm>
            <a:off x="21912457" y="3993078"/>
            <a:ext cx="765186" cy="576959"/>
            <a:chOff x="857250" y="3806825"/>
            <a:chExt cx="296863" cy="223838"/>
          </a:xfrm>
        </p:grpSpPr>
        <p:sp>
          <p:nvSpPr>
            <p:cNvPr id="1502" name="Google Shape;1502;p15"/>
            <p:cNvSpPr/>
            <p:nvPr/>
          </p:nvSpPr>
          <p:spPr>
            <a:xfrm>
              <a:off x="857250" y="3806825"/>
              <a:ext cx="296863" cy="223838"/>
            </a:xfrm>
            <a:custGeom>
              <a:rect b="b" l="l" r="r" t="t"/>
              <a:pathLst>
                <a:path extrusionOk="0" h="87" w="116">
                  <a:moveTo>
                    <a:pt x="102" y="0"/>
                  </a:moveTo>
                  <a:cubicBezTo>
                    <a:pt x="15" y="0"/>
                    <a:pt x="15" y="0"/>
                    <a:pt x="15" y="0"/>
                  </a:cubicBezTo>
                  <a:cubicBezTo>
                    <a:pt x="7" y="0"/>
                    <a:pt x="0" y="6"/>
                    <a:pt x="0" y="14"/>
                  </a:cubicBezTo>
                  <a:cubicBezTo>
                    <a:pt x="0" y="72"/>
                    <a:pt x="0" y="72"/>
                    <a:pt x="0" y="72"/>
                  </a:cubicBezTo>
                  <a:cubicBezTo>
                    <a:pt x="0" y="80"/>
                    <a:pt x="7" y="87"/>
                    <a:pt x="15" y="87"/>
                  </a:cubicBezTo>
                  <a:cubicBezTo>
                    <a:pt x="102" y="87"/>
                    <a:pt x="102" y="87"/>
                    <a:pt x="102" y="87"/>
                  </a:cubicBezTo>
                  <a:cubicBezTo>
                    <a:pt x="110" y="87"/>
                    <a:pt x="116" y="80"/>
                    <a:pt x="116" y="72"/>
                  </a:cubicBezTo>
                  <a:cubicBezTo>
                    <a:pt x="116" y="14"/>
                    <a:pt x="116" y="14"/>
                    <a:pt x="116" y="14"/>
                  </a:cubicBezTo>
                  <a:cubicBezTo>
                    <a:pt x="116" y="6"/>
                    <a:pt x="110" y="0"/>
                    <a:pt x="102" y="0"/>
                  </a:cubicBezTo>
                  <a:close/>
                  <a:moveTo>
                    <a:pt x="109" y="72"/>
                  </a:moveTo>
                  <a:cubicBezTo>
                    <a:pt x="109" y="76"/>
                    <a:pt x="106" y="79"/>
                    <a:pt x="102" y="79"/>
                  </a:cubicBezTo>
                  <a:cubicBezTo>
                    <a:pt x="15" y="79"/>
                    <a:pt x="15" y="79"/>
                    <a:pt x="15" y="79"/>
                  </a:cubicBezTo>
                  <a:cubicBezTo>
                    <a:pt x="11" y="79"/>
                    <a:pt x="7" y="76"/>
                    <a:pt x="7" y="72"/>
                  </a:cubicBezTo>
                  <a:cubicBezTo>
                    <a:pt x="7" y="36"/>
                    <a:pt x="7" y="36"/>
                    <a:pt x="7" y="36"/>
                  </a:cubicBezTo>
                  <a:cubicBezTo>
                    <a:pt x="109" y="36"/>
                    <a:pt x="109" y="36"/>
                    <a:pt x="109" y="36"/>
                  </a:cubicBezTo>
                  <a:lnTo>
                    <a:pt x="109" y="72"/>
                  </a:lnTo>
                  <a:close/>
                  <a:moveTo>
                    <a:pt x="109" y="21"/>
                  </a:moveTo>
                  <a:cubicBezTo>
                    <a:pt x="7" y="21"/>
                    <a:pt x="7" y="21"/>
                    <a:pt x="7" y="21"/>
                  </a:cubicBezTo>
                  <a:cubicBezTo>
                    <a:pt x="7" y="14"/>
                    <a:pt x="7" y="14"/>
                    <a:pt x="7" y="14"/>
                  </a:cubicBezTo>
                  <a:cubicBezTo>
                    <a:pt x="7" y="10"/>
                    <a:pt x="11" y="7"/>
                    <a:pt x="15" y="7"/>
                  </a:cubicBezTo>
                  <a:cubicBezTo>
                    <a:pt x="102" y="7"/>
                    <a:pt x="102" y="7"/>
                    <a:pt x="102" y="7"/>
                  </a:cubicBezTo>
                  <a:cubicBezTo>
                    <a:pt x="106" y="7"/>
                    <a:pt x="109" y="10"/>
                    <a:pt x="109" y="14"/>
                  </a:cubicBezTo>
                  <a:lnTo>
                    <a:pt x="109" y="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503" name="Google Shape;1503;p15"/>
            <p:cNvSpPr/>
            <p:nvPr/>
          </p:nvSpPr>
          <p:spPr>
            <a:xfrm>
              <a:off x="895350" y="3917950"/>
              <a:ext cx="111125" cy="17463"/>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504" name="Google Shape;1504;p15"/>
            <p:cNvSpPr/>
            <p:nvPr/>
          </p:nvSpPr>
          <p:spPr>
            <a:xfrm>
              <a:off x="895350" y="3956050"/>
              <a:ext cx="36513" cy="17463"/>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505" name="Google Shape;1505;p15"/>
            <p:cNvSpPr/>
            <p:nvPr/>
          </p:nvSpPr>
          <p:spPr>
            <a:xfrm>
              <a:off x="1062038" y="3917950"/>
              <a:ext cx="57150" cy="38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grpSp>
      <p:sp>
        <p:nvSpPr>
          <p:cNvPr id="1506" name="Google Shape;1506;p15"/>
          <p:cNvSpPr/>
          <p:nvPr/>
        </p:nvSpPr>
        <p:spPr>
          <a:xfrm>
            <a:off x="19405553" y="6358182"/>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sp>
        <p:nvSpPr>
          <p:cNvPr id="1507" name="Google Shape;1507;p15"/>
          <p:cNvSpPr/>
          <p:nvPr/>
        </p:nvSpPr>
        <p:spPr>
          <a:xfrm>
            <a:off x="9333921" y="10115528"/>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rgbClr val="EB6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sp>
        <p:nvSpPr>
          <p:cNvPr id="1508" name="Google Shape;1508;p15"/>
          <p:cNvSpPr/>
          <p:nvPr/>
        </p:nvSpPr>
        <p:spPr>
          <a:xfrm>
            <a:off x="5834051" y="10090476"/>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sp>
        <p:nvSpPr>
          <p:cNvPr id="1509" name="Google Shape;1509;p15"/>
          <p:cNvSpPr/>
          <p:nvPr/>
        </p:nvSpPr>
        <p:spPr>
          <a:xfrm>
            <a:off x="5807310" y="6396711"/>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sp>
        <p:nvSpPr>
          <p:cNvPr id="1510" name="Google Shape;1510;p15"/>
          <p:cNvSpPr/>
          <p:nvPr/>
        </p:nvSpPr>
        <p:spPr>
          <a:xfrm>
            <a:off x="9333921" y="6378389"/>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rgbClr val="EB6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sp>
        <p:nvSpPr>
          <p:cNvPr id="1511" name="Google Shape;1511;p15"/>
          <p:cNvSpPr/>
          <p:nvPr/>
        </p:nvSpPr>
        <p:spPr>
          <a:xfrm>
            <a:off x="14910416" y="6358182"/>
            <a:ext cx="1381961" cy="1382053"/>
          </a:xfrm>
          <a:custGeom>
            <a:rect b="b" l="l" r="r" t="t"/>
            <a:pathLst>
              <a:path extrusionOk="0" h="1953" w="1953">
                <a:moveTo>
                  <a:pt x="1952" y="976"/>
                </a:moveTo>
                <a:lnTo>
                  <a:pt x="1952" y="976"/>
                </a:lnTo>
                <a:cubicBezTo>
                  <a:pt x="1952" y="437"/>
                  <a:pt x="1515" y="0"/>
                  <a:pt x="976" y="0"/>
                </a:cubicBezTo>
                <a:cubicBezTo>
                  <a:pt x="437" y="0"/>
                  <a:pt x="0" y="437"/>
                  <a:pt x="0" y="976"/>
                </a:cubicBezTo>
                <a:cubicBezTo>
                  <a:pt x="0" y="1515"/>
                  <a:pt x="437" y="1952"/>
                  <a:pt x="976" y="1952"/>
                </a:cubicBezTo>
                <a:cubicBezTo>
                  <a:pt x="1515" y="1952"/>
                  <a:pt x="1952" y="1515"/>
                  <a:pt x="1952" y="976"/>
                </a:cubicBezTo>
              </a:path>
            </a:pathLst>
          </a:custGeom>
          <a:solidFill>
            <a:srgbClr val="EB6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t/>
            </a:r>
            <a:endParaRPr b="0" i="0" sz="5400" u="none" cap="none" strike="noStrike">
              <a:solidFill>
                <a:srgbClr val="445469"/>
              </a:solidFill>
              <a:latin typeface="Lato Light"/>
              <a:ea typeface="Lato Light"/>
              <a:cs typeface="Lato Light"/>
              <a:sym typeface="Lato Light"/>
            </a:endParaRPr>
          </a:p>
        </p:txBody>
      </p:sp>
      <p:cxnSp>
        <p:nvCxnSpPr>
          <p:cNvPr id="1512" name="Google Shape;1512;p15"/>
          <p:cNvCxnSpPr>
            <a:stCxn id="1490" idx="0"/>
            <a:endCxn id="1494" idx="3"/>
          </p:cNvCxnSpPr>
          <p:nvPr/>
        </p:nvCxnSpPr>
        <p:spPr>
          <a:xfrm>
            <a:off x="8464157" y="4240457"/>
            <a:ext cx="3537300" cy="15600"/>
          </a:xfrm>
          <a:prstGeom prst="straightConnector1">
            <a:avLst/>
          </a:prstGeom>
          <a:noFill/>
          <a:ln cap="flat" cmpd="sng" w="25400">
            <a:solidFill>
              <a:schemeClr val="accent1"/>
            </a:solidFill>
            <a:prstDash val="dash"/>
            <a:miter lim="800000"/>
            <a:headEnd len="sm" w="sm" type="none"/>
            <a:tailEnd len="sm" w="sm" type="none"/>
          </a:ln>
        </p:spPr>
      </p:cxnSp>
      <p:sp>
        <p:nvSpPr>
          <p:cNvPr id="1513" name="Google Shape;1513;p15"/>
          <p:cNvSpPr txBox="1"/>
          <p:nvPr/>
        </p:nvSpPr>
        <p:spPr>
          <a:xfrm>
            <a:off x="8668346" y="3510532"/>
            <a:ext cx="3147659" cy="615517"/>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b="1" lang="en-US" sz="2800">
                <a:solidFill>
                  <a:srgbClr val="445469"/>
                </a:solidFill>
                <a:latin typeface="Lato Light"/>
                <a:ea typeface="Lato Light"/>
                <a:cs typeface="Lato Light"/>
                <a:sym typeface="Lato Light"/>
              </a:rPr>
              <a:t>Evalúa Títulos</a:t>
            </a:r>
            <a:endParaRPr b="1" sz="2800">
              <a:solidFill>
                <a:srgbClr val="445469"/>
              </a:solidFill>
              <a:latin typeface="Lato Light"/>
              <a:ea typeface="Lato Light"/>
              <a:cs typeface="Lato Light"/>
              <a:sym typeface="Lato Light"/>
            </a:endParaRPr>
          </a:p>
        </p:txBody>
      </p:sp>
      <p:sp>
        <p:nvSpPr>
          <p:cNvPr id="1514" name="Google Shape;1514;p15"/>
          <p:cNvSpPr/>
          <p:nvPr/>
        </p:nvSpPr>
        <p:spPr>
          <a:xfrm>
            <a:off x="17484781" y="3965801"/>
            <a:ext cx="683694" cy="545224"/>
          </a:xfrm>
          <a:custGeom>
            <a:rect b="b" l="l" r="r" t="t"/>
            <a:pathLst>
              <a:path extrusionOk="0" h="58" w="73">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cxnSp>
        <p:nvCxnSpPr>
          <p:cNvPr id="1515" name="Google Shape;1515;p15"/>
          <p:cNvCxnSpPr>
            <a:stCxn id="1494" idx="0"/>
            <a:endCxn id="1492" idx="3"/>
          </p:cNvCxnSpPr>
          <p:nvPr/>
        </p:nvCxnSpPr>
        <p:spPr>
          <a:xfrm>
            <a:off x="13382680" y="4256167"/>
            <a:ext cx="3747300" cy="10800"/>
          </a:xfrm>
          <a:prstGeom prst="straightConnector1">
            <a:avLst/>
          </a:prstGeom>
          <a:noFill/>
          <a:ln cap="flat" cmpd="sng" w="25400">
            <a:solidFill>
              <a:schemeClr val="accent1"/>
            </a:solidFill>
            <a:prstDash val="dash"/>
            <a:miter lim="800000"/>
            <a:headEnd len="sm" w="sm" type="none"/>
            <a:tailEnd len="sm" w="sm" type="none"/>
          </a:ln>
        </p:spPr>
      </p:cxnSp>
      <p:sp>
        <p:nvSpPr>
          <p:cNvPr id="1516" name="Google Shape;1516;p15"/>
          <p:cNvSpPr txBox="1"/>
          <p:nvPr/>
        </p:nvSpPr>
        <p:spPr>
          <a:xfrm>
            <a:off x="13315791" y="3409903"/>
            <a:ext cx="3510426" cy="745873"/>
          </a:xfrm>
          <a:prstGeom prst="rect">
            <a:avLst/>
          </a:prstGeom>
          <a:noFill/>
          <a:ln>
            <a:noFill/>
          </a:ln>
        </p:spPr>
        <p:txBody>
          <a:bodyPr anchorCtr="0" anchor="t" bIns="91400" lIns="182825" spcFirstLastPara="1" rIns="182825" wrap="square" tIns="91400">
            <a:spAutoFit/>
          </a:bodyPr>
          <a:lstStyle/>
          <a:p>
            <a:pPr indent="0" lvl="0" marL="0" marR="0" rtl="0" algn="ctr">
              <a:lnSpc>
                <a:spcPct val="150000"/>
              </a:lnSpc>
              <a:spcBef>
                <a:spcPts val="0"/>
              </a:spcBef>
              <a:spcAft>
                <a:spcPts val="0"/>
              </a:spcAft>
              <a:buNone/>
            </a:pPr>
            <a:r>
              <a:rPr b="1" lang="en-US" sz="2800">
                <a:solidFill>
                  <a:srgbClr val="445469"/>
                </a:solidFill>
                <a:latin typeface="Lato Light"/>
                <a:ea typeface="Lato Light"/>
                <a:cs typeface="Lato Light"/>
                <a:sym typeface="Lato Light"/>
              </a:rPr>
              <a:t>Compara Imágenes</a:t>
            </a:r>
            <a:endParaRPr b="1" sz="2800">
              <a:solidFill>
                <a:srgbClr val="445469"/>
              </a:solidFill>
              <a:latin typeface="Lato Light"/>
              <a:ea typeface="Lato Light"/>
              <a:cs typeface="Lato Light"/>
              <a:sym typeface="Lato Light"/>
            </a:endParaRPr>
          </a:p>
        </p:txBody>
      </p:sp>
      <p:cxnSp>
        <p:nvCxnSpPr>
          <p:cNvPr id="1517" name="Google Shape;1517;p15"/>
          <p:cNvCxnSpPr>
            <a:stCxn id="1492" idx="0"/>
            <a:endCxn id="1500" idx="3"/>
          </p:cNvCxnSpPr>
          <p:nvPr/>
        </p:nvCxnSpPr>
        <p:spPr>
          <a:xfrm flipH="1" rot="10800000">
            <a:off x="18511095" y="4236065"/>
            <a:ext cx="3093300" cy="30900"/>
          </a:xfrm>
          <a:prstGeom prst="straightConnector1">
            <a:avLst/>
          </a:prstGeom>
          <a:noFill/>
          <a:ln cap="flat" cmpd="sng" w="25400">
            <a:solidFill>
              <a:schemeClr val="accent1"/>
            </a:solidFill>
            <a:prstDash val="dash"/>
            <a:miter lim="800000"/>
            <a:headEnd len="sm" w="sm" type="none"/>
            <a:tailEnd len="sm" w="sm" type="none"/>
          </a:ln>
        </p:spPr>
      </p:cxnSp>
      <p:sp>
        <p:nvSpPr>
          <p:cNvPr id="1518" name="Google Shape;1518;p15"/>
          <p:cNvSpPr txBox="1"/>
          <p:nvPr/>
        </p:nvSpPr>
        <p:spPr>
          <a:xfrm>
            <a:off x="18523413" y="3429947"/>
            <a:ext cx="3147659" cy="1392204"/>
          </a:xfrm>
          <a:prstGeom prst="rect">
            <a:avLst/>
          </a:prstGeom>
          <a:noFill/>
          <a:ln>
            <a:noFill/>
          </a:ln>
        </p:spPr>
        <p:txBody>
          <a:bodyPr anchorCtr="0" anchor="t" bIns="91400" lIns="182825" spcFirstLastPara="1" rIns="182825" wrap="square" tIns="91400">
            <a:spAutoFit/>
          </a:bodyPr>
          <a:lstStyle/>
          <a:p>
            <a:pPr indent="0" lvl="0" marL="0" marR="0" rtl="0" algn="ctr">
              <a:lnSpc>
                <a:spcPct val="150000"/>
              </a:lnSpc>
              <a:spcBef>
                <a:spcPts val="0"/>
              </a:spcBef>
              <a:spcAft>
                <a:spcPts val="0"/>
              </a:spcAft>
              <a:buNone/>
            </a:pPr>
            <a:r>
              <a:rPr b="1" lang="en-US" sz="2800">
                <a:solidFill>
                  <a:srgbClr val="445469"/>
                </a:solidFill>
                <a:latin typeface="Lato Light"/>
                <a:ea typeface="Lato Light"/>
                <a:cs typeface="Lato Light"/>
                <a:sym typeface="Lato Light"/>
              </a:rPr>
              <a:t>Medios de </a:t>
            </a:r>
            <a:endParaRPr/>
          </a:p>
          <a:p>
            <a:pPr indent="0" lvl="0" marL="0" marR="0" rtl="0" algn="ctr">
              <a:lnSpc>
                <a:spcPct val="150000"/>
              </a:lnSpc>
              <a:spcBef>
                <a:spcPts val="0"/>
              </a:spcBef>
              <a:spcAft>
                <a:spcPts val="0"/>
              </a:spcAft>
              <a:buNone/>
            </a:pPr>
            <a:r>
              <a:rPr b="1" lang="en-US" sz="2800">
                <a:solidFill>
                  <a:srgbClr val="445469"/>
                </a:solidFill>
                <a:latin typeface="Lato Light"/>
                <a:ea typeface="Lato Light"/>
                <a:cs typeface="Lato Light"/>
                <a:sym typeface="Lato Light"/>
              </a:rPr>
              <a:t>Pago</a:t>
            </a:r>
            <a:endParaRPr b="1" sz="2800">
              <a:solidFill>
                <a:srgbClr val="445469"/>
              </a:solidFill>
              <a:latin typeface="Lato Light"/>
              <a:ea typeface="Lato Light"/>
              <a:cs typeface="Lato Light"/>
              <a:sym typeface="Lato Light"/>
            </a:endParaRPr>
          </a:p>
        </p:txBody>
      </p:sp>
      <p:sp>
        <p:nvSpPr>
          <p:cNvPr id="1519" name="Google Shape;1519;p15"/>
          <p:cNvSpPr/>
          <p:nvPr/>
        </p:nvSpPr>
        <p:spPr>
          <a:xfrm>
            <a:off x="19733673" y="6694633"/>
            <a:ext cx="708447" cy="708444"/>
          </a:xfrm>
          <a:custGeom>
            <a:rect b="b" l="l" r="r" t="t"/>
            <a:pathLst>
              <a:path extrusionOk="0" h="68" w="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cxnSp>
        <p:nvCxnSpPr>
          <p:cNvPr id="1520" name="Google Shape;1520;p15"/>
          <p:cNvCxnSpPr>
            <a:stCxn id="1521" idx="3"/>
            <a:endCxn id="1500" idx="4"/>
          </p:cNvCxnSpPr>
          <p:nvPr/>
        </p:nvCxnSpPr>
        <p:spPr>
          <a:xfrm rot="10800000">
            <a:off x="22294982" y="4926957"/>
            <a:ext cx="26100" cy="2121900"/>
          </a:xfrm>
          <a:prstGeom prst="straightConnector1">
            <a:avLst/>
          </a:prstGeom>
          <a:noFill/>
          <a:ln cap="flat" cmpd="sng" w="25400">
            <a:solidFill>
              <a:schemeClr val="accent1"/>
            </a:solidFill>
            <a:prstDash val="dash"/>
            <a:miter lim="800000"/>
            <a:headEnd len="sm" w="sm" type="none"/>
            <a:tailEnd len="sm" w="sm" type="none"/>
          </a:ln>
        </p:spPr>
      </p:cxnSp>
      <p:sp>
        <p:nvSpPr>
          <p:cNvPr id="1521" name="Google Shape;1521;p15"/>
          <p:cNvSpPr txBox="1"/>
          <p:nvPr/>
        </p:nvSpPr>
        <p:spPr>
          <a:xfrm rot="5400000">
            <a:off x="21207731" y="5239403"/>
            <a:ext cx="2226703" cy="1392204"/>
          </a:xfrm>
          <a:prstGeom prst="rect">
            <a:avLst/>
          </a:prstGeom>
          <a:noFill/>
          <a:ln>
            <a:noFill/>
          </a:ln>
        </p:spPr>
        <p:txBody>
          <a:bodyPr anchorCtr="0" anchor="t" bIns="91400" lIns="182825" spcFirstLastPara="1" rIns="182825" wrap="square" tIns="91400">
            <a:spAutoFit/>
          </a:bodyPr>
          <a:lstStyle/>
          <a:p>
            <a:pPr indent="0" lvl="0" marL="0" marR="0" rtl="0" algn="ctr">
              <a:lnSpc>
                <a:spcPct val="150000"/>
              </a:lnSpc>
              <a:spcBef>
                <a:spcPts val="0"/>
              </a:spcBef>
              <a:spcAft>
                <a:spcPts val="0"/>
              </a:spcAft>
              <a:buNone/>
            </a:pPr>
            <a:r>
              <a:rPr b="1" lang="en-US" sz="2800">
                <a:solidFill>
                  <a:srgbClr val="445469"/>
                </a:solidFill>
                <a:latin typeface="Lato Light"/>
                <a:ea typeface="Lato Light"/>
                <a:cs typeface="Lato Light"/>
                <a:sym typeface="Lato Light"/>
              </a:rPr>
              <a:t>Forma de  </a:t>
            </a:r>
            <a:endParaRPr/>
          </a:p>
          <a:p>
            <a:pPr indent="0" lvl="0" marL="0" marR="0" rtl="0" algn="ctr">
              <a:lnSpc>
                <a:spcPct val="150000"/>
              </a:lnSpc>
              <a:spcBef>
                <a:spcPts val="0"/>
              </a:spcBef>
              <a:spcAft>
                <a:spcPts val="0"/>
              </a:spcAft>
              <a:buNone/>
            </a:pPr>
            <a:r>
              <a:rPr b="1" lang="en-US" sz="2800">
                <a:solidFill>
                  <a:srgbClr val="445469"/>
                </a:solidFill>
                <a:latin typeface="Lato Light"/>
                <a:ea typeface="Lato Light"/>
                <a:cs typeface="Lato Light"/>
                <a:sym typeface="Lato Light"/>
              </a:rPr>
              <a:t>Envío</a:t>
            </a:r>
            <a:endParaRPr b="1" sz="2800">
              <a:solidFill>
                <a:srgbClr val="445469"/>
              </a:solidFill>
              <a:latin typeface="Lato Light"/>
              <a:ea typeface="Lato Light"/>
              <a:cs typeface="Lato Light"/>
              <a:sym typeface="Lato Light"/>
            </a:endParaRPr>
          </a:p>
        </p:txBody>
      </p:sp>
      <p:cxnSp>
        <p:nvCxnSpPr>
          <p:cNvPr id="1522" name="Google Shape;1522;p15"/>
          <p:cNvCxnSpPr>
            <a:stCxn id="1506" idx="3"/>
            <a:endCxn id="1511" idx="0"/>
          </p:cNvCxnSpPr>
          <p:nvPr/>
        </p:nvCxnSpPr>
        <p:spPr>
          <a:xfrm rot="10800000">
            <a:off x="16291553" y="7048855"/>
            <a:ext cx="3114000" cy="0"/>
          </a:xfrm>
          <a:prstGeom prst="straightConnector1">
            <a:avLst/>
          </a:prstGeom>
          <a:noFill/>
          <a:ln cap="flat" cmpd="sng" w="25400">
            <a:solidFill>
              <a:schemeClr val="accent1"/>
            </a:solidFill>
            <a:prstDash val="dash"/>
            <a:miter lim="800000"/>
            <a:headEnd len="sm" w="sm" type="none"/>
            <a:tailEnd len="sm" w="sm" type="none"/>
          </a:ln>
        </p:spPr>
      </p:cxnSp>
      <p:sp>
        <p:nvSpPr>
          <p:cNvPr id="1523" name="Google Shape;1523;p15"/>
          <p:cNvSpPr/>
          <p:nvPr/>
        </p:nvSpPr>
        <p:spPr>
          <a:xfrm>
            <a:off x="15290305" y="6735756"/>
            <a:ext cx="712410" cy="667321"/>
          </a:xfrm>
          <a:custGeom>
            <a:rect b="b" l="l" r="r" t="t"/>
            <a:pathLst>
              <a:path extrusionOk="0" h="68" w="73">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524" name="Google Shape;1524;p15"/>
          <p:cNvSpPr txBox="1"/>
          <p:nvPr/>
        </p:nvSpPr>
        <p:spPr>
          <a:xfrm>
            <a:off x="16159691" y="6261177"/>
            <a:ext cx="3147659" cy="1392204"/>
          </a:xfrm>
          <a:prstGeom prst="rect">
            <a:avLst/>
          </a:prstGeom>
          <a:noFill/>
          <a:ln>
            <a:noFill/>
          </a:ln>
        </p:spPr>
        <p:txBody>
          <a:bodyPr anchorCtr="0" anchor="t" bIns="91400" lIns="182825" spcFirstLastPara="1" rIns="182825" wrap="square" tIns="91400">
            <a:spAutoFit/>
          </a:bodyPr>
          <a:lstStyle/>
          <a:p>
            <a:pPr indent="0" lvl="0" marL="0" marR="0" rtl="0" algn="ctr">
              <a:lnSpc>
                <a:spcPct val="150000"/>
              </a:lnSpc>
              <a:spcBef>
                <a:spcPts val="0"/>
              </a:spcBef>
              <a:spcAft>
                <a:spcPts val="0"/>
              </a:spcAft>
              <a:buNone/>
            </a:pPr>
            <a:r>
              <a:rPr b="1" lang="en-US" sz="2800">
                <a:solidFill>
                  <a:srgbClr val="445469"/>
                </a:solidFill>
                <a:latin typeface="Lato Light"/>
                <a:ea typeface="Lato Light"/>
                <a:cs typeface="Lato Light"/>
                <a:sym typeface="Lato Light"/>
              </a:rPr>
              <a:t>Evalúa</a:t>
            </a:r>
            <a:endParaRPr/>
          </a:p>
          <a:p>
            <a:pPr indent="0" lvl="0" marL="0" marR="0" rtl="0" algn="ctr">
              <a:lnSpc>
                <a:spcPct val="150000"/>
              </a:lnSpc>
              <a:spcBef>
                <a:spcPts val="0"/>
              </a:spcBef>
              <a:spcAft>
                <a:spcPts val="0"/>
              </a:spcAft>
              <a:buNone/>
            </a:pPr>
            <a:r>
              <a:rPr b="1" lang="en-US" sz="2800">
                <a:solidFill>
                  <a:srgbClr val="445469"/>
                </a:solidFill>
                <a:latin typeface="Lato Light"/>
                <a:ea typeface="Lato Light"/>
                <a:cs typeface="Lato Light"/>
                <a:sym typeface="Lato Light"/>
              </a:rPr>
              <a:t>Competidor</a:t>
            </a:r>
            <a:endParaRPr b="1" sz="2800">
              <a:solidFill>
                <a:srgbClr val="445469"/>
              </a:solidFill>
              <a:latin typeface="Lato Light"/>
              <a:ea typeface="Lato Light"/>
              <a:cs typeface="Lato Light"/>
              <a:sym typeface="Lato Light"/>
            </a:endParaRPr>
          </a:p>
        </p:txBody>
      </p:sp>
      <p:cxnSp>
        <p:nvCxnSpPr>
          <p:cNvPr id="1525" name="Google Shape;1525;p15"/>
          <p:cNvCxnSpPr>
            <a:stCxn id="1510" idx="0"/>
            <a:endCxn id="1511" idx="3"/>
          </p:cNvCxnSpPr>
          <p:nvPr/>
        </p:nvCxnSpPr>
        <p:spPr>
          <a:xfrm flipH="1" rot="10800000">
            <a:off x="10715174" y="7048962"/>
            <a:ext cx="4195200" cy="20100"/>
          </a:xfrm>
          <a:prstGeom prst="straightConnector1">
            <a:avLst/>
          </a:prstGeom>
          <a:noFill/>
          <a:ln cap="flat" cmpd="sng" w="25400">
            <a:solidFill>
              <a:schemeClr val="accent1"/>
            </a:solidFill>
            <a:prstDash val="dash"/>
            <a:miter lim="800000"/>
            <a:headEnd len="sm" w="sm" type="none"/>
            <a:tailEnd len="sm" w="sm" type="none"/>
          </a:ln>
        </p:spPr>
      </p:cxnSp>
      <p:sp>
        <p:nvSpPr>
          <p:cNvPr id="1526" name="Google Shape;1526;p15"/>
          <p:cNvSpPr/>
          <p:nvPr/>
        </p:nvSpPr>
        <p:spPr>
          <a:xfrm>
            <a:off x="9685946" y="6718663"/>
            <a:ext cx="794931" cy="738151"/>
          </a:xfrm>
          <a:custGeom>
            <a:rect b="b" l="l" r="r" t="t"/>
            <a:pathLst>
              <a:path extrusionOk="0" h="60" w="65">
                <a:moveTo>
                  <a:pt x="49" y="39"/>
                </a:moveTo>
                <a:cubicBezTo>
                  <a:pt x="52" y="57"/>
                  <a:pt x="52" y="57"/>
                  <a:pt x="52" y="57"/>
                </a:cubicBezTo>
                <a:cubicBezTo>
                  <a:pt x="53" y="59"/>
                  <a:pt x="52" y="60"/>
                  <a:pt x="51" y="60"/>
                </a:cubicBezTo>
                <a:cubicBezTo>
                  <a:pt x="50" y="60"/>
                  <a:pt x="50" y="60"/>
                  <a:pt x="49" y="60"/>
                </a:cubicBezTo>
                <a:cubicBezTo>
                  <a:pt x="32" y="51"/>
                  <a:pt x="32" y="51"/>
                  <a:pt x="32" y="51"/>
                </a:cubicBezTo>
                <a:cubicBezTo>
                  <a:pt x="15" y="60"/>
                  <a:pt x="15" y="60"/>
                  <a:pt x="15" y="60"/>
                </a:cubicBezTo>
                <a:cubicBezTo>
                  <a:pt x="15" y="60"/>
                  <a:pt x="14" y="60"/>
                  <a:pt x="14" y="60"/>
                </a:cubicBezTo>
                <a:cubicBezTo>
                  <a:pt x="13" y="60"/>
                  <a:pt x="12" y="59"/>
                  <a:pt x="12" y="57"/>
                </a:cubicBezTo>
                <a:cubicBezTo>
                  <a:pt x="16" y="39"/>
                  <a:pt x="16" y="39"/>
                  <a:pt x="16" y="39"/>
                </a:cubicBezTo>
                <a:cubicBezTo>
                  <a:pt x="2" y="25"/>
                  <a:pt x="2" y="25"/>
                  <a:pt x="2" y="25"/>
                </a:cubicBezTo>
                <a:cubicBezTo>
                  <a:pt x="0" y="23"/>
                  <a:pt x="1" y="22"/>
                  <a:pt x="3" y="22"/>
                </a:cubicBezTo>
                <a:cubicBezTo>
                  <a:pt x="22" y="19"/>
                  <a:pt x="22" y="19"/>
                  <a:pt x="22" y="19"/>
                </a:cubicBezTo>
                <a:cubicBezTo>
                  <a:pt x="30" y="1"/>
                  <a:pt x="30" y="1"/>
                  <a:pt x="30" y="1"/>
                </a:cubicBezTo>
                <a:cubicBezTo>
                  <a:pt x="31" y="0"/>
                  <a:pt x="32" y="0"/>
                  <a:pt x="32" y="0"/>
                </a:cubicBezTo>
                <a:cubicBezTo>
                  <a:pt x="33" y="0"/>
                  <a:pt x="34" y="0"/>
                  <a:pt x="34" y="1"/>
                </a:cubicBezTo>
                <a:cubicBezTo>
                  <a:pt x="43" y="19"/>
                  <a:pt x="43" y="19"/>
                  <a:pt x="43" y="19"/>
                </a:cubicBezTo>
                <a:cubicBezTo>
                  <a:pt x="62" y="22"/>
                  <a:pt x="62" y="22"/>
                  <a:pt x="62" y="22"/>
                </a:cubicBezTo>
                <a:cubicBezTo>
                  <a:pt x="64" y="22"/>
                  <a:pt x="65" y="23"/>
                  <a:pt x="63" y="25"/>
                </a:cubicBezTo>
                <a:lnTo>
                  <a:pt x="49" y="39"/>
                </a:lnTo>
                <a:close/>
                <a:moveTo>
                  <a:pt x="56" y="26"/>
                </a:moveTo>
                <a:cubicBezTo>
                  <a:pt x="42" y="24"/>
                  <a:pt x="42" y="24"/>
                  <a:pt x="42" y="24"/>
                </a:cubicBezTo>
                <a:cubicBezTo>
                  <a:pt x="40" y="23"/>
                  <a:pt x="40" y="23"/>
                  <a:pt x="40" y="23"/>
                </a:cubicBezTo>
                <a:cubicBezTo>
                  <a:pt x="38" y="21"/>
                  <a:pt x="38" y="21"/>
                  <a:pt x="38" y="21"/>
                </a:cubicBezTo>
                <a:cubicBezTo>
                  <a:pt x="32" y="9"/>
                  <a:pt x="32" y="9"/>
                  <a:pt x="32" y="9"/>
                </a:cubicBezTo>
                <a:cubicBezTo>
                  <a:pt x="32" y="45"/>
                  <a:pt x="32" y="45"/>
                  <a:pt x="32" y="45"/>
                </a:cubicBezTo>
                <a:cubicBezTo>
                  <a:pt x="35" y="46"/>
                  <a:pt x="35" y="46"/>
                  <a:pt x="35" y="46"/>
                </a:cubicBezTo>
                <a:cubicBezTo>
                  <a:pt x="47" y="53"/>
                  <a:pt x="47" y="53"/>
                  <a:pt x="47" y="53"/>
                </a:cubicBezTo>
                <a:cubicBezTo>
                  <a:pt x="44" y="39"/>
                  <a:pt x="44" y="39"/>
                  <a:pt x="44" y="39"/>
                </a:cubicBezTo>
                <a:cubicBezTo>
                  <a:pt x="44" y="37"/>
                  <a:pt x="44" y="37"/>
                  <a:pt x="44" y="37"/>
                </a:cubicBezTo>
                <a:cubicBezTo>
                  <a:pt x="46" y="35"/>
                  <a:pt x="46" y="35"/>
                  <a:pt x="46" y="35"/>
                </a:cubicBezTo>
                <a:lnTo>
                  <a:pt x="56" y="2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527" name="Google Shape;1527;p15"/>
          <p:cNvSpPr txBox="1"/>
          <p:nvPr/>
        </p:nvSpPr>
        <p:spPr>
          <a:xfrm>
            <a:off x="11159422" y="6333601"/>
            <a:ext cx="3510426" cy="745873"/>
          </a:xfrm>
          <a:prstGeom prst="rect">
            <a:avLst/>
          </a:prstGeom>
          <a:noFill/>
          <a:ln>
            <a:noFill/>
          </a:ln>
        </p:spPr>
        <p:txBody>
          <a:bodyPr anchorCtr="0" anchor="t" bIns="91400" lIns="182825" spcFirstLastPara="1" rIns="182825" wrap="square" tIns="91400">
            <a:spAutoFit/>
          </a:bodyPr>
          <a:lstStyle/>
          <a:p>
            <a:pPr indent="0" lvl="0" marL="0" marR="0" rtl="0" algn="ctr">
              <a:lnSpc>
                <a:spcPct val="150000"/>
              </a:lnSpc>
              <a:spcBef>
                <a:spcPts val="0"/>
              </a:spcBef>
              <a:spcAft>
                <a:spcPts val="0"/>
              </a:spcAft>
              <a:buNone/>
            </a:pPr>
            <a:r>
              <a:rPr b="1" lang="en-US" sz="2800">
                <a:solidFill>
                  <a:srgbClr val="445469"/>
                </a:solidFill>
                <a:latin typeface="Lato Light"/>
                <a:ea typeface="Lato Light"/>
                <a:cs typeface="Lato Light"/>
                <a:sym typeface="Lato Light"/>
              </a:rPr>
              <a:t>Reputación</a:t>
            </a:r>
            <a:endParaRPr b="1" sz="2800">
              <a:solidFill>
                <a:srgbClr val="445469"/>
              </a:solidFill>
              <a:latin typeface="Lato Light"/>
              <a:ea typeface="Lato Light"/>
              <a:cs typeface="Lato Light"/>
              <a:sym typeface="Lato Light"/>
            </a:endParaRPr>
          </a:p>
        </p:txBody>
      </p:sp>
      <p:cxnSp>
        <p:nvCxnSpPr>
          <p:cNvPr id="1528" name="Google Shape;1528;p15"/>
          <p:cNvCxnSpPr>
            <a:stCxn id="1510" idx="4"/>
            <a:endCxn id="1507" idx="2"/>
          </p:cNvCxnSpPr>
          <p:nvPr/>
        </p:nvCxnSpPr>
        <p:spPr>
          <a:xfrm>
            <a:off x="10024548" y="7759734"/>
            <a:ext cx="0" cy="2355900"/>
          </a:xfrm>
          <a:prstGeom prst="straightConnector1">
            <a:avLst/>
          </a:prstGeom>
          <a:noFill/>
          <a:ln cap="flat" cmpd="sng" w="25400">
            <a:solidFill>
              <a:schemeClr val="accent1"/>
            </a:solidFill>
            <a:prstDash val="dash"/>
            <a:miter lim="800000"/>
            <a:headEnd len="sm" w="sm" type="none"/>
            <a:tailEnd len="sm" w="sm" type="none"/>
          </a:ln>
        </p:spPr>
      </p:cxnSp>
      <p:sp>
        <p:nvSpPr>
          <p:cNvPr id="1529" name="Google Shape;1529;p15"/>
          <p:cNvSpPr/>
          <p:nvPr/>
        </p:nvSpPr>
        <p:spPr>
          <a:xfrm>
            <a:off x="9741438" y="10355695"/>
            <a:ext cx="647085" cy="647085"/>
          </a:xfrm>
          <a:custGeom>
            <a:rect b="b" l="l" r="r" t="t"/>
            <a:pathLst>
              <a:path extrusionOk="0" h="58" w="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530" name="Google Shape;1530;p15"/>
          <p:cNvSpPr txBox="1"/>
          <p:nvPr/>
        </p:nvSpPr>
        <p:spPr>
          <a:xfrm rot="5400000">
            <a:off x="8468695" y="8640039"/>
            <a:ext cx="3856882" cy="615517"/>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b="1" lang="en-US" sz="2800">
                <a:solidFill>
                  <a:srgbClr val="445469"/>
                </a:solidFill>
                <a:latin typeface="Lato Light"/>
                <a:ea typeface="Lato Light"/>
                <a:cs typeface="Lato Light"/>
                <a:sym typeface="Lato Light"/>
              </a:rPr>
              <a:t>Comentarios</a:t>
            </a:r>
            <a:endParaRPr b="1" sz="2800">
              <a:solidFill>
                <a:srgbClr val="445469"/>
              </a:solidFill>
              <a:latin typeface="Lato Light"/>
              <a:ea typeface="Lato Light"/>
              <a:cs typeface="Lato Light"/>
              <a:sym typeface="Lato Light"/>
            </a:endParaRPr>
          </a:p>
        </p:txBody>
      </p:sp>
      <p:sp>
        <p:nvSpPr>
          <p:cNvPr id="1531" name="Google Shape;1531;p15"/>
          <p:cNvSpPr/>
          <p:nvPr/>
        </p:nvSpPr>
        <p:spPr>
          <a:xfrm>
            <a:off x="6188795" y="10321573"/>
            <a:ext cx="618992" cy="772672"/>
          </a:xfrm>
          <a:custGeom>
            <a:rect b="b" l="l" r="r" t="t"/>
            <a:pathLst>
              <a:path extrusionOk="0" h="112" w="90">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cxnSp>
        <p:nvCxnSpPr>
          <p:cNvPr id="1532" name="Google Shape;1532;p15"/>
          <p:cNvCxnSpPr>
            <a:stCxn id="1508" idx="0"/>
            <a:endCxn id="1507" idx="3"/>
          </p:cNvCxnSpPr>
          <p:nvPr/>
        </p:nvCxnSpPr>
        <p:spPr>
          <a:xfrm>
            <a:off x="7215304" y="10781149"/>
            <a:ext cx="2118600" cy="25200"/>
          </a:xfrm>
          <a:prstGeom prst="straightConnector1">
            <a:avLst/>
          </a:prstGeom>
          <a:noFill/>
          <a:ln cap="flat" cmpd="sng" w="25400">
            <a:solidFill>
              <a:schemeClr val="accent1"/>
            </a:solidFill>
            <a:prstDash val="dash"/>
            <a:miter lim="800000"/>
            <a:headEnd len="sm" w="sm" type="none"/>
            <a:tailEnd len="sm" w="sm" type="none"/>
          </a:ln>
        </p:spPr>
      </p:cxnSp>
      <p:sp>
        <p:nvSpPr>
          <p:cNvPr id="1533" name="Google Shape;1533;p15"/>
          <p:cNvSpPr txBox="1"/>
          <p:nvPr/>
        </p:nvSpPr>
        <p:spPr>
          <a:xfrm>
            <a:off x="6489223" y="10007911"/>
            <a:ext cx="3510426" cy="745873"/>
          </a:xfrm>
          <a:prstGeom prst="rect">
            <a:avLst/>
          </a:prstGeom>
          <a:noFill/>
          <a:ln>
            <a:noFill/>
          </a:ln>
        </p:spPr>
        <p:txBody>
          <a:bodyPr anchorCtr="0" anchor="t" bIns="91400" lIns="182825" spcFirstLastPara="1" rIns="182825" wrap="square" tIns="91400">
            <a:spAutoFit/>
          </a:bodyPr>
          <a:lstStyle/>
          <a:p>
            <a:pPr indent="0" lvl="0" marL="0" marR="0" rtl="0" algn="ctr">
              <a:lnSpc>
                <a:spcPct val="150000"/>
              </a:lnSpc>
              <a:spcBef>
                <a:spcPts val="0"/>
              </a:spcBef>
              <a:spcAft>
                <a:spcPts val="0"/>
              </a:spcAft>
              <a:buNone/>
            </a:pPr>
            <a:r>
              <a:rPr b="1" lang="en-US" sz="2800">
                <a:solidFill>
                  <a:srgbClr val="445469"/>
                </a:solidFill>
                <a:latin typeface="Lato Light"/>
                <a:ea typeface="Lato Light"/>
                <a:cs typeface="Lato Light"/>
                <a:sym typeface="Lato Light"/>
              </a:rPr>
              <a:t>Reviews</a:t>
            </a:r>
            <a:endParaRPr b="1" sz="2800">
              <a:solidFill>
                <a:srgbClr val="445469"/>
              </a:solidFill>
              <a:latin typeface="Lato Light"/>
              <a:ea typeface="Lato Light"/>
              <a:cs typeface="Lato Light"/>
              <a:sym typeface="Lato Light"/>
            </a:endParaRPr>
          </a:p>
        </p:txBody>
      </p:sp>
      <p:sp>
        <p:nvSpPr>
          <p:cNvPr id="1534" name="Google Shape;1534;p15"/>
          <p:cNvSpPr/>
          <p:nvPr/>
        </p:nvSpPr>
        <p:spPr>
          <a:xfrm>
            <a:off x="6135430" y="6725014"/>
            <a:ext cx="685790" cy="685790"/>
          </a:xfrm>
          <a:custGeom>
            <a:rect b="b" l="l" r="r" t="t"/>
            <a:pathLst>
              <a:path extrusionOk="0" h="609" w="609">
                <a:moveTo>
                  <a:pt x="579" y="219"/>
                </a:moveTo>
                <a:lnTo>
                  <a:pt x="579" y="219"/>
                </a:lnTo>
                <a:cubicBezTo>
                  <a:pt x="452" y="219"/>
                  <a:pt x="452" y="219"/>
                  <a:pt x="452" y="219"/>
                </a:cubicBezTo>
                <a:cubicBezTo>
                  <a:pt x="438" y="219"/>
                  <a:pt x="424" y="205"/>
                  <a:pt x="424" y="191"/>
                </a:cubicBezTo>
                <a:cubicBezTo>
                  <a:pt x="424" y="177"/>
                  <a:pt x="438" y="162"/>
                  <a:pt x="452" y="162"/>
                </a:cubicBezTo>
                <a:cubicBezTo>
                  <a:pt x="502" y="162"/>
                  <a:pt x="502" y="162"/>
                  <a:pt x="502" y="162"/>
                </a:cubicBezTo>
                <a:cubicBezTo>
                  <a:pt x="459" y="99"/>
                  <a:pt x="389" y="56"/>
                  <a:pt x="304" y="56"/>
                </a:cubicBezTo>
                <a:cubicBezTo>
                  <a:pt x="169" y="56"/>
                  <a:pt x="56" y="169"/>
                  <a:pt x="56" y="304"/>
                </a:cubicBezTo>
                <a:cubicBezTo>
                  <a:pt x="56" y="438"/>
                  <a:pt x="169" y="551"/>
                  <a:pt x="304" y="551"/>
                </a:cubicBezTo>
                <a:cubicBezTo>
                  <a:pt x="438" y="551"/>
                  <a:pt x="551" y="438"/>
                  <a:pt x="551" y="304"/>
                </a:cubicBezTo>
                <a:cubicBezTo>
                  <a:pt x="551" y="290"/>
                  <a:pt x="558" y="276"/>
                  <a:pt x="579" y="276"/>
                </a:cubicBezTo>
                <a:cubicBezTo>
                  <a:pt x="594" y="276"/>
                  <a:pt x="608" y="290"/>
                  <a:pt x="608" y="304"/>
                </a:cubicBezTo>
                <a:cubicBezTo>
                  <a:pt x="608" y="473"/>
                  <a:pt x="473" y="608"/>
                  <a:pt x="304" y="608"/>
                </a:cubicBezTo>
                <a:cubicBezTo>
                  <a:pt x="134" y="608"/>
                  <a:pt x="0" y="473"/>
                  <a:pt x="0" y="304"/>
                </a:cubicBezTo>
                <a:cubicBezTo>
                  <a:pt x="0" y="134"/>
                  <a:pt x="134" y="0"/>
                  <a:pt x="304" y="0"/>
                </a:cubicBezTo>
                <a:cubicBezTo>
                  <a:pt x="403" y="0"/>
                  <a:pt x="495" y="49"/>
                  <a:pt x="551" y="127"/>
                </a:cubicBezTo>
                <a:cubicBezTo>
                  <a:pt x="551" y="78"/>
                  <a:pt x="551" y="78"/>
                  <a:pt x="551" y="78"/>
                </a:cubicBezTo>
                <a:cubicBezTo>
                  <a:pt x="551" y="64"/>
                  <a:pt x="558" y="49"/>
                  <a:pt x="579" y="49"/>
                </a:cubicBezTo>
                <a:cubicBezTo>
                  <a:pt x="594" y="49"/>
                  <a:pt x="608" y="64"/>
                  <a:pt x="608" y="78"/>
                </a:cubicBezTo>
                <a:cubicBezTo>
                  <a:pt x="608" y="191"/>
                  <a:pt x="608" y="191"/>
                  <a:pt x="608" y="191"/>
                </a:cubicBezTo>
                <a:cubicBezTo>
                  <a:pt x="608" y="205"/>
                  <a:pt x="594" y="219"/>
                  <a:pt x="579" y="219"/>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cxnSp>
        <p:nvCxnSpPr>
          <p:cNvPr id="1535" name="Google Shape;1535;p15"/>
          <p:cNvCxnSpPr>
            <a:stCxn id="1485" idx="4"/>
            <a:endCxn id="1509" idx="3"/>
          </p:cNvCxnSpPr>
          <p:nvPr/>
        </p:nvCxnSpPr>
        <p:spPr>
          <a:xfrm>
            <a:off x="3442455" y="4931484"/>
            <a:ext cx="2364900" cy="2155800"/>
          </a:xfrm>
          <a:prstGeom prst="bentConnector3">
            <a:avLst>
              <a:gd fmla="val -738" name="adj1"/>
            </a:avLst>
          </a:prstGeom>
          <a:noFill/>
          <a:ln cap="flat" cmpd="sng" w="25400">
            <a:solidFill>
              <a:schemeClr val="accent1"/>
            </a:solidFill>
            <a:prstDash val="dash"/>
            <a:miter lim="800000"/>
            <a:headEnd len="sm" w="sm" type="none"/>
            <a:tailEnd len="sm" w="sm" type="none"/>
          </a:ln>
        </p:spPr>
      </p:cxnSp>
      <p:sp>
        <p:nvSpPr>
          <p:cNvPr id="1536" name="Google Shape;1536;p15"/>
          <p:cNvSpPr txBox="1"/>
          <p:nvPr/>
        </p:nvSpPr>
        <p:spPr>
          <a:xfrm>
            <a:off x="1949721" y="7069062"/>
            <a:ext cx="3856882" cy="1292625"/>
          </a:xfrm>
          <a:prstGeom prst="rect">
            <a:avLst/>
          </a:prstGeom>
          <a:noFill/>
          <a:ln>
            <a:noFill/>
          </a:ln>
        </p:spPr>
        <p:txBody>
          <a:bodyPr anchorCtr="0" anchor="t" bIns="91400" lIns="182825" spcFirstLastPara="1" rIns="182825" wrap="square" tIns="91400">
            <a:spAutoFit/>
          </a:bodyPr>
          <a:lstStyle/>
          <a:p>
            <a:pPr indent="0" lvl="0" marL="0" marR="0" rtl="0" algn="r">
              <a:spcBef>
                <a:spcPts val="0"/>
              </a:spcBef>
              <a:spcAft>
                <a:spcPts val="0"/>
              </a:spcAft>
              <a:buNone/>
            </a:pPr>
            <a:r>
              <a:rPr b="1" lang="en-US" sz="2400">
                <a:solidFill>
                  <a:srgbClr val="660D28"/>
                </a:solidFill>
                <a:latin typeface="Lato Light"/>
                <a:ea typeface="Lato Light"/>
                <a:cs typeface="Lato Light"/>
                <a:sym typeface="Lato Light"/>
              </a:rPr>
              <a:t>Repetir proceso </a:t>
            </a:r>
            <a:endParaRPr/>
          </a:p>
          <a:p>
            <a:pPr indent="0" lvl="0" marL="0" marR="0" rtl="0" algn="r">
              <a:spcBef>
                <a:spcPts val="0"/>
              </a:spcBef>
              <a:spcAft>
                <a:spcPts val="0"/>
              </a:spcAft>
              <a:buNone/>
            </a:pPr>
            <a:r>
              <a:rPr b="1" lang="en-US" sz="2400">
                <a:solidFill>
                  <a:srgbClr val="660D28"/>
                </a:solidFill>
                <a:latin typeface="Lato Light"/>
                <a:ea typeface="Lato Light"/>
                <a:cs typeface="Lato Light"/>
                <a:sym typeface="Lato Light"/>
              </a:rPr>
              <a:t>por cada publicación </a:t>
            </a:r>
            <a:endParaRPr/>
          </a:p>
          <a:p>
            <a:pPr indent="0" lvl="0" marL="0" marR="0" rtl="0" algn="r">
              <a:spcBef>
                <a:spcPts val="0"/>
              </a:spcBef>
              <a:spcAft>
                <a:spcPts val="0"/>
              </a:spcAft>
              <a:buNone/>
            </a:pPr>
            <a:r>
              <a:rPr b="1" lang="en-US" sz="2400">
                <a:solidFill>
                  <a:srgbClr val="660D28"/>
                </a:solidFill>
                <a:latin typeface="Lato Light"/>
                <a:ea typeface="Lato Light"/>
                <a:cs typeface="Lato Light"/>
                <a:sym typeface="Lato Light"/>
              </a:rPr>
              <a:t>vista</a:t>
            </a:r>
            <a:endParaRPr b="1" sz="2400">
              <a:solidFill>
                <a:srgbClr val="660D28"/>
              </a:solidFill>
              <a:latin typeface="Lato Light"/>
              <a:ea typeface="Lato Light"/>
              <a:cs typeface="Lato Light"/>
              <a:sym typeface="Lato Light"/>
            </a:endParaRPr>
          </a:p>
        </p:txBody>
      </p:sp>
      <p:cxnSp>
        <p:nvCxnSpPr>
          <p:cNvPr id="1537" name="Google Shape;1537;p15"/>
          <p:cNvCxnSpPr>
            <a:stCxn id="1509" idx="4"/>
            <a:endCxn id="1508" idx="2"/>
          </p:cNvCxnSpPr>
          <p:nvPr/>
        </p:nvCxnSpPr>
        <p:spPr>
          <a:xfrm>
            <a:off x="6497937" y="7778056"/>
            <a:ext cx="26700" cy="2312400"/>
          </a:xfrm>
          <a:prstGeom prst="straightConnector1">
            <a:avLst/>
          </a:prstGeom>
          <a:noFill/>
          <a:ln cap="flat" cmpd="sng" w="25400">
            <a:solidFill>
              <a:schemeClr val="accent1"/>
            </a:solidFill>
            <a:prstDash val="dash"/>
            <a:miter lim="800000"/>
            <a:headEnd len="sm" w="sm" type="none"/>
            <a:tailEnd len="sm" w="sm" type="none"/>
          </a:ln>
        </p:spPr>
      </p:cxnSp>
      <p:cxnSp>
        <p:nvCxnSpPr>
          <p:cNvPr id="1538" name="Google Shape;1538;p15"/>
          <p:cNvCxnSpPr>
            <a:stCxn id="1506" idx="0"/>
          </p:cNvCxnSpPr>
          <p:nvPr/>
        </p:nvCxnSpPr>
        <p:spPr>
          <a:xfrm>
            <a:off x="20786806" y="7048855"/>
            <a:ext cx="1470600" cy="0"/>
          </a:xfrm>
          <a:prstGeom prst="straightConnector1">
            <a:avLst/>
          </a:prstGeom>
          <a:noFill/>
          <a:ln cap="flat" cmpd="sng" w="25400">
            <a:solidFill>
              <a:schemeClr val="accent1"/>
            </a:solidFill>
            <a:prstDash val="dash"/>
            <a:miter lim="800000"/>
            <a:headEnd len="sm" w="sm" type="none"/>
            <a:tailEnd len="sm" w="sm" type="none"/>
          </a:ln>
        </p:spPr>
      </p:cxnSp>
      <p:sp>
        <p:nvSpPr>
          <p:cNvPr id="1539" name="Google Shape;1539;p15"/>
          <p:cNvSpPr/>
          <p:nvPr/>
        </p:nvSpPr>
        <p:spPr>
          <a:xfrm>
            <a:off x="13664988" y="9262881"/>
            <a:ext cx="7354899"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2"/>
                </a:solidFill>
                <a:latin typeface="Lato"/>
                <a:ea typeface="Lato"/>
                <a:cs typeface="Lato"/>
                <a:sym typeface="Lato"/>
              </a:rPr>
              <a:t>Se analizan en promedio 15 – 20 publicaciones</a:t>
            </a:r>
            <a:endParaRPr sz="2700">
              <a:solidFill>
                <a:schemeClr val="dk2"/>
              </a:solidFill>
              <a:latin typeface="Lato"/>
              <a:ea typeface="Lato"/>
              <a:cs typeface="Lato"/>
              <a:sym typeface="Lato"/>
            </a:endParaRPr>
          </a:p>
        </p:txBody>
      </p:sp>
      <p:sp>
        <p:nvSpPr>
          <p:cNvPr id="1540" name="Google Shape;1540;p15"/>
          <p:cNvSpPr/>
          <p:nvPr/>
        </p:nvSpPr>
        <p:spPr>
          <a:xfrm>
            <a:off x="13477884" y="10037576"/>
            <a:ext cx="211762" cy="65368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2"/>
              </a:solidFill>
              <a:latin typeface="Lato"/>
              <a:ea typeface="Lato"/>
              <a:cs typeface="Lato"/>
              <a:sym typeface="Lato"/>
            </a:endParaRPr>
          </a:p>
        </p:txBody>
      </p:sp>
      <p:sp>
        <p:nvSpPr>
          <p:cNvPr id="1541" name="Google Shape;1541;p15"/>
          <p:cNvSpPr/>
          <p:nvPr/>
        </p:nvSpPr>
        <p:spPr>
          <a:xfrm>
            <a:off x="13664988" y="10126931"/>
            <a:ext cx="5253361"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2"/>
                </a:solidFill>
                <a:latin typeface="Lato"/>
                <a:ea typeface="Lato"/>
                <a:cs typeface="Lato"/>
                <a:sym typeface="Lato"/>
              </a:rPr>
              <a:t>Proceso iterativo por publicación</a:t>
            </a:r>
            <a:endParaRPr/>
          </a:p>
        </p:txBody>
      </p:sp>
      <p:sp>
        <p:nvSpPr>
          <p:cNvPr id="1542" name="Google Shape;1542;p15"/>
          <p:cNvSpPr/>
          <p:nvPr/>
        </p:nvSpPr>
        <p:spPr>
          <a:xfrm>
            <a:off x="13477884" y="10878224"/>
            <a:ext cx="211762" cy="65634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2"/>
              </a:solidFill>
              <a:latin typeface="Lato"/>
              <a:ea typeface="Lato"/>
              <a:cs typeface="Lato"/>
              <a:sym typeface="Lato"/>
            </a:endParaRPr>
          </a:p>
        </p:txBody>
      </p:sp>
      <p:sp>
        <p:nvSpPr>
          <p:cNvPr id="1543" name="Google Shape;1543;p15"/>
          <p:cNvSpPr/>
          <p:nvPr/>
        </p:nvSpPr>
        <p:spPr>
          <a:xfrm>
            <a:off x="13685941" y="10950245"/>
            <a:ext cx="4573688"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2"/>
                </a:solidFill>
                <a:latin typeface="Lato"/>
                <a:ea typeface="Lato"/>
                <a:cs typeface="Lato"/>
                <a:sym typeface="Lato"/>
              </a:rPr>
              <a:t>Consumo elevado de tiempo</a:t>
            </a:r>
            <a:endParaRPr/>
          </a:p>
        </p:txBody>
      </p:sp>
      <p:sp>
        <p:nvSpPr>
          <p:cNvPr id="1544" name="Google Shape;1544;p15"/>
          <p:cNvSpPr/>
          <p:nvPr/>
        </p:nvSpPr>
        <p:spPr>
          <a:xfrm>
            <a:off x="13477884" y="9198132"/>
            <a:ext cx="211762" cy="653689"/>
          </a:xfrm>
          <a:prstGeom prst="rect">
            <a:avLst/>
          </a:prstGeom>
          <a:solidFill>
            <a:srgbClr val="6D91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par>
                                <p:cTn fill="hold" nodeType="with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par>
                                <p:cTn fill="hold" nodeType="with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1000"/>
                                        <p:tgtEl>
                                          <p:spTgt spid="151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par>
                                <p:cTn fill="hold" nodeType="with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000"/>
                                        <p:tgtEl>
                                          <p:spTgt spid="1514"/>
                                        </p:tgtEl>
                                      </p:cBhvr>
                                    </p:animEffect>
                                  </p:childTnLst>
                                </p:cTn>
                              </p:par>
                              <p:par>
                                <p:cTn fill="hold" nodeType="with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000"/>
                                        <p:tgtEl>
                                          <p:spTgt spid="1515"/>
                                        </p:tgtEl>
                                      </p:cBhvr>
                                    </p:animEffect>
                                  </p:childTnLst>
                                </p:cTn>
                              </p:par>
                              <p:par>
                                <p:cTn fill="hold" nodeType="with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par>
                                <p:cTn fill="hold" nodeType="with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1000"/>
                                        <p:tgtEl>
                                          <p:spTgt spid="1501"/>
                                        </p:tgtEl>
                                      </p:cBhvr>
                                    </p:animEffect>
                                  </p:childTnLst>
                                </p:cTn>
                              </p:par>
                              <p:par>
                                <p:cTn fill="hold" nodeType="with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1000"/>
                                        <p:tgtEl>
                                          <p:spTgt spid="1517"/>
                                        </p:tgtEl>
                                      </p:cBhvr>
                                    </p:animEffect>
                                  </p:childTnLst>
                                </p:cTn>
                              </p:par>
                              <p:par>
                                <p:cTn fill="hold" nodeType="with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1000"/>
                                        <p:tgtEl>
                                          <p:spTgt spid="151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000"/>
                                        <p:tgtEl>
                                          <p:spTgt spid="1506"/>
                                        </p:tgtEl>
                                      </p:cBhvr>
                                    </p:animEffect>
                                  </p:childTnLst>
                                </p:cTn>
                              </p:par>
                              <p:par>
                                <p:cTn fill="hold" nodeType="with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000"/>
                                        <p:tgtEl>
                                          <p:spTgt spid="1519"/>
                                        </p:tgtEl>
                                      </p:cBhvr>
                                    </p:animEffect>
                                  </p:childTnLst>
                                </p:cTn>
                              </p:par>
                              <p:par>
                                <p:cTn fill="hold" nodeType="with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1000"/>
                                        <p:tgtEl>
                                          <p:spTgt spid="1520"/>
                                        </p:tgtEl>
                                      </p:cBhvr>
                                    </p:animEffect>
                                  </p:childTnLst>
                                </p:cTn>
                              </p:par>
                              <p:par>
                                <p:cTn fill="hold" nodeType="with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000"/>
                                        <p:tgtEl>
                                          <p:spTgt spid="1521"/>
                                        </p:tgtEl>
                                      </p:cBhvr>
                                    </p:animEffect>
                                  </p:childTnLst>
                                </p:cTn>
                              </p:par>
                              <p:par>
                                <p:cTn fill="hold" nodeType="withEffect" presetClass="entr" presetID="10" presetSubtype="0">
                                  <p:stCondLst>
                                    <p:cond delay="0"/>
                                  </p:stCondLst>
                                  <p:childTnLst>
                                    <p:set>
                                      <p:cBhvr>
                                        <p:cTn dur="1" fill="hold">
                                          <p:stCondLst>
                                            <p:cond delay="0"/>
                                          </p:stCondLst>
                                        </p:cTn>
                                        <p:tgtEl>
                                          <p:spTgt spid="1538"/>
                                        </p:tgtEl>
                                        <p:attrNameLst>
                                          <p:attrName>style.visibility</p:attrName>
                                        </p:attrNameLst>
                                      </p:cBhvr>
                                      <p:to>
                                        <p:strVal val="visible"/>
                                      </p:to>
                                    </p:set>
                                    <p:animEffect filter="fade" transition="in">
                                      <p:cBhvr>
                                        <p:cTn dur="1000"/>
                                        <p:tgtEl>
                                          <p:spTgt spid="153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1000"/>
                                        <p:tgtEl>
                                          <p:spTgt spid="1511"/>
                                        </p:tgtEl>
                                      </p:cBhvr>
                                    </p:animEffect>
                                  </p:childTnLst>
                                </p:cTn>
                              </p:par>
                              <p:par>
                                <p:cTn fill="hold" nodeType="with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1000"/>
                                        <p:tgtEl>
                                          <p:spTgt spid="1522"/>
                                        </p:tgtEl>
                                      </p:cBhvr>
                                    </p:animEffect>
                                  </p:childTnLst>
                                </p:cTn>
                              </p:par>
                              <p:par>
                                <p:cTn fill="hold" nodeType="with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000"/>
                                        <p:tgtEl>
                                          <p:spTgt spid="1523"/>
                                        </p:tgtEl>
                                      </p:cBhvr>
                                    </p:animEffect>
                                  </p:childTnLst>
                                </p:cTn>
                              </p:par>
                              <p:par>
                                <p:cTn fill="hold" nodeType="withEffect" presetClass="entr" presetID="10" presetSubtype="0">
                                  <p:stCondLst>
                                    <p:cond delay="0"/>
                                  </p:stCondLst>
                                  <p:childTnLst>
                                    <p:set>
                                      <p:cBhvr>
                                        <p:cTn dur="1" fill="hold">
                                          <p:stCondLst>
                                            <p:cond delay="0"/>
                                          </p:stCondLst>
                                        </p:cTn>
                                        <p:tgtEl>
                                          <p:spTgt spid="1524"/>
                                        </p:tgtEl>
                                        <p:attrNameLst>
                                          <p:attrName>style.visibility</p:attrName>
                                        </p:attrNameLst>
                                      </p:cBhvr>
                                      <p:to>
                                        <p:strVal val="visible"/>
                                      </p:to>
                                    </p:set>
                                    <p:animEffect filter="fade" transition="in">
                                      <p:cBhvr>
                                        <p:cTn dur="1000"/>
                                        <p:tgtEl>
                                          <p:spTgt spid="1524"/>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par>
                                <p:cTn fill="hold" nodeType="with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1000"/>
                                        <p:tgtEl>
                                          <p:spTgt spid="1525"/>
                                        </p:tgtEl>
                                      </p:cBhvr>
                                    </p:animEffect>
                                  </p:childTnLst>
                                </p:cTn>
                              </p:par>
                              <p:par>
                                <p:cTn fill="hold" nodeType="withEffect" presetClass="entr" presetID="10" presetSubtype="0">
                                  <p:stCondLst>
                                    <p:cond delay="0"/>
                                  </p:stCondLst>
                                  <p:childTnLst>
                                    <p:set>
                                      <p:cBhvr>
                                        <p:cTn dur="1" fill="hold">
                                          <p:stCondLst>
                                            <p:cond delay="0"/>
                                          </p:stCondLst>
                                        </p:cTn>
                                        <p:tgtEl>
                                          <p:spTgt spid="1526"/>
                                        </p:tgtEl>
                                        <p:attrNameLst>
                                          <p:attrName>style.visibility</p:attrName>
                                        </p:attrNameLst>
                                      </p:cBhvr>
                                      <p:to>
                                        <p:strVal val="visible"/>
                                      </p:to>
                                    </p:set>
                                    <p:animEffect filter="fade" transition="in">
                                      <p:cBhvr>
                                        <p:cTn dur="1000"/>
                                        <p:tgtEl>
                                          <p:spTgt spid="1526"/>
                                        </p:tgtEl>
                                      </p:cBhvr>
                                    </p:animEffect>
                                  </p:childTnLst>
                                </p:cTn>
                              </p:par>
                              <p:par>
                                <p:cTn fill="hold" nodeType="withEffect" presetClass="entr" presetID="10" presetSubtype="0">
                                  <p:stCondLst>
                                    <p:cond delay="0"/>
                                  </p:stCondLst>
                                  <p:childTnLst>
                                    <p:set>
                                      <p:cBhvr>
                                        <p:cTn dur="1" fill="hold">
                                          <p:stCondLst>
                                            <p:cond delay="0"/>
                                          </p:stCondLst>
                                        </p:cTn>
                                        <p:tgtEl>
                                          <p:spTgt spid="1527"/>
                                        </p:tgtEl>
                                        <p:attrNameLst>
                                          <p:attrName>style.visibility</p:attrName>
                                        </p:attrNameLst>
                                      </p:cBhvr>
                                      <p:to>
                                        <p:strVal val="visible"/>
                                      </p:to>
                                    </p:set>
                                    <p:animEffect filter="fade" transition="in">
                                      <p:cBhvr>
                                        <p:cTn dur="1000"/>
                                        <p:tgtEl>
                                          <p:spTgt spid="1527"/>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par>
                                <p:cTn fill="hold" nodeType="withEffect" presetClass="entr" presetID="10" presetSubtype="0">
                                  <p:stCondLst>
                                    <p:cond delay="0"/>
                                  </p:stCondLst>
                                  <p:childTnLst>
                                    <p:set>
                                      <p:cBhvr>
                                        <p:cTn dur="1" fill="hold">
                                          <p:stCondLst>
                                            <p:cond delay="0"/>
                                          </p:stCondLst>
                                        </p:cTn>
                                        <p:tgtEl>
                                          <p:spTgt spid="1528"/>
                                        </p:tgtEl>
                                        <p:attrNameLst>
                                          <p:attrName>style.visibility</p:attrName>
                                        </p:attrNameLst>
                                      </p:cBhvr>
                                      <p:to>
                                        <p:strVal val="visible"/>
                                      </p:to>
                                    </p:set>
                                    <p:animEffect filter="fade" transition="in">
                                      <p:cBhvr>
                                        <p:cTn dur="1000"/>
                                        <p:tgtEl>
                                          <p:spTgt spid="1528"/>
                                        </p:tgtEl>
                                      </p:cBhvr>
                                    </p:animEffect>
                                  </p:childTnLst>
                                </p:cTn>
                              </p:par>
                              <p:par>
                                <p:cTn fill="hold" nodeType="withEffect" presetClass="entr" presetID="10" presetSubtype="0">
                                  <p:stCondLst>
                                    <p:cond delay="0"/>
                                  </p:stCondLst>
                                  <p:childTnLst>
                                    <p:set>
                                      <p:cBhvr>
                                        <p:cTn dur="1" fill="hold">
                                          <p:stCondLst>
                                            <p:cond delay="0"/>
                                          </p:stCondLst>
                                        </p:cTn>
                                        <p:tgtEl>
                                          <p:spTgt spid="1530"/>
                                        </p:tgtEl>
                                        <p:attrNameLst>
                                          <p:attrName>style.visibility</p:attrName>
                                        </p:attrNameLst>
                                      </p:cBhvr>
                                      <p:to>
                                        <p:strVal val="visible"/>
                                      </p:to>
                                    </p:set>
                                    <p:animEffect filter="fade" transition="in">
                                      <p:cBhvr>
                                        <p:cTn dur="1000"/>
                                        <p:tgtEl>
                                          <p:spTgt spid="1530"/>
                                        </p:tgtEl>
                                      </p:cBhvr>
                                    </p:animEffect>
                                  </p:childTnLst>
                                </p:cTn>
                              </p:par>
                              <p:par>
                                <p:cTn fill="hold" nodeType="with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1000"/>
                                        <p:tgtEl>
                                          <p:spTgt spid="1529"/>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par>
                                <p:cTn fill="hold" nodeType="with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1000"/>
                                        <p:tgtEl>
                                          <p:spTgt spid="1533"/>
                                        </p:tgtEl>
                                      </p:cBhvr>
                                    </p:animEffect>
                                  </p:childTnLst>
                                </p:cTn>
                              </p:par>
                              <p:par>
                                <p:cTn fill="hold" nodeType="withEffect" presetClass="entr" presetID="10" presetSubtype="0">
                                  <p:stCondLst>
                                    <p:cond delay="0"/>
                                  </p:stCondLst>
                                  <p:childTnLst>
                                    <p:set>
                                      <p:cBhvr>
                                        <p:cTn dur="1" fill="hold">
                                          <p:stCondLst>
                                            <p:cond delay="0"/>
                                          </p:stCondLst>
                                        </p:cTn>
                                        <p:tgtEl>
                                          <p:spTgt spid="1531"/>
                                        </p:tgtEl>
                                        <p:attrNameLst>
                                          <p:attrName>style.visibility</p:attrName>
                                        </p:attrNameLst>
                                      </p:cBhvr>
                                      <p:to>
                                        <p:strVal val="visible"/>
                                      </p:to>
                                    </p:set>
                                    <p:animEffect filter="fade" transition="in">
                                      <p:cBhvr>
                                        <p:cTn dur="1000"/>
                                        <p:tgtEl>
                                          <p:spTgt spid="1531"/>
                                        </p:tgtEl>
                                      </p:cBhvr>
                                    </p:animEffect>
                                  </p:childTnLst>
                                </p:cTn>
                              </p:par>
                              <p:par>
                                <p:cTn fill="hold" nodeType="withEffect" presetClass="entr" presetID="10" presetSubtype="0">
                                  <p:stCondLst>
                                    <p:cond delay="0"/>
                                  </p:stCondLst>
                                  <p:childTnLst>
                                    <p:set>
                                      <p:cBhvr>
                                        <p:cTn dur="1" fill="hold">
                                          <p:stCondLst>
                                            <p:cond delay="0"/>
                                          </p:stCondLst>
                                        </p:cTn>
                                        <p:tgtEl>
                                          <p:spTgt spid="1532"/>
                                        </p:tgtEl>
                                        <p:attrNameLst>
                                          <p:attrName>style.visibility</p:attrName>
                                        </p:attrNameLst>
                                      </p:cBhvr>
                                      <p:to>
                                        <p:strVal val="visible"/>
                                      </p:to>
                                    </p:set>
                                    <p:animEffect filter="fade" transition="in">
                                      <p:cBhvr>
                                        <p:cTn dur="1000"/>
                                        <p:tgtEl>
                                          <p:spTgt spid="1532"/>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par>
                                <p:cTn fill="hold" nodeType="with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1000"/>
                                        <p:tgtEl>
                                          <p:spTgt spid="1534"/>
                                        </p:tgtEl>
                                      </p:cBhvr>
                                    </p:animEffect>
                                  </p:childTnLst>
                                </p:cTn>
                              </p:par>
                              <p:par>
                                <p:cTn fill="hold" nodeType="with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1000"/>
                                        <p:tgtEl>
                                          <p:spTgt spid="1537"/>
                                        </p:tgtEl>
                                      </p:cBhvr>
                                    </p:animEffect>
                                  </p:childTnLst>
                                </p:cTn>
                              </p:par>
                              <p:par>
                                <p:cTn fill="hold" nodeType="with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1000"/>
                                        <p:tgtEl>
                                          <p:spTgt spid="1536"/>
                                        </p:tgtEl>
                                      </p:cBhvr>
                                    </p:animEffect>
                                  </p:childTnLst>
                                </p:cTn>
                              </p:par>
                              <p:par>
                                <p:cTn fill="hold" nodeType="with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par>
                                <p:cTn fill="hold" nodeType="with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par>
                                <p:cTn fill="hold" nodeType="with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000"/>
                                        <p:tgtEl>
                                          <p:spTgt spid="1544"/>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par>
                                <p:cTn fill="hold" nodeType="with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1000"/>
                                        <p:tgtEl>
                                          <p:spTgt spid="1540"/>
                                        </p:tgtEl>
                                      </p:cBhvr>
                                    </p:animEffect>
                                  </p:childTnLst>
                                </p:cTn>
                              </p:par>
                              <p:par>
                                <p:cTn fill="hold" nodeType="withEffect" presetClass="entr" presetID="10" presetSubtype="0">
                                  <p:stCondLst>
                                    <p:cond delay="0"/>
                                  </p:stCondLst>
                                  <p:childTnLst>
                                    <p:set>
                                      <p:cBhvr>
                                        <p:cTn dur="1" fill="hold">
                                          <p:stCondLst>
                                            <p:cond delay="0"/>
                                          </p:stCondLst>
                                        </p:cTn>
                                        <p:tgtEl>
                                          <p:spTgt spid="1541"/>
                                        </p:tgtEl>
                                        <p:attrNameLst>
                                          <p:attrName>style.visibility</p:attrName>
                                        </p:attrNameLst>
                                      </p:cBhvr>
                                      <p:to>
                                        <p:strVal val="visible"/>
                                      </p:to>
                                    </p:set>
                                    <p:animEffect filter="fade" transition="in">
                                      <p:cBhvr>
                                        <p:cTn dur="1000"/>
                                        <p:tgtEl>
                                          <p:spTgt spid="1541"/>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500"/>
                                        <p:tgtEl>
                                          <p:spTgt spid="1464"/>
                                        </p:tgtEl>
                                      </p:cBhvr>
                                    </p:animEffect>
                                  </p:childTnLst>
                                </p:cTn>
                              </p:par>
                              <p:par>
                                <p:cTn fill="hold" nodeType="with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500"/>
                                        <p:tgtEl>
                                          <p:spTgt spid="1542"/>
                                        </p:tgtEl>
                                      </p:cBhvr>
                                    </p:animEffect>
                                  </p:childTnLst>
                                </p:cTn>
                              </p:par>
                              <p:par>
                                <p:cTn fill="hold" nodeType="with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500"/>
                                        <p:tgtEl>
                                          <p:spTgt spid="1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6"/>
          <p:cNvSpPr txBox="1"/>
          <p:nvPr/>
        </p:nvSpPr>
        <p:spPr>
          <a:xfrm>
            <a:off x="8278184" y="483017"/>
            <a:ext cx="7821337"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Caso práctico</a:t>
            </a:r>
            <a:endParaRPr/>
          </a:p>
        </p:txBody>
      </p:sp>
      <p:grpSp>
        <p:nvGrpSpPr>
          <p:cNvPr id="1550" name="Google Shape;1550;p16"/>
          <p:cNvGrpSpPr/>
          <p:nvPr/>
        </p:nvGrpSpPr>
        <p:grpSpPr>
          <a:xfrm>
            <a:off x="23375325" y="8201121"/>
            <a:ext cx="1360267" cy="947966"/>
            <a:chOff x="23387538" y="9304230"/>
            <a:chExt cx="1360267" cy="947966"/>
          </a:xfrm>
        </p:grpSpPr>
        <p:sp>
          <p:nvSpPr>
            <p:cNvPr id="1551" name="Google Shape;1551;p16"/>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2" name="Google Shape;1552;p16"/>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53" name="Google Shape;1553;p16"/>
          <p:cNvGrpSpPr/>
          <p:nvPr/>
        </p:nvGrpSpPr>
        <p:grpSpPr>
          <a:xfrm>
            <a:off x="23387538" y="12536370"/>
            <a:ext cx="1360267" cy="947966"/>
            <a:chOff x="23387538" y="12536370"/>
            <a:chExt cx="1360267" cy="947966"/>
          </a:xfrm>
        </p:grpSpPr>
        <p:sp>
          <p:nvSpPr>
            <p:cNvPr id="1554" name="Google Shape;1554;p16"/>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Google Shape;1555;p16"/>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56" name="Google Shape;1556;p16"/>
          <p:cNvSpPr txBox="1"/>
          <p:nvPr/>
        </p:nvSpPr>
        <p:spPr>
          <a:xfrm>
            <a:off x="8165108" y="1634834"/>
            <a:ext cx="8088758"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9"/>
              </a:buClr>
              <a:buSzPts val="3100"/>
              <a:buFont typeface="Arial"/>
              <a:buNone/>
            </a:pPr>
            <a:r>
              <a:rPr lang="en-US" sz="3100">
                <a:solidFill>
                  <a:srgbClr val="445469"/>
                </a:solidFill>
                <a:latin typeface="Lato Light"/>
                <a:ea typeface="Lato Light"/>
                <a:cs typeface="Lato Light"/>
                <a:sym typeface="Lato Light"/>
              </a:rPr>
              <a:t>Problemas detectados en el proceso anterior</a:t>
            </a:r>
            <a:endParaRPr/>
          </a:p>
        </p:txBody>
      </p:sp>
      <p:grpSp>
        <p:nvGrpSpPr>
          <p:cNvPr id="1557" name="Google Shape;1557;p16"/>
          <p:cNvGrpSpPr/>
          <p:nvPr/>
        </p:nvGrpSpPr>
        <p:grpSpPr>
          <a:xfrm>
            <a:off x="23387537" y="9311060"/>
            <a:ext cx="1360267" cy="947966"/>
            <a:chOff x="23387538" y="8255417"/>
            <a:chExt cx="1360267" cy="947966"/>
          </a:xfrm>
        </p:grpSpPr>
        <p:sp>
          <p:nvSpPr>
            <p:cNvPr id="1558" name="Google Shape;1558;p16"/>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9" name="Google Shape;1559;p16"/>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60" name="Google Shape;1560;p16"/>
          <p:cNvGrpSpPr/>
          <p:nvPr/>
        </p:nvGrpSpPr>
        <p:grpSpPr>
          <a:xfrm>
            <a:off x="23387538" y="10395893"/>
            <a:ext cx="1360267" cy="947966"/>
            <a:chOff x="23387538" y="10353043"/>
            <a:chExt cx="1360267" cy="947966"/>
          </a:xfrm>
        </p:grpSpPr>
        <p:sp>
          <p:nvSpPr>
            <p:cNvPr id="1561" name="Google Shape;1561;p16"/>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2" name="Google Shape;1562;p16"/>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63" name="Google Shape;1563;p16"/>
          <p:cNvGrpSpPr/>
          <p:nvPr/>
        </p:nvGrpSpPr>
        <p:grpSpPr>
          <a:xfrm>
            <a:off x="23387538" y="11466131"/>
            <a:ext cx="1360267" cy="947966"/>
            <a:chOff x="23387538" y="11384421"/>
            <a:chExt cx="1360267" cy="947966"/>
          </a:xfrm>
        </p:grpSpPr>
        <p:sp>
          <p:nvSpPr>
            <p:cNvPr id="1564" name="Google Shape;1564;p16"/>
            <p:cNvSpPr/>
            <p:nvPr/>
          </p:nvSpPr>
          <p:spPr>
            <a:xfrm>
              <a:off x="23387538" y="11384421"/>
              <a:ext cx="1360267" cy="947966"/>
            </a:xfrm>
            <a:prstGeom prst="round2DiagRect">
              <a:avLst>
                <a:gd fmla="val 18841" name="adj1"/>
                <a:gd fmla="val 0" name="adj2"/>
              </a:avLst>
            </a:prstGeom>
            <a:solidFill>
              <a:srgbClr val="FFE79B"/>
            </a:solidFill>
            <a:ln cap="flat" cmpd="sng" w="12700">
              <a:solidFill>
                <a:srgbClr val="DEA900"/>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Google Shape;1565;p16"/>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DEA900"/>
            </a:solidFill>
            <a:ln cap="flat" cmpd="sng" w="9525">
              <a:solidFill>
                <a:srgbClr val="DEA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66" name="Google Shape;1566;p16"/>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1567" name="Google Shape;1567;p16"/>
          <p:cNvGrpSpPr/>
          <p:nvPr/>
        </p:nvGrpSpPr>
        <p:grpSpPr>
          <a:xfrm>
            <a:off x="9589515" y="4440894"/>
            <a:ext cx="4118976" cy="4372251"/>
            <a:chOff x="2344293" y="2521529"/>
            <a:chExt cx="8922545" cy="9470713"/>
          </a:xfrm>
        </p:grpSpPr>
        <p:grpSp>
          <p:nvGrpSpPr>
            <p:cNvPr id="1568" name="Google Shape;1568;p16"/>
            <p:cNvGrpSpPr/>
            <p:nvPr/>
          </p:nvGrpSpPr>
          <p:grpSpPr>
            <a:xfrm>
              <a:off x="3800362" y="10064797"/>
              <a:ext cx="745890" cy="991451"/>
              <a:chOff x="9916767" y="11659096"/>
              <a:chExt cx="1032769" cy="1372771"/>
            </a:xfrm>
          </p:grpSpPr>
          <p:sp>
            <p:nvSpPr>
              <p:cNvPr id="1569" name="Google Shape;1569;p16"/>
              <p:cNvSpPr/>
              <p:nvPr/>
            </p:nvSpPr>
            <p:spPr>
              <a:xfrm>
                <a:off x="9916767" y="12943702"/>
                <a:ext cx="75568" cy="88165"/>
              </a:xfrm>
              <a:custGeom>
                <a:rect b="b" l="l" r="r" t="t"/>
                <a:pathLst>
                  <a:path extrusionOk="0" h="29" w="26">
                    <a:moveTo>
                      <a:pt x="3" y="0"/>
                    </a:moveTo>
                    <a:lnTo>
                      <a:pt x="3" y="0"/>
                    </a:lnTo>
                    <a:cubicBezTo>
                      <a:pt x="3" y="4"/>
                      <a:pt x="0" y="22"/>
                      <a:pt x="3" y="25"/>
                    </a:cubicBezTo>
                    <a:cubicBezTo>
                      <a:pt x="3" y="28"/>
                      <a:pt x="22" y="13"/>
                      <a:pt x="25" y="13"/>
                    </a:cubicBezTo>
                    <a:cubicBezTo>
                      <a:pt x="22" y="7"/>
                      <a:pt x="13" y="0"/>
                      <a:pt x="3" y="0"/>
                    </a:cubicBezTo>
                  </a:path>
                </a:pathLst>
              </a:custGeom>
              <a:solidFill>
                <a:srgbClr val="FCB415"/>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70" name="Google Shape;1570;p16"/>
              <p:cNvSpPr/>
              <p:nvPr/>
            </p:nvSpPr>
            <p:spPr>
              <a:xfrm>
                <a:off x="9967144" y="11759852"/>
                <a:ext cx="692717" cy="944566"/>
              </a:xfrm>
              <a:custGeom>
                <a:rect b="b" l="l" r="r" t="t"/>
                <a:pathLst>
                  <a:path extrusionOk="0" h="331" w="243">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solidFill>
                <a:srgbClr val="FCB415"/>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71" name="Google Shape;1571;p16"/>
              <p:cNvSpPr/>
              <p:nvPr/>
            </p:nvSpPr>
            <p:spPr>
              <a:xfrm>
                <a:off x="10080497" y="11848010"/>
                <a:ext cx="705308" cy="944560"/>
              </a:xfrm>
              <a:custGeom>
                <a:rect b="b" l="l" r="r" t="t"/>
                <a:pathLst>
                  <a:path extrusionOk="0" h="331" w="246">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solidFill>
                <a:srgbClr val="FCB415"/>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72" name="Google Shape;1572;p16"/>
              <p:cNvSpPr/>
              <p:nvPr/>
            </p:nvSpPr>
            <p:spPr>
              <a:xfrm>
                <a:off x="10672451" y="11659096"/>
                <a:ext cx="277085" cy="239294"/>
              </a:xfrm>
              <a:custGeom>
                <a:rect b="b" l="l" r="r" t="t"/>
                <a:pathLst>
                  <a:path extrusionOk="0" h="82" w="95">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solidFill>
                <a:srgbClr val="FCB415"/>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73" name="Google Shape;1573;p16"/>
              <p:cNvSpPr/>
              <p:nvPr/>
            </p:nvSpPr>
            <p:spPr>
              <a:xfrm>
                <a:off x="10181258" y="11923578"/>
                <a:ext cx="692708" cy="931969"/>
              </a:xfrm>
              <a:custGeom>
                <a:rect b="b" l="l" r="r" t="t"/>
                <a:pathLst>
                  <a:path extrusionOk="0" h="325" w="243">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solidFill>
                <a:srgbClr val="FCB415"/>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74" name="Google Shape;1574;p16"/>
              <p:cNvSpPr/>
              <p:nvPr/>
            </p:nvSpPr>
            <p:spPr>
              <a:xfrm>
                <a:off x="9941956" y="12729603"/>
                <a:ext cx="239306" cy="239285"/>
              </a:xfrm>
              <a:custGeom>
                <a:rect b="b" l="l" r="r" t="t"/>
                <a:pathLst>
                  <a:path extrusionOk="0" h="83" w="85">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solidFill>
                <a:srgbClr val="FCB415"/>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grpSp>
        <p:grpSp>
          <p:nvGrpSpPr>
            <p:cNvPr id="1575" name="Google Shape;1575;p16"/>
            <p:cNvGrpSpPr/>
            <p:nvPr/>
          </p:nvGrpSpPr>
          <p:grpSpPr>
            <a:xfrm rot="-2214830">
              <a:off x="3988335" y="6990732"/>
              <a:ext cx="828523" cy="1189633"/>
              <a:chOff x="18561758" y="2385889"/>
              <a:chExt cx="2160750" cy="3102509"/>
            </a:xfrm>
          </p:grpSpPr>
          <p:sp>
            <p:nvSpPr>
              <p:cNvPr id="1576" name="Google Shape;1576;p16"/>
              <p:cNvSpPr/>
              <p:nvPr/>
            </p:nvSpPr>
            <p:spPr>
              <a:xfrm>
                <a:off x="18561758" y="2385889"/>
                <a:ext cx="2160750" cy="3102509"/>
              </a:xfrm>
              <a:custGeom>
                <a:rect b="b" l="l" r="r" t="t"/>
                <a:pathLst>
                  <a:path extrusionOk="0" h="527" w="366">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77" name="Google Shape;1577;p16"/>
              <p:cNvSpPr/>
              <p:nvPr/>
            </p:nvSpPr>
            <p:spPr>
              <a:xfrm>
                <a:off x="18721666" y="2532620"/>
                <a:ext cx="1842254" cy="2720479"/>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78" name="Google Shape;1578;p16"/>
              <p:cNvSpPr/>
              <p:nvPr/>
            </p:nvSpPr>
            <p:spPr>
              <a:xfrm>
                <a:off x="18815497" y="3457953"/>
                <a:ext cx="1671773" cy="1718475"/>
              </a:xfrm>
              <a:custGeom>
                <a:rect b="b" l="l" r="r" t="t"/>
                <a:pathLst>
                  <a:path extrusionOk="0" h="292" w="283">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79" name="Google Shape;1579;p16"/>
              <p:cNvSpPr/>
              <p:nvPr/>
            </p:nvSpPr>
            <p:spPr>
              <a:xfrm>
                <a:off x="18857788" y="2822118"/>
                <a:ext cx="1433892" cy="70061"/>
              </a:xfrm>
              <a:custGeom>
                <a:rect b="b" l="l" r="r" t="t"/>
                <a:pathLst>
                  <a:path extrusionOk="0" h="12" w="243">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0" name="Google Shape;1580;p16"/>
              <p:cNvSpPr/>
              <p:nvPr/>
            </p:nvSpPr>
            <p:spPr>
              <a:xfrm>
                <a:off x="18851180" y="2939767"/>
                <a:ext cx="796900" cy="70061"/>
              </a:xfrm>
              <a:custGeom>
                <a:rect b="b" l="l" r="r" t="t"/>
                <a:pathLst>
                  <a:path extrusionOk="0" h="12" w="135">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1" name="Google Shape;1581;p16"/>
              <p:cNvSpPr/>
              <p:nvPr/>
            </p:nvSpPr>
            <p:spPr>
              <a:xfrm>
                <a:off x="19712836" y="2945054"/>
                <a:ext cx="377966" cy="64773"/>
              </a:xfrm>
              <a:custGeom>
                <a:rect b="b" l="l" r="r" t="t"/>
                <a:pathLst>
                  <a:path extrusionOk="0" h="11" w="64">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2" name="Google Shape;1582;p16"/>
              <p:cNvSpPr/>
              <p:nvPr/>
            </p:nvSpPr>
            <p:spPr>
              <a:xfrm>
                <a:off x="18857788" y="3057417"/>
                <a:ext cx="1433892" cy="70061"/>
              </a:xfrm>
              <a:custGeom>
                <a:rect b="b" l="l" r="r" t="t"/>
                <a:pathLst>
                  <a:path extrusionOk="0" h="12" w="243">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3" name="Google Shape;1583;p16"/>
              <p:cNvSpPr/>
              <p:nvPr/>
            </p:nvSpPr>
            <p:spPr>
              <a:xfrm>
                <a:off x="19282008" y="3192251"/>
                <a:ext cx="377966" cy="59485"/>
              </a:xfrm>
              <a:custGeom>
                <a:rect b="b" l="l" r="r" t="t"/>
                <a:pathLst>
                  <a:path extrusionOk="0" h="10" w="64">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4" name="Google Shape;1584;p16"/>
              <p:cNvSpPr/>
              <p:nvPr/>
            </p:nvSpPr>
            <p:spPr>
              <a:xfrm>
                <a:off x="18857788" y="3192251"/>
                <a:ext cx="371358" cy="59485"/>
              </a:xfrm>
              <a:custGeom>
                <a:rect b="b" l="l" r="r" t="t"/>
                <a:pathLst>
                  <a:path extrusionOk="0" h="10" w="63">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5" name="Google Shape;1585;p16"/>
              <p:cNvSpPr/>
              <p:nvPr/>
            </p:nvSpPr>
            <p:spPr>
              <a:xfrm>
                <a:off x="18845894" y="3357488"/>
                <a:ext cx="1433892" cy="70061"/>
              </a:xfrm>
              <a:custGeom>
                <a:rect b="b" l="l" r="r" t="t"/>
                <a:pathLst>
                  <a:path extrusionOk="0" h="12" w="243">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6" name="Google Shape;1586;p16"/>
              <p:cNvSpPr/>
              <p:nvPr/>
            </p:nvSpPr>
            <p:spPr>
              <a:xfrm>
                <a:off x="18839286" y="3475138"/>
                <a:ext cx="796900" cy="64773"/>
              </a:xfrm>
              <a:custGeom>
                <a:rect b="b" l="l" r="r" t="t"/>
                <a:pathLst>
                  <a:path extrusionOk="0" h="11" w="135">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7" name="Google Shape;1587;p16"/>
              <p:cNvSpPr/>
              <p:nvPr/>
            </p:nvSpPr>
            <p:spPr>
              <a:xfrm>
                <a:off x="19707550" y="3475138"/>
                <a:ext cx="371358" cy="64773"/>
              </a:xfrm>
              <a:custGeom>
                <a:rect b="b" l="l" r="r" t="t"/>
                <a:pathLst>
                  <a:path extrusionOk="0" h="11" w="63">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8" name="Google Shape;1588;p16"/>
              <p:cNvSpPr/>
              <p:nvPr/>
            </p:nvSpPr>
            <p:spPr>
              <a:xfrm>
                <a:off x="18851180" y="3592787"/>
                <a:ext cx="1435214" cy="71383"/>
              </a:xfrm>
              <a:custGeom>
                <a:rect b="b" l="l" r="r" t="t"/>
                <a:pathLst>
                  <a:path extrusionOk="0" h="12" w="243">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89" name="Google Shape;1589;p16"/>
              <p:cNvSpPr/>
              <p:nvPr/>
            </p:nvSpPr>
            <p:spPr>
              <a:xfrm>
                <a:off x="19276720" y="3722334"/>
                <a:ext cx="371358" cy="64773"/>
              </a:xfrm>
              <a:custGeom>
                <a:rect b="b" l="l" r="r" t="t"/>
                <a:pathLst>
                  <a:path extrusionOk="0" h="11" w="63">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0" name="Google Shape;1590;p16"/>
              <p:cNvSpPr/>
              <p:nvPr/>
            </p:nvSpPr>
            <p:spPr>
              <a:xfrm>
                <a:off x="18845894" y="3722334"/>
                <a:ext cx="377966" cy="64773"/>
              </a:xfrm>
              <a:custGeom>
                <a:rect b="b" l="l" r="r" t="t"/>
                <a:pathLst>
                  <a:path extrusionOk="0" h="11" w="64">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1" name="Google Shape;1591;p16"/>
              <p:cNvSpPr/>
              <p:nvPr/>
            </p:nvSpPr>
            <p:spPr>
              <a:xfrm>
                <a:off x="18839286" y="4576284"/>
                <a:ext cx="1435214" cy="70061"/>
              </a:xfrm>
              <a:custGeom>
                <a:rect b="b" l="l" r="r" t="t"/>
                <a:pathLst>
                  <a:path extrusionOk="0" h="12" w="243">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2" name="Google Shape;1592;p16"/>
              <p:cNvSpPr/>
              <p:nvPr/>
            </p:nvSpPr>
            <p:spPr>
              <a:xfrm>
                <a:off x="18833998" y="4693934"/>
                <a:ext cx="796900" cy="64773"/>
              </a:xfrm>
              <a:custGeom>
                <a:rect b="b" l="l" r="r" t="t"/>
                <a:pathLst>
                  <a:path extrusionOk="0" h="11" w="135">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3" name="Google Shape;1593;p16"/>
              <p:cNvSpPr/>
              <p:nvPr/>
            </p:nvSpPr>
            <p:spPr>
              <a:xfrm>
                <a:off x="19695656" y="4693934"/>
                <a:ext cx="377966" cy="64773"/>
              </a:xfrm>
              <a:custGeom>
                <a:rect b="b" l="l" r="r" t="t"/>
                <a:pathLst>
                  <a:path extrusionOk="0" h="11" w="64">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4" name="Google Shape;1594;p16"/>
              <p:cNvSpPr/>
              <p:nvPr/>
            </p:nvSpPr>
            <p:spPr>
              <a:xfrm>
                <a:off x="18839286" y="4811583"/>
                <a:ext cx="1435214" cy="71383"/>
              </a:xfrm>
              <a:custGeom>
                <a:rect b="b" l="l" r="r" t="t"/>
                <a:pathLst>
                  <a:path extrusionOk="0" h="12" w="243">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5" name="Google Shape;1595;p16"/>
              <p:cNvSpPr/>
              <p:nvPr/>
            </p:nvSpPr>
            <p:spPr>
              <a:xfrm>
                <a:off x="19264828" y="4941130"/>
                <a:ext cx="377966" cy="64773"/>
              </a:xfrm>
              <a:custGeom>
                <a:rect b="b" l="l" r="r" t="t"/>
                <a:pathLst>
                  <a:path extrusionOk="0" h="11" w="64">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6" name="Google Shape;1596;p16"/>
              <p:cNvSpPr/>
              <p:nvPr/>
            </p:nvSpPr>
            <p:spPr>
              <a:xfrm>
                <a:off x="18839286" y="4941130"/>
                <a:ext cx="372680" cy="64773"/>
              </a:xfrm>
              <a:custGeom>
                <a:rect b="b" l="l" r="r" t="t"/>
                <a:pathLst>
                  <a:path extrusionOk="0" h="11" w="63">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7" name="Google Shape;1597;p16"/>
              <p:cNvSpPr/>
              <p:nvPr/>
            </p:nvSpPr>
            <p:spPr>
              <a:xfrm>
                <a:off x="18869681" y="3875675"/>
                <a:ext cx="1392924" cy="606754"/>
              </a:xfrm>
              <a:custGeom>
                <a:rect b="b" l="l" r="r" t="t"/>
                <a:pathLst>
                  <a:path extrusionOk="0" h="103" w="236">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8" name="Google Shape;1598;p16"/>
              <p:cNvSpPr/>
              <p:nvPr/>
            </p:nvSpPr>
            <p:spPr>
              <a:xfrm>
                <a:off x="19181569" y="3993325"/>
                <a:ext cx="171803" cy="165238"/>
              </a:xfrm>
              <a:prstGeom prst="ellipse">
                <a:avLst/>
              </a:prstGeom>
              <a:solidFill>
                <a:srgbClr val="FF73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599" name="Google Shape;1599;p16"/>
              <p:cNvSpPr/>
              <p:nvPr/>
            </p:nvSpPr>
            <p:spPr>
              <a:xfrm>
                <a:off x="19659973" y="4276212"/>
                <a:ext cx="171803" cy="163916"/>
              </a:xfrm>
              <a:prstGeom prst="ellipse">
                <a:avLst/>
              </a:prstGeom>
              <a:solidFill>
                <a:srgbClr val="FF73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grpSp>
        <p:grpSp>
          <p:nvGrpSpPr>
            <p:cNvPr id="1600" name="Google Shape;1600;p16"/>
            <p:cNvGrpSpPr/>
            <p:nvPr/>
          </p:nvGrpSpPr>
          <p:grpSpPr>
            <a:xfrm>
              <a:off x="4445018" y="2521529"/>
              <a:ext cx="1920851" cy="1914933"/>
              <a:chOff x="131763" y="111125"/>
              <a:chExt cx="3802063" cy="3789363"/>
            </a:xfrm>
          </p:grpSpPr>
          <p:sp>
            <p:nvSpPr>
              <p:cNvPr id="1601" name="Google Shape;1601;p16"/>
              <p:cNvSpPr/>
              <p:nvPr/>
            </p:nvSpPr>
            <p:spPr>
              <a:xfrm>
                <a:off x="1874838" y="1930400"/>
                <a:ext cx="447675" cy="460375"/>
              </a:xfrm>
              <a:custGeom>
                <a:rect b="b" l="l" r="r" t="t"/>
                <a:pathLst>
                  <a:path extrusionOk="0" h="67" w="65">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02" name="Google Shape;1602;p16"/>
              <p:cNvSpPr/>
              <p:nvPr/>
            </p:nvSpPr>
            <p:spPr>
              <a:xfrm>
                <a:off x="2116138" y="2301875"/>
                <a:ext cx="1597025" cy="1598613"/>
              </a:xfrm>
              <a:custGeom>
                <a:rect b="b" l="l" r="r" t="t"/>
                <a:pathLst>
                  <a:path extrusionOk="0" h="232" w="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03" name="Google Shape;1603;p16"/>
              <p:cNvSpPr/>
              <p:nvPr/>
            </p:nvSpPr>
            <p:spPr>
              <a:xfrm>
                <a:off x="1951038" y="1839913"/>
                <a:ext cx="474663" cy="461963"/>
              </a:xfrm>
              <a:custGeom>
                <a:rect b="b" l="l" r="r" t="t"/>
                <a:pathLst>
                  <a:path extrusionOk="0" h="67" w="69">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04" name="Google Shape;1604;p16"/>
              <p:cNvSpPr/>
              <p:nvPr/>
            </p:nvSpPr>
            <p:spPr>
              <a:xfrm>
                <a:off x="2322513" y="2074863"/>
                <a:ext cx="1611313" cy="1611313"/>
              </a:xfrm>
              <a:custGeom>
                <a:rect b="b" l="l" r="r" t="t"/>
                <a:pathLst>
                  <a:path extrusionOk="0" h="234" w="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05" name="Google Shape;1605;p16"/>
              <p:cNvSpPr/>
              <p:nvPr/>
            </p:nvSpPr>
            <p:spPr>
              <a:xfrm>
                <a:off x="131763" y="111125"/>
                <a:ext cx="2355850" cy="2355850"/>
              </a:xfrm>
              <a:custGeom>
                <a:rect b="b" l="l" r="r" t="t"/>
                <a:pathLst>
                  <a:path extrusionOk="0" h="342" w="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06" name="Google Shape;1606;p16"/>
              <p:cNvSpPr/>
              <p:nvPr/>
            </p:nvSpPr>
            <p:spPr>
              <a:xfrm>
                <a:off x="393700" y="379413"/>
                <a:ext cx="1831975" cy="1825625"/>
              </a:xfrm>
              <a:custGeom>
                <a:rect b="b" l="l" r="r" t="t"/>
                <a:pathLst>
                  <a:path extrusionOk="0" h="265" w="266">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07" name="Google Shape;1607;p16"/>
              <p:cNvSpPr/>
              <p:nvPr/>
            </p:nvSpPr>
            <p:spPr>
              <a:xfrm>
                <a:off x="558800" y="758825"/>
                <a:ext cx="371475" cy="1033463"/>
              </a:xfrm>
              <a:custGeom>
                <a:rect b="b" l="l" r="r" t="t"/>
                <a:pathLst>
                  <a:path extrusionOk="0" h="150" w="54">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08" name="Google Shape;1608;p16"/>
              <p:cNvSpPr/>
              <p:nvPr/>
            </p:nvSpPr>
            <p:spPr>
              <a:xfrm>
                <a:off x="1041400" y="1819275"/>
                <a:ext cx="412750" cy="165100"/>
              </a:xfrm>
              <a:custGeom>
                <a:rect b="b" l="l" r="r" t="t"/>
                <a:pathLst>
                  <a:path extrusionOk="0" h="24" w="60">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grpSp>
        <p:grpSp>
          <p:nvGrpSpPr>
            <p:cNvPr id="1609" name="Google Shape;1609;p16"/>
            <p:cNvGrpSpPr/>
            <p:nvPr/>
          </p:nvGrpSpPr>
          <p:grpSpPr>
            <a:xfrm>
              <a:off x="2344293" y="3241842"/>
              <a:ext cx="8922545" cy="8750400"/>
              <a:chOff x="2783496" y="4639756"/>
              <a:chExt cx="4069993" cy="3991469"/>
            </a:xfrm>
          </p:grpSpPr>
          <p:grpSp>
            <p:nvGrpSpPr>
              <p:cNvPr id="1610" name="Google Shape;1610;p16"/>
              <p:cNvGrpSpPr/>
              <p:nvPr/>
            </p:nvGrpSpPr>
            <p:grpSpPr>
              <a:xfrm>
                <a:off x="4008753" y="4901589"/>
                <a:ext cx="2844736" cy="3729636"/>
                <a:chOff x="12795250" y="366713"/>
                <a:chExt cx="2738438" cy="3589337"/>
              </a:xfrm>
            </p:grpSpPr>
            <p:sp>
              <p:nvSpPr>
                <p:cNvPr id="1611" name="Google Shape;1611;p16"/>
                <p:cNvSpPr/>
                <p:nvPr/>
              </p:nvSpPr>
              <p:spPr>
                <a:xfrm>
                  <a:off x="12795250" y="561975"/>
                  <a:ext cx="2687638" cy="3394075"/>
                </a:xfrm>
                <a:custGeom>
                  <a:rect b="b" l="l" r="r" t="t"/>
                  <a:pathLst>
                    <a:path extrusionOk="0" h="536" w="424">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12" name="Google Shape;1612;p16"/>
                <p:cNvSpPr/>
                <p:nvPr/>
              </p:nvSpPr>
              <p:spPr>
                <a:xfrm>
                  <a:off x="12807950" y="455613"/>
                  <a:ext cx="2725738" cy="3487737"/>
                </a:xfrm>
                <a:custGeom>
                  <a:rect b="b" l="l" r="r" t="t"/>
                  <a:pathLst>
                    <a:path extrusionOk="0" h="551" w="430">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rgbClr val="41404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13" name="Google Shape;1613;p16"/>
                <p:cNvSpPr/>
                <p:nvPr/>
              </p:nvSpPr>
              <p:spPr>
                <a:xfrm>
                  <a:off x="12934950" y="657225"/>
                  <a:ext cx="2459038" cy="3133725"/>
                </a:xfrm>
                <a:custGeom>
                  <a:rect b="b" l="l" r="r" t="t"/>
                  <a:pathLst>
                    <a:path extrusionOk="0" h="1974" w="1549">
                      <a:moveTo>
                        <a:pt x="1549" y="0"/>
                      </a:moveTo>
                      <a:lnTo>
                        <a:pt x="1541" y="0"/>
                      </a:lnTo>
                      <a:lnTo>
                        <a:pt x="1541" y="1962"/>
                      </a:lnTo>
                      <a:lnTo>
                        <a:pt x="355" y="1962"/>
                      </a:lnTo>
                      <a:lnTo>
                        <a:pt x="0" y="1619"/>
                      </a:lnTo>
                      <a:lnTo>
                        <a:pt x="0" y="1619"/>
                      </a:lnTo>
                      <a:lnTo>
                        <a:pt x="363" y="1974"/>
                      </a:lnTo>
                      <a:lnTo>
                        <a:pt x="1549" y="1974"/>
                      </a:lnTo>
                      <a:lnTo>
                        <a:pt x="1549" y="0"/>
                      </a:lnTo>
                      <a:close/>
                    </a:path>
                  </a:pathLst>
                </a:custGeom>
                <a:solidFill>
                  <a:srgbClr val="1C1C1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14" name="Google Shape;1614;p16"/>
                <p:cNvSpPr/>
                <p:nvPr/>
              </p:nvSpPr>
              <p:spPr>
                <a:xfrm>
                  <a:off x="12934950" y="657225"/>
                  <a:ext cx="2459038" cy="3133725"/>
                </a:xfrm>
                <a:custGeom>
                  <a:rect b="b" l="l" r="r" t="t"/>
                  <a:pathLst>
                    <a:path extrusionOk="0" h="1974" w="1549">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15" name="Google Shape;1615;p16"/>
                <p:cNvSpPr/>
                <p:nvPr/>
              </p:nvSpPr>
              <p:spPr>
                <a:xfrm>
                  <a:off x="12915900" y="644525"/>
                  <a:ext cx="2465388" cy="3127375"/>
                </a:xfrm>
                <a:custGeom>
                  <a:rect b="b" l="l" r="r" t="t"/>
                  <a:pathLst>
                    <a:path extrusionOk="0" h="1970" w="1553">
                      <a:moveTo>
                        <a:pt x="367" y="1970"/>
                      </a:moveTo>
                      <a:lnTo>
                        <a:pt x="1553" y="1970"/>
                      </a:lnTo>
                      <a:lnTo>
                        <a:pt x="1553" y="0"/>
                      </a:lnTo>
                      <a:lnTo>
                        <a:pt x="0" y="0"/>
                      </a:lnTo>
                      <a:lnTo>
                        <a:pt x="0" y="1619"/>
                      </a:lnTo>
                      <a:lnTo>
                        <a:pt x="367" y="1970"/>
                      </a:lnTo>
                      <a:close/>
                    </a:path>
                  </a:pathLst>
                </a:custGeom>
                <a:solidFill>
                  <a:srgbClr val="FFFC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16" name="Google Shape;1616;p16"/>
                <p:cNvSpPr/>
                <p:nvPr/>
              </p:nvSpPr>
              <p:spPr>
                <a:xfrm>
                  <a:off x="12915900" y="644525"/>
                  <a:ext cx="2465388" cy="3127375"/>
                </a:xfrm>
                <a:custGeom>
                  <a:rect b="b" l="l" r="r" t="t"/>
                  <a:pathLst>
                    <a:path extrusionOk="0" h="1970" w="1553">
                      <a:moveTo>
                        <a:pt x="367" y="1970"/>
                      </a:moveTo>
                      <a:lnTo>
                        <a:pt x="1553" y="1970"/>
                      </a:lnTo>
                      <a:lnTo>
                        <a:pt x="1553" y="0"/>
                      </a:lnTo>
                      <a:lnTo>
                        <a:pt x="0" y="0"/>
                      </a:lnTo>
                      <a:lnTo>
                        <a:pt x="0" y="1619"/>
                      </a:lnTo>
                      <a:lnTo>
                        <a:pt x="367" y="197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17" name="Google Shape;1617;p16"/>
                <p:cNvSpPr/>
                <p:nvPr/>
              </p:nvSpPr>
              <p:spPr>
                <a:xfrm>
                  <a:off x="14228763" y="3360738"/>
                  <a:ext cx="868363" cy="107950"/>
                </a:xfrm>
                <a:prstGeom prst="rect">
                  <a:avLst/>
                </a:prstGeom>
                <a:solidFill>
                  <a:srgbClr val="EB505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18" name="Google Shape;1618;p16"/>
                <p:cNvSpPr/>
                <p:nvPr/>
              </p:nvSpPr>
              <p:spPr>
                <a:xfrm>
                  <a:off x="13214350" y="1423988"/>
                  <a:ext cx="1882775" cy="50800"/>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19" name="Google Shape;1619;p16"/>
                <p:cNvSpPr/>
                <p:nvPr/>
              </p:nvSpPr>
              <p:spPr>
                <a:xfrm>
                  <a:off x="13214350" y="1619250"/>
                  <a:ext cx="1882775" cy="57150"/>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0" name="Google Shape;1620;p16"/>
                <p:cNvSpPr/>
                <p:nvPr/>
              </p:nvSpPr>
              <p:spPr>
                <a:xfrm>
                  <a:off x="13214350" y="1822450"/>
                  <a:ext cx="1882775" cy="50800"/>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1" name="Google Shape;1621;p16"/>
                <p:cNvSpPr/>
                <p:nvPr/>
              </p:nvSpPr>
              <p:spPr>
                <a:xfrm>
                  <a:off x="13214350" y="2019300"/>
                  <a:ext cx="1882775" cy="57150"/>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2" name="Google Shape;1622;p16"/>
                <p:cNvSpPr/>
                <p:nvPr/>
              </p:nvSpPr>
              <p:spPr>
                <a:xfrm>
                  <a:off x="13214350" y="2220913"/>
                  <a:ext cx="1882775" cy="57150"/>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3" name="Google Shape;1623;p16"/>
                <p:cNvSpPr/>
                <p:nvPr/>
              </p:nvSpPr>
              <p:spPr>
                <a:xfrm>
                  <a:off x="13214350" y="2424113"/>
                  <a:ext cx="1882775" cy="50800"/>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4" name="Google Shape;1624;p16"/>
                <p:cNvSpPr/>
                <p:nvPr/>
              </p:nvSpPr>
              <p:spPr>
                <a:xfrm>
                  <a:off x="13214350" y="2619375"/>
                  <a:ext cx="1882775" cy="57150"/>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5" name="Google Shape;1625;p16"/>
                <p:cNvSpPr/>
                <p:nvPr/>
              </p:nvSpPr>
              <p:spPr>
                <a:xfrm>
                  <a:off x="13214350" y="2822575"/>
                  <a:ext cx="1882775" cy="50800"/>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6" name="Google Shape;1626;p16"/>
                <p:cNvSpPr/>
                <p:nvPr/>
              </p:nvSpPr>
              <p:spPr>
                <a:xfrm>
                  <a:off x="13214350" y="3025775"/>
                  <a:ext cx="1882775" cy="50800"/>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7" name="Google Shape;1627;p16"/>
                <p:cNvSpPr/>
                <p:nvPr/>
              </p:nvSpPr>
              <p:spPr>
                <a:xfrm>
                  <a:off x="13511213" y="1006475"/>
                  <a:ext cx="1325563" cy="106362"/>
                </a:xfrm>
                <a:prstGeom prst="rect">
                  <a:avLst/>
                </a:prstGeom>
                <a:solidFill>
                  <a:srgbClr val="A7A9A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8" name="Google Shape;1628;p16"/>
                <p:cNvSpPr/>
                <p:nvPr/>
              </p:nvSpPr>
              <p:spPr>
                <a:xfrm>
                  <a:off x="12915900" y="3214688"/>
                  <a:ext cx="595313" cy="557212"/>
                </a:xfrm>
                <a:custGeom>
                  <a:rect b="b" l="l" r="r" t="t"/>
                  <a:pathLst>
                    <a:path extrusionOk="0" h="351" w="375">
                      <a:moveTo>
                        <a:pt x="375" y="0"/>
                      </a:moveTo>
                      <a:lnTo>
                        <a:pt x="0" y="0"/>
                      </a:lnTo>
                      <a:lnTo>
                        <a:pt x="367" y="351"/>
                      </a:lnTo>
                      <a:lnTo>
                        <a:pt x="375" y="0"/>
                      </a:lnTo>
                      <a:close/>
                    </a:path>
                  </a:pathLst>
                </a:custGeom>
                <a:solidFill>
                  <a:srgbClr val="BCBCB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29" name="Google Shape;1629;p16"/>
                <p:cNvSpPr/>
                <p:nvPr/>
              </p:nvSpPr>
              <p:spPr>
                <a:xfrm>
                  <a:off x="12915900" y="3214688"/>
                  <a:ext cx="595313" cy="557212"/>
                </a:xfrm>
                <a:custGeom>
                  <a:rect b="b" l="l" r="r" t="t"/>
                  <a:pathLst>
                    <a:path extrusionOk="0" h="351" w="375">
                      <a:moveTo>
                        <a:pt x="375" y="0"/>
                      </a:moveTo>
                      <a:lnTo>
                        <a:pt x="0" y="0"/>
                      </a:lnTo>
                      <a:lnTo>
                        <a:pt x="367" y="351"/>
                      </a:lnTo>
                      <a:lnTo>
                        <a:pt x="375"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30" name="Google Shape;1630;p16"/>
                <p:cNvSpPr/>
                <p:nvPr/>
              </p:nvSpPr>
              <p:spPr>
                <a:xfrm>
                  <a:off x="12915900" y="3214688"/>
                  <a:ext cx="582613" cy="557212"/>
                </a:xfrm>
                <a:custGeom>
                  <a:rect b="b" l="l" r="r" t="t"/>
                  <a:pathLst>
                    <a:path extrusionOk="0" h="351" w="367">
                      <a:moveTo>
                        <a:pt x="351" y="20"/>
                      </a:moveTo>
                      <a:lnTo>
                        <a:pt x="0" y="0"/>
                      </a:lnTo>
                      <a:lnTo>
                        <a:pt x="367" y="351"/>
                      </a:lnTo>
                      <a:lnTo>
                        <a:pt x="351" y="20"/>
                      </a:lnTo>
                      <a:close/>
                    </a:path>
                  </a:pathLst>
                </a:custGeom>
                <a:solidFill>
                  <a:srgbClr val="F2EF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31" name="Google Shape;1631;p16"/>
                <p:cNvSpPr/>
                <p:nvPr/>
              </p:nvSpPr>
              <p:spPr>
                <a:xfrm>
                  <a:off x="13682663" y="366713"/>
                  <a:ext cx="944563" cy="290512"/>
                </a:xfrm>
                <a:prstGeom prst="rect">
                  <a:avLst/>
                </a:prstGeom>
                <a:solidFill>
                  <a:srgbClr val="1E1E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grpSp>
          <p:grpSp>
            <p:nvGrpSpPr>
              <p:cNvPr id="1632" name="Google Shape;1632;p16"/>
              <p:cNvGrpSpPr/>
              <p:nvPr/>
            </p:nvGrpSpPr>
            <p:grpSpPr>
              <a:xfrm>
                <a:off x="4915488" y="4639756"/>
                <a:ext cx="998195" cy="540472"/>
                <a:chOff x="17801830" y="5891398"/>
                <a:chExt cx="954592" cy="516864"/>
              </a:xfrm>
            </p:grpSpPr>
            <p:sp>
              <p:nvSpPr>
                <p:cNvPr id="1633" name="Google Shape;1633;p16"/>
                <p:cNvSpPr/>
                <p:nvPr/>
              </p:nvSpPr>
              <p:spPr>
                <a:xfrm>
                  <a:off x="17801830" y="5891398"/>
                  <a:ext cx="954592" cy="516864"/>
                </a:xfrm>
                <a:custGeom>
                  <a:rect b="b" l="l" r="r" t="t"/>
                  <a:pathLst>
                    <a:path extrusionOk="0" h="88" w="167">
                      <a:moveTo>
                        <a:pt x="115" y="42"/>
                      </a:moveTo>
                      <a:cubicBezTo>
                        <a:pt x="116" y="39"/>
                        <a:pt x="117" y="36"/>
                        <a:pt x="117" y="33"/>
                      </a:cubicBezTo>
                      <a:cubicBezTo>
                        <a:pt x="117" y="15"/>
                        <a:pt x="102" y="0"/>
                        <a:pt x="83" y="0"/>
                      </a:cubicBezTo>
                      <a:cubicBezTo>
                        <a:pt x="65" y="0"/>
                        <a:pt x="50" y="15"/>
                        <a:pt x="50" y="33"/>
                      </a:cubicBezTo>
                      <a:cubicBezTo>
                        <a:pt x="50" y="36"/>
                        <a:pt x="51" y="39"/>
                        <a:pt x="51" y="42"/>
                      </a:cubicBezTo>
                      <a:cubicBezTo>
                        <a:pt x="0" y="42"/>
                        <a:pt x="0" y="42"/>
                        <a:pt x="0" y="42"/>
                      </a:cubicBezTo>
                      <a:cubicBezTo>
                        <a:pt x="0" y="88"/>
                        <a:pt x="0" y="88"/>
                        <a:pt x="0" y="88"/>
                      </a:cubicBezTo>
                      <a:cubicBezTo>
                        <a:pt x="167" y="88"/>
                        <a:pt x="167" y="88"/>
                        <a:pt x="167" y="88"/>
                      </a:cubicBezTo>
                      <a:cubicBezTo>
                        <a:pt x="167" y="42"/>
                        <a:pt x="167" y="42"/>
                        <a:pt x="167" y="42"/>
                      </a:cubicBezTo>
                      <a:lnTo>
                        <a:pt x="115" y="42"/>
                      </a:lnTo>
                      <a:close/>
                    </a:path>
                  </a:pathLst>
                </a:custGeom>
                <a:solidFill>
                  <a:srgbClr val="FFB0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34" name="Google Shape;1634;p16"/>
                <p:cNvSpPr/>
                <p:nvPr/>
              </p:nvSpPr>
              <p:spPr>
                <a:xfrm>
                  <a:off x="18167266" y="5973356"/>
                  <a:ext cx="229951" cy="230011"/>
                </a:xfrm>
                <a:prstGeom prst="ellipse">
                  <a:avLst/>
                </a:prstGeom>
                <a:solidFill>
                  <a:srgbClr val="00052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grpSp>
          <p:grpSp>
            <p:nvGrpSpPr>
              <p:cNvPr id="1635" name="Google Shape;1635;p16"/>
              <p:cNvGrpSpPr/>
              <p:nvPr/>
            </p:nvGrpSpPr>
            <p:grpSpPr>
              <a:xfrm rot="1080935">
                <a:off x="2865557" y="5552196"/>
                <a:ext cx="2681044" cy="955676"/>
                <a:chOff x="485775" y="495300"/>
                <a:chExt cx="5238750" cy="1866901"/>
              </a:xfrm>
            </p:grpSpPr>
            <p:sp>
              <p:nvSpPr>
                <p:cNvPr id="1636" name="Google Shape;1636;p16"/>
                <p:cNvSpPr/>
                <p:nvPr/>
              </p:nvSpPr>
              <p:spPr>
                <a:xfrm>
                  <a:off x="4603750" y="1674813"/>
                  <a:ext cx="1120775" cy="687388"/>
                </a:xfrm>
                <a:custGeom>
                  <a:rect b="b" l="l" r="r" t="t"/>
                  <a:pathLst>
                    <a:path extrusionOk="0" h="71" w="117">
                      <a:moveTo>
                        <a:pt x="6" y="29"/>
                      </a:moveTo>
                      <a:cubicBezTo>
                        <a:pt x="0" y="58"/>
                        <a:pt x="0" y="58"/>
                        <a:pt x="0" y="58"/>
                      </a:cubicBezTo>
                      <a:cubicBezTo>
                        <a:pt x="63" y="71"/>
                        <a:pt x="63" y="71"/>
                        <a:pt x="63" y="71"/>
                      </a:cubicBezTo>
                      <a:cubicBezTo>
                        <a:pt x="76" y="58"/>
                        <a:pt x="95" y="51"/>
                        <a:pt x="115" y="55"/>
                      </a:cubicBezTo>
                      <a:cubicBezTo>
                        <a:pt x="115" y="55"/>
                        <a:pt x="115" y="55"/>
                        <a:pt x="115" y="55"/>
                      </a:cubicBezTo>
                      <a:cubicBezTo>
                        <a:pt x="115" y="53"/>
                        <a:pt x="115" y="53"/>
                        <a:pt x="115" y="53"/>
                      </a:cubicBezTo>
                      <a:cubicBezTo>
                        <a:pt x="68" y="43"/>
                        <a:pt x="68" y="43"/>
                        <a:pt x="68" y="43"/>
                      </a:cubicBezTo>
                      <a:cubicBezTo>
                        <a:pt x="67" y="45"/>
                        <a:pt x="64" y="47"/>
                        <a:pt x="62" y="46"/>
                      </a:cubicBezTo>
                      <a:cubicBezTo>
                        <a:pt x="59" y="45"/>
                        <a:pt x="57" y="42"/>
                        <a:pt x="57" y="39"/>
                      </a:cubicBezTo>
                      <a:cubicBezTo>
                        <a:pt x="58" y="36"/>
                        <a:pt x="61" y="34"/>
                        <a:pt x="64" y="35"/>
                      </a:cubicBezTo>
                      <a:cubicBezTo>
                        <a:pt x="67" y="36"/>
                        <a:pt x="68" y="38"/>
                        <a:pt x="68" y="40"/>
                      </a:cubicBezTo>
                      <a:cubicBezTo>
                        <a:pt x="116" y="50"/>
                        <a:pt x="116" y="50"/>
                        <a:pt x="116" y="50"/>
                      </a:cubicBezTo>
                      <a:cubicBezTo>
                        <a:pt x="117" y="48"/>
                        <a:pt x="117" y="48"/>
                        <a:pt x="117" y="48"/>
                      </a:cubicBezTo>
                      <a:cubicBezTo>
                        <a:pt x="117" y="48"/>
                        <a:pt x="117" y="48"/>
                        <a:pt x="117" y="48"/>
                      </a:cubicBezTo>
                      <a:cubicBezTo>
                        <a:pt x="97" y="44"/>
                        <a:pt x="82" y="30"/>
                        <a:pt x="75" y="13"/>
                      </a:cubicBezTo>
                      <a:cubicBezTo>
                        <a:pt x="12" y="0"/>
                        <a:pt x="12" y="0"/>
                        <a:pt x="12" y="0"/>
                      </a:cubicBezTo>
                      <a:lnTo>
                        <a:pt x="6" y="29"/>
                      </a:lnTo>
                      <a:close/>
                    </a:path>
                  </a:pathLst>
                </a:custGeom>
                <a:solidFill>
                  <a:srgbClr val="1D8C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37" name="Google Shape;1637;p16"/>
                <p:cNvSpPr/>
                <p:nvPr/>
              </p:nvSpPr>
              <p:spPr>
                <a:xfrm>
                  <a:off x="1549400" y="989013"/>
                  <a:ext cx="3351213" cy="1335088"/>
                </a:xfrm>
                <a:custGeom>
                  <a:rect b="b" l="l" r="r" t="t"/>
                  <a:pathLst>
                    <a:path extrusionOk="0" h="841" w="2111">
                      <a:moveTo>
                        <a:pt x="2111" y="420"/>
                      </a:moveTo>
                      <a:lnTo>
                        <a:pt x="2027" y="841"/>
                      </a:lnTo>
                      <a:lnTo>
                        <a:pt x="0" y="426"/>
                      </a:lnTo>
                      <a:lnTo>
                        <a:pt x="84" y="0"/>
                      </a:lnTo>
                      <a:lnTo>
                        <a:pt x="2111" y="420"/>
                      </a:lnTo>
                      <a:close/>
                    </a:path>
                  </a:pathLst>
                </a:custGeom>
                <a:solidFill>
                  <a:srgbClr val="0EB3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38" name="Google Shape;1638;p16"/>
                <p:cNvSpPr/>
                <p:nvPr/>
              </p:nvSpPr>
              <p:spPr>
                <a:xfrm>
                  <a:off x="1414463" y="958850"/>
                  <a:ext cx="3352800" cy="1344613"/>
                </a:xfrm>
                <a:custGeom>
                  <a:rect b="b" l="l" r="r" t="t"/>
                  <a:pathLst>
                    <a:path extrusionOk="0" h="847" w="2112">
                      <a:moveTo>
                        <a:pt x="2112" y="421"/>
                      </a:moveTo>
                      <a:lnTo>
                        <a:pt x="2027" y="847"/>
                      </a:lnTo>
                      <a:lnTo>
                        <a:pt x="0" y="427"/>
                      </a:lnTo>
                      <a:lnTo>
                        <a:pt x="85" y="0"/>
                      </a:lnTo>
                      <a:lnTo>
                        <a:pt x="2112" y="421"/>
                      </a:lnTo>
                      <a:close/>
                    </a:path>
                  </a:pathLst>
                </a:custGeom>
                <a:solidFill>
                  <a:srgbClr val="FDC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39" name="Google Shape;1639;p16"/>
                <p:cNvSpPr/>
                <p:nvPr/>
              </p:nvSpPr>
              <p:spPr>
                <a:xfrm>
                  <a:off x="485775" y="736600"/>
                  <a:ext cx="536575" cy="862013"/>
                </a:xfrm>
                <a:custGeom>
                  <a:rect b="b" l="l" r="r" t="t"/>
                  <a:pathLst>
                    <a:path extrusionOk="0" h="89" w="56">
                      <a:moveTo>
                        <a:pt x="37" y="88"/>
                      </a:moveTo>
                      <a:cubicBezTo>
                        <a:pt x="39" y="89"/>
                        <a:pt x="39" y="89"/>
                        <a:pt x="39" y="89"/>
                      </a:cubicBezTo>
                      <a:cubicBezTo>
                        <a:pt x="56" y="5"/>
                        <a:pt x="56" y="5"/>
                        <a:pt x="56" y="5"/>
                      </a:cubicBezTo>
                      <a:cubicBezTo>
                        <a:pt x="54" y="4"/>
                        <a:pt x="54" y="4"/>
                        <a:pt x="54" y="4"/>
                      </a:cubicBezTo>
                      <a:cubicBezTo>
                        <a:pt x="32" y="0"/>
                        <a:pt x="10" y="15"/>
                        <a:pt x="5" y="38"/>
                      </a:cubicBezTo>
                      <a:cubicBezTo>
                        <a:pt x="0" y="61"/>
                        <a:pt x="15" y="83"/>
                        <a:pt x="37" y="88"/>
                      </a:cubicBezTo>
                      <a:close/>
                    </a:path>
                  </a:pathLst>
                </a:custGeom>
                <a:solidFill>
                  <a:srgbClr val="FDC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40" name="Google Shape;1640;p16"/>
                <p:cNvSpPr/>
                <p:nvPr/>
              </p:nvSpPr>
              <p:spPr>
                <a:xfrm>
                  <a:off x="858838" y="495300"/>
                  <a:ext cx="2087563" cy="1373188"/>
                </a:xfrm>
                <a:custGeom>
                  <a:rect b="b" l="l" r="r" t="t"/>
                  <a:pathLst>
                    <a:path extrusionOk="0" h="142" w="218">
                      <a:moveTo>
                        <a:pt x="17" y="30"/>
                      </a:moveTo>
                      <a:cubicBezTo>
                        <a:pt x="0" y="114"/>
                        <a:pt x="0" y="114"/>
                        <a:pt x="0" y="114"/>
                      </a:cubicBezTo>
                      <a:cubicBezTo>
                        <a:pt x="137" y="142"/>
                        <a:pt x="137" y="142"/>
                        <a:pt x="137" y="142"/>
                      </a:cubicBezTo>
                      <a:cubicBezTo>
                        <a:pt x="140" y="142"/>
                        <a:pt x="144" y="140"/>
                        <a:pt x="145" y="136"/>
                      </a:cubicBezTo>
                      <a:cubicBezTo>
                        <a:pt x="159" y="65"/>
                        <a:pt x="159" y="65"/>
                        <a:pt x="159" y="65"/>
                      </a:cubicBezTo>
                      <a:cubicBezTo>
                        <a:pt x="160" y="62"/>
                        <a:pt x="158" y="58"/>
                        <a:pt x="154" y="58"/>
                      </a:cubicBezTo>
                      <a:cubicBezTo>
                        <a:pt x="31" y="32"/>
                        <a:pt x="31" y="32"/>
                        <a:pt x="31" y="32"/>
                      </a:cubicBezTo>
                      <a:cubicBezTo>
                        <a:pt x="33" y="22"/>
                        <a:pt x="44" y="15"/>
                        <a:pt x="54" y="18"/>
                      </a:cubicBezTo>
                      <a:cubicBezTo>
                        <a:pt x="206" y="49"/>
                        <a:pt x="206" y="49"/>
                        <a:pt x="206" y="49"/>
                      </a:cubicBezTo>
                      <a:cubicBezTo>
                        <a:pt x="206" y="49"/>
                        <a:pt x="206" y="49"/>
                        <a:pt x="206" y="49"/>
                      </a:cubicBezTo>
                      <a:cubicBezTo>
                        <a:pt x="210" y="49"/>
                        <a:pt x="215" y="47"/>
                        <a:pt x="216" y="44"/>
                      </a:cubicBezTo>
                      <a:cubicBezTo>
                        <a:pt x="216" y="44"/>
                        <a:pt x="216" y="44"/>
                        <a:pt x="216" y="44"/>
                      </a:cubicBezTo>
                      <a:cubicBezTo>
                        <a:pt x="218" y="36"/>
                        <a:pt x="218" y="36"/>
                        <a:pt x="218" y="36"/>
                      </a:cubicBezTo>
                      <a:cubicBezTo>
                        <a:pt x="57" y="3"/>
                        <a:pt x="57" y="3"/>
                        <a:pt x="57" y="3"/>
                      </a:cubicBezTo>
                      <a:cubicBezTo>
                        <a:pt x="39" y="0"/>
                        <a:pt x="21" y="11"/>
                        <a:pt x="17" y="30"/>
                      </a:cubicBezTo>
                      <a:close/>
                    </a:path>
                  </a:pathLst>
                </a:custGeom>
                <a:solidFill>
                  <a:srgbClr val="1D8C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sp>
              <p:nvSpPr>
                <p:cNvPr id="1641" name="Google Shape;1641;p16"/>
                <p:cNvSpPr/>
                <p:nvPr/>
              </p:nvSpPr>
              <p:spPr>
                <a:xfrm>
                  <a:off x="993775" y="804863"/>
                  <a:ext cx="344488" cy="850900"/>
                </a:xfrm>
                <a:custGeom>
                  <a:rect b="b" l="l" r="r" t="t"/>
                  <a:pathLst>
                    <a:path extrusionOk="0" h="536" w="217">
                      <a:moveTo>
                        <a:pt x="114" y="536"/>
                      </a:moveTo>
                      <a:lnTo>
                        <a:pt x="217" y="24"/>
                      </a:lnTo>
                      <a:lnTo>
                        <a:pt x="102" y="0"/>
                      </a:lnTo>
                      <a:lnTo>
                        <a:pt x="0" y="512"/>
                      </a:lnTo>
                      <a:lnTo>
                        <a:pt x="114" y="536"/>
                      </a:lnTo>
                      <a:close/>
                    </a:path>
                  </a:pathLst>
                </a:custGeom>
                <a:solidFill>
                  <a:srgbClr val="FDC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300">
                    <a:solidFill>
                      <a:schemeClr val="dk1"/>
                    </a:solidFill>
                    <a:latin typeface="Calibri"/>
                    <a:ea typeface="Calibri"/>
                    <a:cs typeface="Calibri"/>
                    <a:sym typeface="Calibri"/>
                  </a:endParaRPr>
                </a:p>
              </p:txBody>
            </p:sp>
          </p:grpSp>
        </p:grpSp>
      </p:grpSp>
      <p:grpSp>
        <p:nvGrpSpPr>
          <p:cNvPr id="1642" name="Google Shape;1642;p16"/>
          <p:cNvGrpSpPr/>
          <p:nvPr/>
        </p:nvGrpSpPr>
        <p:grpSpPr>
          <a:xfrm>
            <a:off x="3555803" y="3447328"/>
            <a:ext cx="5953955" cy="1591102"/>
            <a:chOff x="1848067" y="2697524"/>
            <a:chExt cx="2383739" cy="770490"/>
          </a:xfrm>
        </p:grpSpPr>
        <p:cxnSp>
          <p:nvCxnSpPr>
            <p:cNvPr id="1643" name="Google Shape;1643;p16"/>
            <p:cNvCxnSpPr/>
            <p:nvPr/>
          </p:nvCxnSpPr>
          <p:spPr>
            <a:xfrm rot="10800000">
              <a:off x="3661285" y="2697524"/>
              <a:ext cx="570521" cy="770490"/>
            </a:xfrm>
            <a:prstGeom prst="straightConnector1">
              <a:avLst/>
            </a:prstGeom>
            <a:noFill/>
            <a:ln cap="flat" cmpd="sng" w="9525">
              <a:solidFill>
                <a:srgbClr val="757575"/>
              </a:solidFill>
              <a:prstDash val="solid"/>
              <a:miter lim="800000"/>
              <a:headEnd len="sm" w="sm" type="none"/>
              <a:tailEnd len="sm" w="sm" type="none"/>
            </a:ln>
          </p:spPr>
        </p:cxnSp>
        <p:cxnSp>
          <p:nvCxnSpPr>
            <p:cNvPr id="1644" name="Google Shape;1644;p16"/>
            <p:cNvCxnSpPr/>
            <p:nvPr/>
          </p:nvCxnSpPr>
          <p:spPr>
            <a:xfrm rot="10800000">
              <a:off x="1848067" y="2697524"/>
              <a:ext cx="1813219" cy="0"/>
            </a:xfrm>
            <a:prstGeom prst="straightConnector1">
              <a:avLst/>
            </a:prstGeom>
            <a:noFill/>
            <a:ln cap="flat" cmpd="sng" w="9525">
              <a:solidFill>
                <a:srgbClr val="757575"/>
              </a:solidFill>
              <a:prstDash val="solid"/>
              <a:miter lim="800000"/>
              <a:headEnd len="sm" w="sm" type="none"/>
              <a:tailEnd len="med" w="med" type="oval"/>
            </a:ln>
          </p:spPr>
        </p:cxnSp>
      </p:grpSp>
      <p:sp>
        <p:nvSpPr>
          <p:cNvPr id="1645" name="Google Shape;1645;p16"/>
          <p:cNvSpPr txBox="1"/>
          <p:nvPr/>
        </p:nvSpPr>
        <p:spPr>
          <a:xfrm>
            <a:off x="3574406" y="2692506"/>
            <a:ext cx="386997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Lato"/>
                <a:ea typeface="Lato"/>
                <a:cs typeface="Lato"/>
                <a:sym typeface="Lato"/>
              </a:rPr>
              <a:t>Universo Incompleto</a:t>
            </a:r>
            <a:endParaRPr b="1" sz="3200">
              <a:solidFill>
                <a:schemeClr val="dk1"/>
              </a:solidFill>
              <a:latin typeface="Lato"/>
              <a:ea typeface="Lato"/>
              <a:cs typeface="Lato"/>
              <a:sym typeface="Lato"/>
            </a:endParaRPr>
          </a:p>
        </p:txBody>
      </p:sp>
      <p:sp>
        <p:nvSpPr>
          <p:cNvPr id="1646" name="Google Shape;1646;p16"/>
          <p:cNvSpPr txBox="1"/>
          <p:nvPr/>
        </p:nvSpPr>
        <p:spPr>
          <a:xfrm>
            <a:off x="3574406" y="3583373"/>
            <a:ext cx="4770513" cy="138344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2400">
                <a:solidFill>
                  <a:schemeClr val="dk1"/>
                </a:solidFill>
                <a:latin typeface="Lato Light"/>
                <a:ea typeface="Lato Light"/>
                <a:cs typeface="Lato Light"/>
                <a:sym typeface="Lato Light"/>
              </a:rPr>
              <a:t>Solo se analiza una porción acotada drásticamente de publicaciones.</a:t>
            </a:r>
            <a:endParaRPr/>
          </a:p>
        </p:txBody>
      </p:sp>
      <p:grpSp>
        <p:nvGrpSpPr>
          <p:cNvPr id="1647" name="Google Shape;1647;p16"/>
          <p:cNvGrpSpPr/>
          <p:nvPr/>
        </p:nvGrpSpPr>
        <p:grpSpPr>
          <a:xfrm>
            <a:off x="14662355" y="4831276"/>
            <a:ext cx="5921806" cy="509227"/>
            <a:chOff x="7528087" y="2680840"/>
            <a:chExt cx="2061939" cy="316190"/>
          </a:xfrm>
        </p:grpSpPr>
        <p:cxnSp>
          <p:nvCxnSpPr>
            <p:cNvPr id="1648" name="Google Shape;1648;p16"/>
            <p:cNvCxnSpPr/>
            <p:nvPr/>
          </p:nvCxnSpPr>
          <p:spPr>
            <a:xfrm flipH="1" rot="10800000">
              <a:off x="7528087" y="2680840"/>
              <a:ext cx="497966" cy="316190"/>
            </a:xfrm>
            <a:prstGeom prst="straightConnector1">
              <a:avLst/>
            </a:prstGeom>
            <a:noFill/>
            <a:ln cap="flat" cmpd="sng" w="9525">
              <a:solidFill>
                <a:srgbClr val="757575"/>
              </a:solidFill>
              <a:prstDash val="solid"/>
              <a:miter lim="800000"/>
              <a:headEnd len="sm" w="sm" type="none"/>
              <a:tailEnd len="sm" w="sm" type="none"/>
            </a:ln>
          </p:spPr>
        </p:cxnSp>
        <p:cxnSp>
          <p:nvCxnSpPr>
            <p:cNvPr id="1649" name="Google Shape;1649;p16"/>
            <p:cNvCxnSpPr/>
            <p:nvPr/>
          </p:nvCxnSpPr>
          <p:spPr>
            <a:xfrm>
              <a:off x="8026053" y="2680840"/>
              <a:ext cx="1563973" cy="0"/>
            </a:xfrm>
            <a:prstGeom prst="straightConnector1">
              <a:avLst/>
            </a:prstGeom>
            <a:noFill/>
            <a:ln cap="flat" cmpd="sng" w="9525">
              <a:solidFill>
                <a:srgbClr val="757575"/>
              </a:solidFill>
              <a:prstDash val="solid"/>
              <a:miter lim="800000"/>
              <a:headEnd len="sm" w="sm" type="none"/>
              <a:tailEnd len="med" w="med" type="oval"/>
            </a:ln>
          </p:spPr>
        </p:cxnSp>
      </p:grpSp>
      <p:sp>
        <p:nvSpPr>
          <p:cNvPr id="1650" name="Google Shape;1650;p16"/>
          <p:cNvSpPr txBox="1"/>
          <p:nvPr/>
        </p:nvSpPr>
        <p:spPr>
          <a:xfrm>
            <a:off x="14430483" y="4117333"/>
            <a:ext cx="6155851"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dk1"/>
                </a:solidFill>
                <a:latin typeface="Lato"/>
                <a:ea typeface="Lato"/>
                <a:cs typeface="Lato"/>
                <a:sym typeface="Lato"/>
              </a:rPr>
              <a:t>Comportamiento de compradores</a:t>
            </a:r>
            <a:endParaRPr b="1" sz="3200">
              <a:solidFill>
                <a:schemeClr val="dk1"/>
              </a:solidFill>
              <a:latin typeface="Lato"/>
              <a:ea typeface="Lato"/>
              <a:cs typeface="Lato"/>
              <a:sym typeface="Lato"/>
            </a:endParaRPr>
          </a:p>
        </p:txBody>
      </p:sp>
      <p:sp>
        <p:nvSpPr>
          <p:cNvPr id="1651" name="Google Shape;1651;p16"/>
          <p:cNvSpPr txBox="1"/>
          <p:nvPr/>
        </p:nvSpPr>
        <p:spPr>
          <a:xfrm>
            <a:off x="15466600" y="4923770"/>
            <a:ext cx="5166832" cy="1383447"/>
          </a:xfrm>
          <a:prstGeom prst="rect">
            <a:avLst/>
          </a:prstGeom>
          <a:noFill/>
          <a:ln>
            <a:noFill/>
          </a:ln>
        </p:spPr>
        <p:txBody>
          <a:bodyPr anchorCtr="0" anchor="t" bIns="45700" lIns="91425" spcFirstLastPara="1" rIns="91425" wrap="square" tIns="45700">
            <a:noAutofit/>
          </a:bodyPr>
          <a:lstStyle/>
          <a:p>
            <a:pPr indent="0" lvl="0" marL="0" marR="0" rtl="0" algn="r">
              <a:lnSpc>
                <a:spcPct val="120000"/>
              </a:lnSpc>
              <a:spcBef>
                <a:spcPts val="0"/>
              </a:spcBef>
              <a:spcAft>
                <a:spcPts val="0"/>
              </a:spcAft>
              <a:buNone/>
            </a:pPr>
            <a:r>
              <a:rPr lang="en-US" sz="2400">
                <a:solidFill>
                  <a:schemeClr val="dk1"/>
                </a:solidFill>
                <a:latin typeface="Lato Light"/>
                <a:ea typeface="Lato Light"/>
                <a:cs typeface="Lato Light"/>
                <a:sym typeface="Lato Light"/>
              </a:rPr>
              <a:t>Es difícil prever el comportamiento de los compradores sin la información adecuada.</a:t>
            </a:r>
            <a:endParaRPr/>
          </a:p>
        </p:txBody>
      </p:sp>
      <p:grpSp>
        <p:nvGrpSpPr>
          <p:cNvPr id="1652" name="Google Shape;1652;p16"/>
          <p:cNvGrpSpPr/>
          <p:nvPr/>
        </p:nvGrpSpPr>
        <p:grpSpPr>
          <a:xfrm flipH="1" rot="10800000">
            <a:off x="14612019" y="8331323"/>
            <a:ext cx="5972141" cy="866560"/>
            <a:chOff x="7528087" y="2680840"/>
            <a:chExt cx="2061939" cy="316190"/>
          </a:xfrm>
        </p:grpSpPr>
        <p:cxnSp>
          <p:nvCxnSpPr>
            <p:cNvPr id="1653" name="Google Shape;1653;p16"/>
            <p:cNvCxnSpPr/>
            <p:nvPr/>
          </p:nvCxnSpPr>
          <p:spPr>
            <a:xfrm flipH="1" rot="10800000">
              <a:off x="7528087" y="2680840"/>
              <a:ext cx="497966" cy="316190"/>
            </a:xfrm>
            <a:prstGeom prst="straightConnector1">
              <a:avLst/>
            </a:prstGeom>
            <a:noFill/>
            <a:ln cap="flat" cmpd="sng" w="9525">
              <a:solidFill>
                <a:srgbClr val="757575"/>
              </a:solidFill>
              <a:prstDash val="solid"/>
              <a:miter lim="800000"/>
              <a:headEnd len="sm" w="sm" type="none"/>
              <a:tailEnd len="sm" w="sm" type="none"/>
            </a:ln>
          </p:spPr>
        </p:cxnSp>
        <p:cxnSp>
          <p:nvCxnSpPr>
            <p:cNvPr id="1654" name="Google Shape;1654;p16"/>
            <p:cNvCxnSpPr/>
            <p:nvPr/>
          </p:nvCxnSpPr>
          <p:spPr>
            <a:xfrm>
              <a:off x="8026053" y="2680840"/>
              <a:ext cx="1563973" cy="0"/>
            </a:xfrm>
            <a:prstGeom prst="straightConnector1">
              <a:avLst/>
            </a:prstGeom>
            <a:noFill/>
            <a:ln cap="flat" cmpd="sng" w="9525">
              <a:solidFill>
                <a:srgbClr val="757575"/>
              </a:solidFill>
              <a:prstDash val="solid"/>
              <a:miter lim="800000"/>
              <a:headEnd len="sm" w="sm" type="none"/>
              <a:tailEnd len="med" w="med" type="oval"/>
            </a:ln>
          </p:spPr>
        </p:cxnSp>
      </p:grpSp>
      <p:sp>
        <p:nvSpPr>
          <p:cNvPr id="1655" name="Google Shape;1655;p16"/>
          <p:cNvSpPr txBox="1"/>
          <p:nvPr/>
        </p:nvSpPr>
        <p:spPr>
          <a:xfrm>
            <a:off x="16952006" y="8431303"/>
            <a:ext cx="354456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dk1"/>
                </a:solidFill>
                <a:latin typeface="Lato"/>
                <a:ea typeface="Lato"/>
                <a:cs typeface="Lato"/>
                <a:sym typeface="Lato"/>
              </a:rPr>
              <a:t>Tiempo consumido</a:t>
            </a:r>
            <a:endParaRPr b="1" sz="3200">
              <a:solidFill>
                <a:schemeClr val="dk1"/>
              </a:solidFill>
              <a:latin typeface="Lato"/>
              <a:ea typeface="Lato"/>
              <a:cs typeface="Lato"/>
              <a:sym typeface="Lato"/>
            </a:endParaRPr>
          </a:p>
        </p:txBody>
      </p:sp>
      <p:sp>
        <p:nvSpPr>
          <p:cNvPr id="1656" name="Google Shape;1656;p16"/>
          <p:cNvSpPr txBox="1"/>
          <p:nvPr/>
        </p:nvSpPr>
        <p:spPr>
          <a:xfrm>
            <a:off x="15057120" y="9290377"/>
            <a:ext cx="5527040" cy="1383447"/>
          </a:xfrm>
          <a:prstGeom prst="rect">
            <a:avLst/>
          </a:prstGeom>
          <a:noFill/>
          <a:ln>
            <a:noFill/>
          </a:ln>
        </p:spPr>
        <p:txBody>
          <a:bodyPr anchorCtr="0" anchor="t" bIns="45700" lIns="91425" spcFirstLastPara="1" rIns="91425" wrap="square" tIns="45700">
            <a:noAutofit/>
          </a:bodyPr>
          <a:lstStyle/>
          <a:p>
            <a:pPr indent="0" lvl="0" marL="0" marR="0" rtl="0" algn="r">
              <a:lnSpc>
                <a:spcPct val="120000"/>
              </a:lnSpc>
              <a:spcBef>
                <a:spcPts val="0"/>
              </a:spcBef>
              <a:spcAft>
                <a:spcPts val="0"/>
              </a:spcAft>
              <a:buNone/>
            </a:pPr>
            <a:r>
              <a:rPr lang="en-US" sz="2400">
                <a:solidFill>
                  <a:schemeClr val="dk1"/>
                </a:solidFill>
                <a:latin typeface="Lato Light"/>
                <a:ea typeface="Lato Light"/>
                <a:cs typeface="Lato Light"/>
                <a:sym typeface="Lato Light"/>
              </a:rPr>
              <a:t>Dado a la falta de automatización, el tiempo consumido para hacer el análisis de cada producto no es equitativo en relación a la cantidad de publicaciones analizadas.</a:t>
            </a:r>
            <a:endParaRPr/>
          </a:p>
        </p:txBody>
      </p:sp>
      <p:grpSp>
        <p:nvGrpSpPr>
          <p:cNvPr id="1657" name="Google Shape;1657;p16"/>
          <p:cNvGrpSpPr/>
          <p:nvPr/>
        </p:nvGrpSpPr>
        <p:grpSpPr>
          <a:xfrm flipH="1" rot="10800000">
            <a:off x="3736212" y="8639520"/>
            <a:ext cx="6116151" cy="1579455"/>
            <a:chOff x="1848067" y="2697524"/>
            <a:chExt cx="2448676" cy="583148"/>
          </a:xfrm>
        </p:grpSpPr>
        <p:cxnSp>
          <p:nvCxnSpPr>
            <p:cNvPr id="1658" name="Google Shape;1658;p16"/>
            <p:cNvCxnSpPr/>
            <p:nvPr/>
          </p:nvCxnSpPr>
          <p:spPr>
            <a:xfrm rot="10800000">
              <a:off x="3661285" y="2697524"/>
              <a:ext cx="635458" cy="583148"/>
            </a:xfrm>
            <a:prstGeom prst="straightConnector1">
              <a:avLst/>
            </a:prstGeom>
            <a:noFill/>
            <a:ln cap="flat" cmpd="sng" w="9525">
              <a:solidFill>
                <a:srgbClr val="757575"/>
              </a:solidFill>
              <a:prstDash val="solid"/>
              <a:miter lim="800000"/>
              <a:headEnd len="sm" w="sm" type="none"/>
              <a:tailEnd len="sm" w="sm" type="none"/>
            </a:ln>
          </p:spPr>
        </p:cxnSp>
        <p:cxnSp>
          <p:nvCxnSpPr>
            <p:cNvPr id="1659" name="Google Shape;1659;p16"/>
            <p:cNvCxnSpPr/>
            <p:nvPr/>
          </p:nvCxnSpPr>
          <p:spPr>
            <a:xfrm rot="10800000">
              <a:off x="1848067" y="2697524"/>
              <a:ext cx="1813219" cy="0"/>
            </a:xfrm>
            <a:prstGeom prst="straightConnector1">
              <a:avLst/>
            </a:prstGeom>
            <a:noFill/>
            <a:ln cap="flat" cmpd="sng" w="9525">
              <a:solidFill>
                <a:srgbClr val="757575"/>
              </a:solidFill>
              <a:prstDash val="solid"/>
              <a:miter lim="800000"/>
              <a:headEnd len="sm" w="sm" type="none"/>
              <a:tailEnd len="med" w="med" type="oval"/>
            </a:ln>
          </p:spPr>
        </p:cxnSp>
      </p:grpSp>
      <p:sp>
        <p:nvSpPr>
          <p:cNvPr id="1660" name="Google Shape;1660;p16"/>
          <p:cNvSpPr txBox="1"/>
          <p:nvPr/>
        </p:nvSpPr>
        <p:spPr>
          <a:xfrm>
            <a:off x="3754815" y="9440903"/>
            <a:ext cx="290816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Lato"/>
                <a:ea typeface="Lato"/>
                <a:cs typeface="Lato"/>
                <a:sym typeface="Lato"/>
              </a:rPr>
              <a:t>Falla de análisis</a:t>
            </a:r>
            <a:endParaRPr/>
          </a:p>
        </p:txBody>
      </p:sp>
      <p:sp>
        <p:nvSpPr>
          <p:cNvPr id="1661" name="Google Shape;1661;p16"/>
          <p:cNvSpPr txBox="1"/>
          <p:nvPr/>
        </p:nvSpPr>
        <p:spPr>
          <a:xfrm>
            <a:off x="3754815" y="10331770"/>
            <a:ext cx="4266089" cy="138344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2400">
                <a:solidFill>
                  <a:schemeClr val="dk1"/>
                </a:solidFill>
                <a:latin typeface="Lato Light"/>
                <a:ea typeface="Lato Light"/>
                <a:cs typeface="Lato Light"/>
                <a:sym typeface="Lato Light"/>
              </a:rPr>
              <a:t>Dada la naturaleza humana se puede producir fallas en la interpretación de los datos.</a:t>
            </a:r>
            <a:endParaRPr sz="2400">
              <a:solidFill>
                <a:schemeClr val="dk1"/>
              </a:solidFill>
              <a:latin typeface="Lato Light"/>
              <a:ea typeface="Lato Light"/>
              <a:cs typeface="Lato Light"/>
              <a:sym typeface="Lato Light"/>
            </a:endParaRPr>
          </a:p>
        </p:txBody>
      </p:sp>
      <p:sp>
        <p:nvSpPr>
          <p:cNvPr id="1662" name="Google Shape;1662;p16"/>
          <p:cNvSpPr/>
          <p:nvPr/>
        </p:nvSpPr>
        <p:spPr>
          <a:xfrm>
            <a:off x="2424883" y="2791682"/>
            <a:ext cx="785948" cy="769770"/>
          </a:xfrm>
          <a:custGeom>
            <a:rect b="b" l="l" r="r" t="t"/>
            <a:pathLst>
              <a:path extrusionOk="0" h="21600" w="21600">
                <a:moveTo>
                  <a:pt x="10804" y="0"/>
                </a:moveTo>
                <a:cubicBezTo>
                  <a:pt x="12264" y="0"/>
                  <a:pt x="13649" y="287"/>
                  <a:pt x="14957" y="861"/>
                </a:cubicBezTo>
                <a:cubicBezTo>
                  <a:pt x="16265" y="1434"/>
                  <a:pt x="17412" y="2210"/>
                  <a:pt x="18398" y="3198"/>
                </a:cubicBezTo>
                <a:cubicBezTo>
                  <a:pt x="19387" y="4186"/>
                  <a:pt x="20167" y="5332"/>
                  <a:pt x="20738" y="6645"/>
                </a:cubicBezTo>
                <a:cubicBezTo>
                  <a:pt x="21311" y="7958"/>
                  <a:pt x="21599" y="9341"/>
                  <a:pt x="21599" y="10801"/>
                </a:cubicBezTo>
                <a:cubicBezTo>
                  <a:pt x="21599" y="12280"/>
                  <a:pt x="21311" y="13669"/>
                  <a:pt x="20738" y="14971"/>
                </a:cubicBezTo>
                <a:cubicBezTo>
                  <a:pt x="20167" y="16272"/>
                  <a:pt x="19387" y="17413"/>
                  <a:pt x="18398" y="18401"/>
                </a:cubicBezTo>
                <a:cubicBezTo>
                  <a:pt x="17412" y="19386"/>
                  <a:pt x="16265" y="20171"/>
                  <a:pt x="14957" y="20738"/>
                </a:cubicBezTo>
                <a:cubicBezTo>
                  <a:pt x="13649" y="21312"/>
                  <a:pt x="12264" y="21599"/>
                  <a:pt x="10804" y="21599"/>
                </a:cubicBezTo>
                <a:cubicBezTo>
                  <a:pt x="9326" y="21599"/>
                  <a:pt x="7936" y="21312"/>
                  <a:pt x="6633" y="20738"/>
                </a:cubicBezTo>
                <a:cubicBezTo>
                  <a:pt x="5328" y="20171"/>
                  <a:pt x="4184" y="19386"/>
                  <a:pt x="3195" y="18401"/>
                </a:cubicBezTo>
                <a:cubicBezTo>
                  <a:pt x="2209" y="17413"/>
                  <a:pt x="1429" y="16272"/>
                  <a:pt x="856" y="14971"/>
                </a:cubicBezTo>
                <a:cubicBezTo>
                  <a:pt x="285" y="13669"/>
                  <a:pt x="0" y="12280"/>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4"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6"/>
                  <a:pt x="5178" y="11179"/>
                  <a:pt x="5286" y="11382"/>
                </a:cubicBezTo>
                <a:cubicBezTo>
                  <a:pt x="5393" y="11588"/>
                  <a:pt x="5526" y="11758"/>
                  <a:pt x="5679" y="11908"/>
                </a:cubicBezTo>
                <a:lnTo>
                  <a:pt x="5707" y="12094"/>
                </a:lnTo>
                <a:cubicBezTo>
                  <a:pt x="5707" y="12111"/>
                  <a:pt x="5684" y="12133"/>
                  <a:pt x="5639" y="12150"/>
                </a:cubicBezTo>
                <a:cubicBezTo>
                  <a:pt x="5594" y="12167"/>
                  <a:pt x="5588" y="12195"/>
                  <a:pt x="5625" y="12227"/>
                </a:cubicBezTo>
                <a:lnTo>
                  <a:pt x="5842" y="12325"/>
                </a:lnTo>
                <a:cubicBezTo>
                  <a:pt x="5876" y="12289"/>
                  <a:pt x="5924" y="12325"/>
                  <a:pt x="5984" y="12433"/>
                </a:cubicBezTo>
                <a:cubicBezTo>
                  <a:pt x="6040" y="12543"/>
                  <a:pt x="6088" y="12613"/>
                  <a:pt x="6125" y="12647"/>
                </a:cubicBezTo>
                <a:lnTo>
                  <a:pt x="6097" y="12729"/>
                </a:lnTo>
                <a:lnTo>
                  <a:pt x="6261" y="12961"/>
                </a:lnTo>
                <a:lnTo>
                  <a:pt x="6342" y="12989"/>
                </a:lnTo>
                <a:lnTo>
                  <a:pt x="6396" y="12879"/>
                </a:lnTo>
                <a:cubicBezTo>
                  <a:pt x="6359" y="12788"/>
                  <a:pt x="6297" y="12667"/>
                  <a:pt x="6207" y="12520"/>
                </a:cubicBezTo>
                <a:cubicBezTo>
                  <a:pt x="6116" y="12370"/>
                  <a:pt x="6023" y="12226"/>
                  <a:pt x="5930" y="12088"/>
                </a:cubicBezTo>
                <a:cubicBezTo>
                  <a:pt x="5834" y="11947"/>
                  <a:pt x="5755" y="11826"/>
                  <a:pt x="5693" y="11710"/>
                </a:cubicBezTo>
                <a:cubicBezTo>
                  <a:pt x="5628" y="11600"/>
                  <a:pt x="5597" y="11532"/>
                  <a:pt x="5597" y="11515"/>
                </a:cubicBezTo>
                <a:cubicBezTo>
                  <a:pt x="5597" y="11492"/>
                  <a:pt x="5588" y="11422"/>
                  <a:pt x="5571" y="11295"/>
                </a:cubicBezTo>
                <a:cubicBezTo>
                  <a:pt x="5551" y="11168"/>
                  <a:pt x="5534" y="11097"/>
                  <a:pt x="5517" y="11069"/>
                </a:cubicBezTo>
                <a:cubicBezTo>
                  <a:pt x="5571" y="11103"/>
                  <a:pt x="5639" y="11137"/>
                  <a:pt x="5721" y="11168"/>
                </a:cubicBezTo>
                <a:cubicBezTo>
                  <a:pt x="5800" y="11202"/>
                  <a:pt x="5868" y="11235"/>
                  <a:pt x="5922" y="11267"/>
                </a:cubicBezTo>
                <a:cubicBezTo>
                  <a:pt x="5958" y="11492"/>
                  <a:pt x="6046" y="11676"/>
                  <a:pt x="6187" y="11809"/>
                </a:cubicBezTo>
                <a:cubicBezTo>
                  <a:pt x="6326" y="11947"/>
                  <a:pt x="6450" y="12099"/>
                  <a:pt x="6557" y="12272"/>
                </a:cubicBezTo>
                <a:cubicBezTo>
                  <a:pt x="6520" y="12305"/>
                  <a:pt x="6520" y="12325"/>
                  <a:pt x="6557" y="12337"/>
                </a:cubicBezTo>
                <a:cubicBezTo>
                  <a:pt x="6594" y="12348"/>
                  <a:pt x="6625" y="12354"/>
                  <a:pt x="6653" y="12354"/>
                </a:cubicBezTo>
                <a:cubicBezTo>
                  <a:pt x="6687" y="12387"/>
                  <a:pt x="6707" y="12452"/>
                  <a:pt x="6707" y="12543"/>
                </a:cubicBezTo>
                <a:cubicBezTo>
                  <a:pt x="6834" y="12684"/>
                  <a:pt x="6998" y="12884"/>
                  <a:pt x="7199" y="13138"/>
                </a:cubicBezTo>
                <a:cubicBezTo>
                  <a:pt x="7402" y="13384"/>
                  <a:pt x="7504" y="13584"/>
                  <a:pt x="7504" y="13731"/>
                </a:cubicBezTo>
                <a:lnTo>
                  <a:pt x="7504" y="13754"/>
                </a:lnTo>
                <a:lnTo>
                  <a:pt x="7450" y="13949"/>
                </a:lnTo>
                <a:cubicBezTo>
                  <a:pt x="7504" y="14090"/>
                  <a:pt x="7597" y="14205"/>
                  <a:pt x="7727" y="14290"/>
                </a:cubicBezTo>
                <a:cubicBezTo>
                  <a:pt x="7857" y="14378"/>
                  <a:pt x="7987" y="14443"/>
                  <a:pt x="8114" y="14499"/>
                </a:cubicBezTo>
                <a:lnTo>
                  <a:pt x="8168" y="14499"/>
                </a:lnTo>
                <a:cubicBezTo>
                  <a:pt x="8349" y="14592"/>
                  <a:pt x="8532" y="14685"/>
                  <a:pt x="8721" y="14790"/>
                </a:cubicBezTo>
                <a:cubicBezTo>
                  <a:pt x="8911" y="14897"/>
                  <a:pt x="9106" y="14985"/>
                  <a:pt x="9304" y="15055"/>
                </a:cubicBezTo>
                <a:lnTo>
                  <a:pt x="9614" y="14863"/>
                </a:lnTo>
                <a:cubicBezTo>
                  <a:pt x="9688" y="14886"/>
                  <a:pt x="9764" y="14928"/>
                  <a:pt x="9846" y="15002"/>
                </a:cubicBezTo>
                <a:cubicBezTo>
                  <a:pt x="9925" y="15072"/>
                  <a:pt x="10018" y="15154"/>
                  <a:pt x="10123" y="15250"/>
                </a:cubicBezTo>
                <a:cubicBezTo>
                  <a:pt x="10225" y="15343"/>
                  <a:pt x="10346" y="15431"/>
                  <a:pt x="10487" y="15513"/>
                </a:cubicBezTo>
                <a:cubicBezTo>
                  <a:pt x="10626" y="15597"/>
                  <a:pt x="10787" y="15645"/>
                  <a:pt x="10968" y="15662"/>
                </a:cubicBezTo>
                <a:cubicBezTo>
                  <a:pt x="11092" y="15575"/>
                  <a:pt x="11157" y="15597"/>
                  <a:pt x="11157" y="15727"/>
                </a:cubicBezTo>
                <a:lnTo>
                  <a:pt x="11157" y="15784"/>
                </a:lnTo>
                <a:lnTo>
                  <a:pt x="11496" y="16193"/>
                </a:lnTo>
                <a:lnTo>
                  <a:pt x="11550" y="16391"/>
                </a:lnTo>
                <a:cubicBezTo>
                  <a:pt x="11640" y="16444"/>
                  <a:pt x="11731" y="16512"/>
                  <a:pt x="11827" y="16594"/>
                </a:cubicBezTo>
                <a:cubicBezTo>
                  <a:pt x="11920" y="16676"/>
                  <a:pt x="11996" y="16766"/>
                  <a:pt x="12050" y="16865"/>
                </a:cubicBezTo>
                <a:lnTo>
                  <a:pt x="12103" y="16865"/>
                </a:lnTo>
                <a:cubicBezTo>
                  <a:pt x="12194" y="16865"/>
                  <a:pt x="12267" y="16907"/>
                  <a:pt x="12327" y="16986"/>
                </a:cubicBezTo>
                <a:cubicBezTo>
                  <a:pt x="12386" y="17068"/>
                  <a:pt x="12459" y="17108"/>
                  <a:pt x="12550" y="17108"/>
                </a:cubicBezTo>
                <a:cubicBezTo>
                  <a:pt x="12604" y="17108"/>
                  <a:pt x="12632" y="17079"/>
                  <a:pt x="12632" y="17029"/>
                </a:cubicBezTo>
                <a:cubicBezTo>
                  <a:pt x="12632" y="16902"/>
                  <a:pt x="12640" y="16820"/>
                  <a:pt x="12657" y="16777"/>
                </a:cubicBezTo>
                <a:cubicBezTo>
                  <a:pt x="12674" y="16738"/>
                  <a:pt x="12700" y="16710"/>
                  <a:pt x="12725" y="16704"/>
                </a:cubicBezTo>
                <a:cubicBezTo>
                  <a:pt x="12753" y="16693"/>
                  <a:pt x="12782" y="16687"/>
                  <a:pt x="12807" y="16687"/>
                </a:cubicBezTo>
                <a:cubicBezTo>
                  <a:pt x="12835" y="16687"/>
                  <a:pt x="12849" y="16670"/>
                  <a:pt x="12849" y="16633"/>
                </a:cubicBezTo>
                <a:lnTo>
                  <a:pt x="12793" y="16554"/>
                </a:lnTo>
                <a:cubicBezTo>
                  <a:pt x="12756" y="16554"/>
                  <a:pt x="12731" y="16577"/>
                  <a:pt x="12714" y="16622"/>
                </a:cubicBezTo>
                <a:cubicBezTo>
                  <a:pt x="12694" y="16667"/>
                  <a:pt x="12669" y="16670"/>
                  <a:pt x="12632" y="16633"/>
                </a:cubicBezTo>
                <a:lnTo>
                  <a:pt x="12440" y="16743"/>
                </a:lnTo>
                <a:lnTo>
                  <a:pt x="12211" y="16687"/>
                </a:lnTo>
                <a:lnTo>
                  <a:pt x="11889" y="16136"/>
                </a:lnTo>
                <a:lnTo>
                  <a:pt x="11996" y="15366"/>
                </a:lnTo>
                <a:cubicBezTo>
                  <a:pt x="12013" y="15332"/>
                  <a:pt x="11979" y="15287"/>
                  <a:pt x="11894" y="15244"/>
                </a:cubicBezTo>
                <a:cubicBezTo>
                  <a:pt x="11807" y="15199"/>
                  <a:pt x="11784" y="15154"/>
                  <a:pt x="11818" y="15112"/>
                </a:cubicBezTo>
                <a:cubicBezTo>
                  <a:pt x="11694" y="15032"/>
                  <a:pt x="11541" y="15001"/>
                  <a:pt x="11360" y="15001"/>
                </a:cubicBezTo>
                <a:cubicBezTo>
                  <a:pt x="11324" y="15001"/>
                  <a:pt x="11230" y="15013"/>
                  <a:pt x="11083" y="15038"/>
                </a:cubicBezTo>
                <a:cubicBezTo>
                  <a:pt x="10934" y="15066"/>
                  <a:pt x="10857" y="15055"/>
                  <a:pt x="10857" y="15001"/>
                </a:cubicBezTo>
                <a:cubicBezTo>
                  <a:pt x="10857" y="14945"/>
                  <a:pt x="10872" y="14874"/>
                  <a:pt x="10900" y="14784"/>
                </a:cubicBezTo>
                <a:cubicBezTo>
                  <a:pt x="10925" y="14691"/>
                  <a:pt x="10959" y="14598"/>
                  <a:pt x="10993" y="14493"/>
                </a:cubicBezTo>
                <a:cubicBezTo>
                  <a:pt x="11030" y="14389"/>
                  <a:pt x="11058" y="14301"/>
                  <a:pt x="11075" y="14228"/>
                </a:cubicBezTo>
                <a:cubicBezTo>
                  <a:pt x="11092" y="14157"/>
                  <a:pt x="11103" y="14112"/>
                  <a:pt x="11103" y="14095"/>
                </a:cubicBezTo>
                <a:lnTo>
                  <a:pt x="11278" y="13731"/>
                </a:lnTo>
                <a:lnTo>
                  <a:pt x="11239" y="13677"/>
                </a:lnTo>
                <a:lnTo>
                  <a:pt x="11021" y="13621"/>
                </a:lnTo>
                <a:cubicBezTo>
                  <a:pt x="10985" y="13621"/>
                  <a:pt x="10925" y="13649"/>
                  <a:pt x="10846" y="13706"/>
                </a:cubicBezTo>
                <a:cubicBezTo>
                  <a:pt x="10764" y="13754"/>
                  <a:pt x="10685" y="13821"/>
                  <a:pt x="10609" y="13898"/>
                </a:cubicBezTo>
                <a:cubicBezTo>
                  <a:pt x="10533" y="13974"/>
                  <a:pt x="10468" y="14053"/>
                  <a:pt x="10414" y="14123"/>
                </a:cubicBezTo>
                <a:cubicBezTo>
                  <a:pt x="10360" y="14197"/>
                  <a:pt x="10332" y="14256"/>
                  <a:pt x="10332" y="14313"/>
                </a:cubicBezTo>
                <a:lnTo>
                  <a:pt x="9724" y="14442"/>
                </a:lnTo>
                <a:cubicBezTo>
                  <a:pt x="9597" y="14442"/>
                  <a:pt x="9493" y="14394"/>
                  <a:pt x="9411" y="14284"/>
                </a:cubicBezTo>
                <a:cubicBezTo>
                  <a:pt x="9377" y="14140"/>
                  <a:pt x="9301" y="13979"/>
                  <a:pt x="9182" y="13804"/>
                </a:cubicBezTo>
                <a:cubicBezTo>
                  <a:pt x="9066" y="13627"/>
                  <a:pt x="9007" y="13474"/>
                  <a:pt x="9007" y="13336"/>
                </a:cubicBezTo>
                <a:cubicBezTo>
                  <a:pt x="9007" y="13132"/>
                  <a:pt x="9041" y="12938"/>
                  <a:pt x="9114" y="12757"/>
                </a:cubicBezTo>
                <a:cubicBezTo>
                  <a:pt x="9188" y="12576"/>
                  <a:pt x="9159" y="12382"/>
                  <a:pt x="9032" y="12178"/>
                </a:cubicBezTo>
                <a:cubicBezTo>
                  <a:pt x="9052" y="12178"/>
                  <a:pt x="9075" y="12167"/>
                  <a:pt x="9100" y="12150"/>
                </a:cubicBezTo>
                <a:cubicBezTo>
                  <a:pt x="9128" y="12133"/>
                  <a:pt x="9134" y="12105"/>
                  <a:pt x="9114" y="12068"/>
                </a:cubicBezTo>
                <a:lnTo>
                  <a:pt x="9275" y="11879"/>
                </a:lnTo>
                <a:lnTo>
                  <a:pt x="9303" y="11851"/>
                </a:lnTo>
                <a:lnTo>
                  <a:pt x="9329" y="11879"/>
                </a:lnTo>
                <a:cubicBezTo>
                  <a:pt x="9456" y="11786"/>
                  <a:pt x="9623" y="11758"/>
                  <a:pt x="9832" y="11786"/>
                </a:cubicBezTo>
                <a:cubicBezTo>
                  <a:pt x="10038" y="11809"/>
                  <a:pt x="10168" y="11746"/>
                  <a:pt x="10225" y="11594"/>
                </a:cubicBezTo>
                <a:lnTo>
                  <a:pt x="10439" y="11769"/>
                </a:lnTo>
                <a:cubicBezTo>
                  <a:pt x="10476" y="11786"/>
                  <a:pt x="10516" y="11769"/>
                  <a:pt x="10561" y="11710"/>
                </a:cubicBezTo>
                <a:cubicBezTo>
                  <a:pt x="10606" y="11653"/>
                  <a:pt x="10629" y="11605"/>
                  <a:pt x="10629" y="11566"/>
                </a:cubicBezTo>
                <a:lnTo>
                  <a:pt x="10521" y="11515"/>
                </a:lnTo>
                <a:lnTo>
                  <a:pt x="11050" y="11377"/>
                </a:lnTo>
                <a:lnTo>
                  <a:pt x="11075" y="11461"/>
                </a:lnTo>
                <a:lnTo>
                  <a:pt x="11332" y="11433"/>
                </a:lnTo>
                <a:lnTo>
                  <a:pt x="11629" y="11619"/>
                </a:lnTo>
                <a:cubicBezTo>
                  <a:pt x="11665" y="11619"/>
                  <a:pt x="11702" y="11600"/>
                  <a:pt x="11739" y="11554"/>
                </a:cubicBezTo>
                <a:cubicBezTo>
                  <a:pt x="11776" y="11509"/>
                  <a:pt x="11815" y="11504"/>
                  <a:pt x="11860" y="11537"/>
                </a:cubicBezTo>
                <a:lnTo>
                  <a:pt x="12132" y="11825"/>
                </a:lnTo>
                <a:cubicBezTo>
                  <a:pt x="12095" y="11896"/>
                  <a:pt x="12089" y="11952"/>
                  <a:pt x="12118" y="11984"/>
                </a:cubicBezTo>
                <a:cubicBezTo>
                  <a:pt x="12143" y="12023"/>
                  <a:pt x="12157" y="12057"/>
                  <a:pt x="12157" y="12094"/>
                </a:cubicBezTo>
                <a:cubicBezTo>
                  <a:pt x="12157" y="12150"/>
                  <a:pt x="12205" y="12271"/>
                  <a:pt x="12298" y="12463"/>
                </a:cubicBezTo>
                <a:cubicBezTo>
                  <a:pt x="12394" y="12658"/>
                  <a:pt x="12479" y="12757"/>
                  <a:pt x="12550" y="12757"/>
                </a:cubicBezTo>
                <a:cubicBezTo>
                  <a:pt x="12640" y="12757"/>
                  <a:pt x="12680" y="12698"/>
                  <a:pt x="12671" y="12582"/>
                </a:cubicBezTo>
                <a:cubicBezTo>
                  <a:pt x="12663" y="12466"/>
                  <a:pt x="12657" y="12390"/>
                  <a:pt x="12657" y="12356"/>
                </a:cubicBezTo>
                <a:cubicBezTo>
                  <a:pt x="12657" y="12176"/>
                  <a:pt x="12620" y="11998"/>
                  <a:pt x="12550" y="11828"/>
                </a:cubicBezTo>
                <a:cubicBezTo>
                  <a:pt x="12479" y="11656"/>
                  <a:pt x="12409" y="11481"/>
                  <a:pt x="12346" y="11298"/>
                </a:cubicBezTo>
                <a:lnTo>
                  <a:pt x="12346" y="11221"/>
                </a:lnTo>
                <a:cubicBezTo>
                  <a:pt x="12346" y="11128"/>
                  <a:pt x="12403" y="11049"/>
                  <a:pt x="12516" y="10984"/>
                </a:cubicBezTo>
                <a:cubicBezTo>
                  <a:pt x="12629" y="10911"/>
                  <a:pt x="12685" y="10874"/>
                  <a:pt x="12685" y="10851"/>
                </a:cubicBezTo>
                <a:cubicBezTo>
                  <a:pt x="12776" y="10781"/>
                  <a:pt x="12878" y="10707"/>
                  <a:pt x="12991" y="10637"/>
                </a:cubicBezTo>
                <a:cubicBezTo>
                  <a:pt x="13101" y="10563"/>
                  <a:pt x="13186" y="10482"/>
                  <a:pt x="13239" y="10383"/>
                </a:cubicBezTo>
                <a:lnTo>
                  <a:pt x="13347" y="10163"/>
                </a:lnTo>
                <a:lnTo>
                  <a:pt x="13347" y="10030"/>
                </a:lnTo>
                <a:lnTo>
                  <a:pt x="13429" y="10030"/>
                </a:lnTo>
                <a:cubicBezTo>
                  <a:pt x="13465" y="10030"/>
                  <a:pt x="13482" y="10002"/>
                  <a:pt x="13482" y="9948"/>
                </a:cubicBezTo>
                <a:cubicBezTo>
                  <a:pt x="13482" y="9931"/>
                  <a:pt x="13471" y="9914"/>
                  <a:pt x="13443" y="9903"/>
                </a:cubicBezTo>
                <a:cubicBezTo>
                  <a:pt x="13414" y="9886"/>
                  <a:pt x="13383" y="9863"/>
                  <a:pt x="13347" y="9827"/>
                </a:cubicBezTo>
                <a:cubicBezTo>
                  <a:pt x="13313" y="9810"/>
                  <a:pt x="13276" y="9782"/>
                  <a:pt x="13239" y="9742"/>
                </a:cubicBezTo>
                <a:lnTo>
                  <a:pt x="13321" y="9694"/>
                </a:lnTo>
                <a:cubicBezTo>
                  <a:pt x="13358" y="9638"/>
                  <a:pt x="13383" y="9573"/>
                  <a:pt x="13403" y="9491"/>
                </a:cubicBezTo>
                <a:cubicBezTo>
                  <a:pt x="13420" y="9406"/>
                  <a:pt x="13412" y="9335"/>
                  <a:pt x="13375" y="9273"/>
                </a:cubicBezTo>
                <a:lnTo>
                  <a:pt x="13578" y="9163"/>
                </a:lnTo>
                <a:cubicBezTo>
                  <a:pt x="13558" y="9220"/>
                  <a:pt x="13578" y="9254"/>
                  <a:pt x="13632" y="9273"/>
                </a:cubicBezTo>
                <a:cubicBezTo>
                  <a:pt x="13686" y="9290"/>
                  <a:pt x="13731" y="9290"/>
                  <a:pt x="13768" y="9273"/>
                </a:cubicBezTo>
                <a:lnTo>
                  <a:pt x="13903" y="9053"/>
                </a:lnTo>
                <a:cubicBezTo>
                  <a:pt x="13866" y="8966"/>
                  <a:pt x="13844" y="8932"/>
                  <a:pt x="13835" y="8960"/>
                </a:cubicBezTo>
                <a:cubicBezTo>
                  <a:pt x="13827" y="8988"/>
                  <a:pt x="13850" y="8960"/>
                  <a:pt x="13903" y="8867"/>
                </a:cubicBezTo>
                <a:cubicBezTo>
                  <a:pt x="13994" y="8833"/>
                  <a:pt x="14081" y="8788"/>
                  <a:pt x="14166" y="8740"/>
                </a:cubicBezTo>
                <a:cubicBezTo>
                  <a:pt x="14254" y="8689"/>
                  <a:pt x="14338" y="8664"/>
                  <a:pt x="14432" y="8664"/>
                </a:cubicBezTo>
                <a:cubicBezTo>
                  <a:pt x="14448" y="8683"/>
                  <a:pt x="14465" y="8689"/>
                  <a:pt x="14485" y="8689"/>
                </a:cubicBezTo>
                <a:cubicBezTo>
                  <a:pt x="14539" y="8689"/>
                  <a:pt x="14564" y="8683"/>
                  <a:pt x="14564" y="8664"/>
                </a:cubicBezTo>
                <a:cubicBezTo>
                  <a:pt x="14564" y="8573"/>
                  <a:pt x="14547" y="8520"/>
                  <a:pt x="14511" y="8503"/>
                </a:cubicBezTo>
                <a:lnTo>
                  <a:pt x="14675" y="8167"/>
                </a:lnTo>
                <a:cubicBezTo>
                  <a:pt x="14799" y="8167"/>
                  <a:pt x="14895" y="8110"/>
                  <a:pt x="14957" y="8000"/>
                </a:cubicBezTo>
                <a:lnTo>
                  <a:pt x="15203" y="7972"/>
                </a:lnTo>
                <a:cubicBezTo>
                  <a:pt x="15257" y="7958"/>
                  <a:pt x="15282" y="7924"/>
                  <a:pt x="15282" y="7867"/>
                </a:cubicBezTo>
                <a:lnTo>
                  <a:pt x="15282" y="7842"/>
                </a:lnTo>
                <a:lnTo>
                  <a:pt x="15757" y="7704"/>
                </a:lnTo>
                <a:lnTo>
                  <a:pt x="15810" y="7554"/>
                </a:lnTo>
                <a:lnTo>
                  <a:pt x="15675" y="7368"/>
                </a:lnTo>
                <a:cubicBezTo>
                  <a:pt x="15692" y="7368"/>
                  <a:pt x="15700" y="7351"/>
                  <a:pt x="15700" y="7311"/>
                </a:cubicBezTo>
                <a:cubicBezTo>
                  <a:pt x="15700" y="7277"/>
                  <a:pt x="15683" y="7252"/>
                  <a:pt x="15646" y="7235"/>
                </a:cubicBezTo>
                <a:cubicBezTo>
                  <a:pt x="15613" y="7212"/>
                  <a:pt x="15579" y="7195"/>
                  <a:pt x="15553" y="7179"/>
                </a:cubicBezTo>
                <a:cubicBezTo>
                  <a:pt x="15525" y="7162"/>
                  <a:pt x="15494" y="7142"/>
                  <a:pt x="15457" y="7125"/>
                </a:cubicBezTo>
                <a:lnTo>
                  <a:pt x="15403" y="7150"/>
                </a:lnTo>
                <a:lnTo>
                  <a:pt x="15457" y="7125"/>
                </a:lnTo>
                <a:lnTo>
                  <a:pt x="15539" y="7125"/>
                </a:lnTo>
                <a:lnTo>
                  <a:pt x="15714" y="7125"/>
                </a:lnTo>
                <a:cubicBezTo>
                  <a:pt x="15796" y="7125"/>
                  <a:pt x="15836" y="7085"/>
                  <a:pt x="15836" y="7003"/>
                </a:cubicBezTo>
                <a:cubicBezTo>
                  <a:pt x="15836" y="6893"/>
                  <a:pt x="15774" y="6837"/>
                  <a:pt x="15646" y="6837"/>
                </a:cubicBezTo>
                <a:cubicBezTo>
                  <a:pt x="15485" y="6837"/>
                  <a:pt x="15299" y="6877"/>
                  <a:pt x="15087" y="6953"/>
                </a:cubicBezTo>
                <a:cubicBezTo>
                  <a:pt x="14875" y="7029"/>
                  <a:pt x="14728" y="7162"/>
                  <a:pt x="14646" y="7339"/>
                </a:cubicBezTo>
                <a:lnTo>
                  <a:pt x="14457" y="7450"/>
                </a:lnTo>
                <a:lnTo>
                  <a:pt x="14700" y="7207"/>
                </a:lnTo>
                <a:lnTo>
                  <a:pt x="14739" y="7125"/>
                </a:lnTo>
                <a:cubicBezTo>
                  <a:pt x="14739" y="7085"/>
                  <a:pt x="14697" y="7063"/>
                  <a:pt x="14612" y="7046"/>
                </a:cubicBezTo>
                <a:cubicBezTo>
                  <a:pt x="14528" y="7035"/>
                  <a:pt x="14502" y="7029"/>
                  <a:pt x="14539" y="7029"/>
                </a:cubicBezTo>
                <a:cubicBezTo>
                  <a:pt x="14700" y="7029"/>
                  <a:pt x="14824" y="7015"/>
                  <a:pt x="14909" y="6975"/>
                </a:cubicBezTo>
                <a:cubicBezTo>
                  <a:pt x="14997" y="6936"/>
                  <a:pt x="15067" y="6899"/>
                  <a:pt x="15121" y="6854"/>
                </a:cubicBezTo>
                <a:cubicBezTo>
                  <a:pt x="15175" y="6809"/>
                  <a:pt x="15231" y="6766"/>
                  <a:pt x="15288" y="6715"/>
                </a:cubicBezTo>
                <a:cubicBezTo>
                  <a:pt x="15347" y="6670"/>
                  <a:pt x="15432" y="6634"/>
                  <a:pt x="15539" y="6594"/>
                </a:cubicBezTo>
                <a:cubicBezTo>
                  <a:pt x="15745" y="6634"/>
                  <a:pt x="15946" y="6645"/>
                  <a:pt x="16135" y="6622"/>
                </a:cubicBezTo>
                <a:cubicBezTo>
                  <a:pt x="16322" y="6605"/>
                  <a:pt x="16522" y="6594"/>
                  <a:pt x="16729" y="6594"/>
                </a:cubicBezTo>
                <a:cubicBezTo>
                  <a:pt x="16785" y="6560"/>
                  <a:pt x="16839" y="6523"/>
                  <a:pt x="16892" y="6484"/>
                </a:cubicBezTo>
                <a:cubicBezTo>
                  <a:pt x="16946" y="6439"/>
                  <a:pt x="16980" y="6396"/>
                  <a:pt x="17000" y="6340"/>
                </a:cubicBezTo>
                <a:lnTo>
                  <a:pt x="17311" y="6286"/>
                </a:lnTo>
                <a:cubicBezTo>
                  <a:pt x="17347" y="6323"/>
                  <a:pt x="17401" y="6315"/>
                  <a:pt x="17474" y="6258"/>
                </a:cubicBezTo>
                <a:cubicBezTo>
                  <a:pt x="17545" y="6202"/>
                  <a:pt x="17582" y="6159"/>
                  <a:pt x="17582" y="6125"/>
                </a:cubicBezTo>
                <a:cubicBezTo>
                  <a:pt x="17582" y="6032"/>
                  <a:pt x="17531" y="5976"/>
                  <a:pt x="17432" y="5950"/>
                </a:cubicBezTo>
                <a:cubicBezTo>
                  <a:pt x="17333" y="5922"/>
                  <a:pt x="17282" y="5854"/>
                  <a:pt x="17282" y="5755"/>
                </a:cubicBezTo>
                <a:cubicBezTo>
                  <a:pt x="17282" y="5738"/>
                  <a:pt x="17288" y="5713"/>
                  <a:pt x="17296" y="5679"/>
                </a:cubicBezTo>
                <a:cubicBezTo>
                  <a:pt x="17308" y="5640"/>
                  <a:pt x="17294" y="5623"/>
                  <a:pt x="17257" y="5623"/>
                </a:cubicBezTo>
                <a:cubicBezTo>
                  <a:pt x="17203" y="5623"/>
                  <a:pt x="17116" y="5651"/>
                  <a:pt x="16994" y="5707"/>
                </a:cubicBezTo>
                <a:cubicBezTo>
                  <a:pt x="16870" y="5758"/>
                  <a:pt x="16785" y="5806"/>
                  <a:pt x="16729" y="5840"/>
                </a:cubicBezTo>
                <a:cubicBezTo>
                  <a:pt x="16692" y="5854"/>
                  <a:pt x="16672" y="5854"/>
                  <a:pt x="16661" y="5829"/>
                </a:cubicBezTo>
                <a:cubicBezTo>
                  <a:pt x="16652" y="5801"/>
                  <a:pt x="16649" y="5767"/>
                  <a:pt x="16649" y="5730"/>
                </a:cubicBezTo>
                <a:lnTo>
                  <a:pt x="16675" y="5755"/>
                </a:lnTo>
                <a:lnTo>
                  <a:pt x="16785" y="5705"/>
                </a:lnTo>
                <a:lnTo>
                  <a:pt x="17093" y="5594"/>
                </a:lnTo>
                <a:lnTo>
                  <a:pt x="17147" y="5538"/>
                </a:lnTo>
                <a:cubicBezTo>
                  <a:pt x="17147" y="5484"/>
                  <a:pt x="17116" y="5451"/>
                  <a:pt x="17048" y="5434"/>
                </a:cubicBezTo>
                <a:cubicBezTo>
                  <a:pt x="16980" y="5411"/>
                  <a:pt x="16926" y="5405"/>
                  <a:pt x="16892" y="5405"/>
                </a:cubicBezTo>
                <a:cubicBezTo>
                  <a:pt x="16856" y="5405"/>
                  <a:pt x="16802" y="5417"/>
                  <a:pt x="16729" y="5445"/>
                </a:cubicBezTo>
                <a:cubicBezTo>
                  <a:pt x="16658" y="5473"/>
                  <a:pt x="16621" y="5456"/>
                  <a:pt x="16621" y="5405"/>
                </a:cubicBezTo>
                <a:lnTo>
                  <a:pt x="16649" y="5349"/>
                </a:lnTo>
                <a:cubicBezTo>
                  <a:pt x="16539" y="5259"/>
                  <a:pt x="16443" y="5154"/>
                  <a:pt x="16358" y="5047"/>
                </a:cubicBezTo>
                <a:cubicBezTo>
                  <a:pt x="16271" y="4931"/>
                  <a:pt x="16228" y="4861"/>
                  <a:pt x="16228" y="4821"/>
                </a:cubicBezTo>
                <a:cubicBezTo>
                  <a:pt x="16228" y="4787"/>
                  <a:pt x="16234" y="4751"/>
                  <a:pt x="16243" y="4705"/>
                </a:cubicBezTo>
                <a:cubicBezTo>
                  <a:pt x="16251" y="4669"/>
                  <a:pt x="16228" y="4646"/>
                  <a:pt x="16175" y="4646"/>
                </a:cubicBezTo>
                <a:cubicBezTo>
                  <a:pt x="16138" y="4646"/>
                  <a:pt x="16107" y="4652"/>
                  <a:pt x="16082" y="4663"/>
                </a:cubicBezTo>
                <a:cubicBezTo>
                  <a:pt x="16053" y="4672"/>
                  <a:pt x="16039" y="4646"/>
                  <a:pt x="16039" y="4595"/>
                </a:cubicBezTo>
                <a:cubicBezTo>
                  <a:pt x="16039" y="4556"/>
                  <a:pt x="16017" y="4480"/>
                  <a:pt x="15971" y="4364"/>
                </a:cubicBezTo>
                <a:cubicBezTo>
                  <a:pt x="15926" y="4248"/>
                  <a:pt x="15864" y="4189"/>
                  <a:pt x="15782" y="4189"/>
                </a:cubicBezTo>
                <a:lnTo>
                  <a:pt x="15675" y="4299"/>
                </a:lnTo>
                <a:cubicBezTo>
                  <a:pt x="15675" y="4347"/>
                  <a:pt x="15646" y="4392"/>
                  <a:pt x="15593" y="4420"/>
                </a:cubicBezTo>
                <a:cubicBezTo>
                  <a:pt x="15539" y="4446"/>
                  <a:pt x="15511" y="4474"/>
                  <a:pt x="15511" y="4513"/>
                </a:cubicBezTo>
                <a:lnTo>
                  <a:pt x="15457" y="4513"/>
                </a:lnTo>
                <a:lnTo>
                  <a:pt x="15175" y="4672"/>
                </a:lnTo>
                <a:cubicBezTo>
                  <a:pt x="15155" y="4640"/>
                  <a:pt x="15132" y="4629"/>
                  <a:pt x="15107" y="4646"/>
                </a:cubicBezTo>
                <a:cubicBezTo>
                  <a:pt x="15079" y="4669"/>
                  <a:pt x="15047" y="4672"/>
                  <a:pt x="15011" y="4672"/>
                </a:cubicBezTo>
                <a:lnTo>
                  <a:pt x="14985" y="4672"/>
                </a:lnTo>
                <a:lnTo>
                  <a:pt x="14957" y="4700"/>
                </a:lnTo>
                <a:cubicBezTo>
                  <a:pt x="15028" y="4700"/>
                  <a:pt x="15062" y="4663"/>
                  <a:pt x="15053" y="4578"/>
                </a:cubicBezTo>
                <a:cubicBezTo>
                  <a:pt x="15042" y="4497"/>
                  <a:pt x="15011" y="4457"/>
                  <a:pt x="14957" y="4457"/>
                </a:cubicBezTo>
                <a:lnTo>
                  <a:pt x="14739" y="4513"/>
                </a:lnTo>
                <a:cubicBezTo>
                  <a:pt x="14706" y="4513"/>
                  <a:pt x="14683" y="4508"/>
                  <a:pt x="14680" y="4496"/>
                </a:cubicBezTo>
                <a:cubicBezTo>
                  <a:pt x="14675" y="4491"/>
                  <a:pt x="14683" y="4474"/>
                  <a:pt x="14708" y="4446"/>
                </a:cubicBezTo>
                <a:cubicBezTo>
                  <a:pt x="14731" y="4420"/>
                  <a:pt x="14751" y="4386"/>
                  <a:pt x="14768" y="4347"/>
                </a:cubicBezTo>
                <a:cubicBezTo>
                  <a:pt x="14788" y="4316"/>
                  <a:pt x="14788" y="4276"/>
                  <a:pt x="14768" y="4242"/>
                </a:cubicBezTo>
                <a:cubicBezTo>
                  <a:pt x="14751" y="4203"/>
                  <a:pt x="14720" y="4203"/>
                  <a:pt x="14680" y="4225"/>
                </a:cubicBezTo>
                <a:cubicBezTo>
                  <a:pt x="14641" y="4254"/>
                  <a:pt x="14618" y="4254"/>
                  <a:pt x="14618" y="4214"/>
                </a:cubicBezTo>
                <a:lnTo>
                  <a:pt x="14700" y="4214"/>
                </a:lnTo>
                <a:lnTo>
                  <a:pt x="14768" y="4149"/>
                </a:lnTo>
                <a:cubicBezTo>
                  <a:pt x="14788" y="4127"/>
                  <a:pt x="14779" y="4098"/>
                  <a:pt x="14748" y="4056"/>
                </a:cubicBezTo>
                <a:cubicBezTo>
                  <a:pt x="14717" y="4005"/>
                  <a:pt x="14691" y="3977"/>
                  <a:pt x="14674" y="3957"/>
                </a:cubicBezTo>
                <a:lnTo>
                  <a:pt x="14375" y="3906"/>
                </a:lnTo>
                <a:lnTo>
                  <a:pt x="14186" y="3740"/>
                </a:lnTo>
                <a:cubicBezTo>
                  <a:pt x="14169" y="3757"/>
                  <a:pt x="14135" y="3745"/>
                  <a:pt x="14087" y="3703"/>
                </a:cubicBezTo>
                <a:cubicBezTo>
                  <a:pt x="14036" y="3658"/>
                  <a:pt x="13994" y="3624"/>
                  <a:pt x="13957" y="3610"/>
                </a:cubicBezTo>
                <a:lnTo>
                  <a:pt x="13739" y="3686"/>
                </a:lnTo>
                <a:lnTo>
                  <a:pt x="13211" y="3565"/>
                </a:lnTo>
                <a:cubicBezTo>
                  <a:pt x="13177" y="3565"/>
                  <a:pt x="13140" y="3576"/>
                  <a:pt x="13104" y="3599"/>
                </a:cubicBezTo>
                <a:cubicBezTo>
                  <a:pt x="13070" y="3624"/>
                  <a:pt x="13050" y="3652"/>
                  <a:pt x="13050" y="3686"/>
                </a:cubicBezTo>
                <a:cubicBezTo>
                  <a:pt x="13050" y="3726"/>
                  <a:pt x="13070" y="3751"/>
                  <a:pt x="13104" y="3768"/>
                </a:cubicBezTo>
                <a:cubicBezTo>
                  <a:pt x="13140" y="3785"/>
                  <a:pt x="13157" y="3813"/>
                  <a:pt x="13157" y="3850"/>
                </a:cubicBezTo>
                <a:cubicBezTo>
                  <a:pt x="13157" y="3884"/>
                  <a:pt x="13171" y="3983"/>
                  <a:pt x="13200" y="4138"/>
                </a:cubicBezTo>
                <a:cubicBezTo>
                  <a:pt x="13225" y="4299"/>
                  <a:pt x="13202" y="4358"/>
                  <a:pt x="13132" y="4324"/>
                </a:cubicBezTo>
                <a:lnTo>
                  <a:pt x="12996" y="4513"/>
                </a:lnTo>
                <a:cubicBezTo>
                  <a:pt x="13013" y="4547"/>
                  <a:pt x="13044" y="4578"/>
                  <a:pt x="13089" y="4606"/>
                </a:cubicBezTo>
                <a:cubicBezTo>
                  <a:pt x="13137" y="4635"/>
                  <a:pt x="13180" y="4669"/>
                  <a:pt x="13225" y="4705"/>
                </a:cubicBezTo>
                <a:cubicBezTo>
                  <a:pt x="13270" y="4750"/>
                  <a:pt x="13313" y="4793"/>
                  <a:pt x="13347" y="4849"/>
                </a:cubicBezTo>
                <a:cubicBezTo>
                  <a:pt x="13383" y="4903"/>
                  <a:pt x="13392" y="4988"/>
                  <a:pt x="13375" y="5092"/>
                </a:cubicBezTo>
                <a:lnTo>
                  <a:pt x="12767" y="5510"/>
                </a:lnTo>
                <a:lnTo>
                  <a:pt x="12767" y="5566"/>
                </a:lnTo>
                <a:cubicBezTo>
                  <a:pt x="12767" y="5637"/>
                  <a:pt x="12784" y="5705"/>
                  <a:pt x="12821" y="5770"/>
                </a:cubicBezTo>
                <a:cubicBezTo>
                  <a:pt x="12855" y="5832"/>
                  <a:pt x="12892" y="5914"/>
                  <a:pt x="12928" y="6012"/>
                </a:cubicBezTo>
                <a:cubicBezTo>
                  <a:pt x="13019" y="6052"/>
                  <a:pt x="13061" y="6080"/>
                  <a:pt x="13058" y="6105"/>
                </a:cubicBezTo>
                <a:cubicBezTo>
                  <a:pt x="13053" y="6134"/>
                  <a:pt x="13022" y="6162"/>
                  <a:pt x="12962" y="6190"/>
                </a:cubicBezTo>
                <a:cubicBezTo>
                  <a:pt x="12903" y="6216"/>
                  <a:pt x="12849" y="6244"/>
                  <a:pt x="12793" y="6272"/>
                </a:cubicBezTo>
                <a:cubicBezTo>
                  <a:pt x="12739" y="6295"/>
                  <a:pt x="12714" y="6320"/>
                  <a:pt x="12714" y="6337"/>
                </a:cubicBezTo>
                <a:cubicBezTo>
                  <a:pt x="12714" y="6354"/>
                  <a:pt x="12694" y="6365"/>
                  <a:pt x="12657" y="6365"/>
                </a:cubicBezTo>
                <a:lnTo>
                  <a:pt x="12550" y="6365"/>
                </a:lnTo>
                <a:lnTo>
                  <a:pt x="12496" y="6365"/>
                </a:lnTo>
                <a:cubicBezTo>
                  <a:pt x="12496" y="6343"/>
                  <a:pt x="12505" y="6331"/>
                  <a:pt x="12522" y="6320"/>
                </a:cubicBezTo>
                <a:cubicBezTo>
                  <a:pt x="12541" y="6314"/>
                  <a:pt x="12550" y="6295"/>
                  <a:pt x="12550" y="6255"/>
                </a:cubicBezTo>
                <a:lnTo>
                  <a:pt x="12293" y="6094"/>
                </a:lnTo>
                <a:lnTo>
                  <a:pt x="12293" y="6122"/>
                </a:lnTo>
                <a:lnTo>
                  <a:pt x="12185" y="5902"/>
                </a:lnTo>
                <a:cubicBezTo>
                  <a:pt x="12219" y="5815"/>
                  <a:pt x="12225" y="5747"/>
                  <a:pt x="12199" y="5710"/>
                </a:cubicBezTo>
                <a:cubicBezTo>
                  <a:pt x="12171" y="5665"/>
                  <a:pt x="12157" y="5620"/>
                  <a:pt x="12157" y="5566"/>
                </a:cubicBezTo>
                <a:cubicBezTo>
                  <a:pt x="12157" y="5422"/>
                  <a:pt x="12092" y="5352"/>
                  <a:pt x="11962" y="5352"/>
                </a:cubicBezTo>
                <a:cubicBezTo>
                  <a:pt x="11832" y="5352"/>
                  <a:pt x="11694" y="5369"/>
                  <a:pt x="11550" y="5408"/>
                </a:cubicBezTo>
                <a:cubicBezTo>
                  <a:pt x="11584" y="5386"/>
                  <a:pt x="11581" y="5360"/>
                  <a:pt x="11536" y="5321"/>
                </a:cubicBezTo>
                <a:cubicBezTo>
                  <a:pt x="11490" y="5276"/>
                  <a:pt x="11459" y="5259"/>
                  <a:pt x="11439" y="5259"/>
                </a:cubicBezTo>
                <a:cubicBezTo>
                  <a:pt x="11295" y="5259"/>
                  <a:pt x="11126" y="5194"/>
                  <a:pt x="10925"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3" y="3104"/>
                  <a:pt x="10976" y="3042"/>
                  <a:pt x="11157" y="2960"/>
                </a:cubicBezTo>
                <a:cubicBezTo>
                  <a:pt x="11157" y="2926"/>
                  <a:pt x="11061" y="2890"/>
                  <a:pt x="10866" y="2850"/>
                </a:cubicBezTo>
                <a:cubicBezTo>
                  <a:pt x="10671" y="2816"/>
                  <a:pt x="10549" y="2780"/>
                  <a:pt x="10496" y="2746"/>
                </a:cubicBezTo>
                <a:lnTo>
                  <a:pt x="10657" y="2746"/>
                </a:lnTo>
                <a:cubicBezTo>
                  <a:pt x="10691" y="2746"/>
                  <a:pt x="10739" y="2752"/>
                  <a:pt x="10798" y="2774"/>
                </a:cubicBezTo>
                <a:cubicBezTo>
                  <a:pt x="10857" y="2788"/>
                  <a:pt x="10905" y="2805"/>
                  <a:pt x="10939" y="2828"/>
                </a:cubicBezTo>
                <a:cubicBezTo>
                  <a:pt x="10939" y="2862"/>
                  <a:pt x="10968" y="2884"/>
                  <a:pt x="11021" y="2895"/>
                </a:cubicBezTo>
                <a:cubicBezTo>
                  <a:pt x="11075" y="2901"/>
                  <a:pt x="11120" y="2907"/>
                  <a:pt x="11157" y="2907"/>
                </a:cubicBezTo>
                <a:lnTo>
                  <a:pt x="11360" y="2774"/>
                </a:lnTo>
                <a:lnTo>
                  <a:pt x="11360" y="2689"/>
                </a:lnTo>
                <a:lnTo>
                  <a:pt x="11307" y="2608"/>
                </a:lnTo>
                <a:lnTo>
                  <a:pt x="11603" y="2554"/>
                </a:lnTo>
                <a:cubicBezTo>
                  <a:pt x="11583" y="2537"/>
                  <a:pt x="11589" y="2520"/>
                  <a:pt x="11615" y="2503"/>
                </a:cubicBezTo>
                <a:cubicBezTo>
                  <a:pt x="11643" y="2480"/>
                  <a:pt x="11665" y="2475"/>
                  <a:pt x="11682" y="2475"/>
                </a:cubicBezTo>
                <a:cubicBezTo>
                  <a:pt x="11739" y="2475"/>
                  <a:pt x="11793" y="2503"/>
                  <a:pt x="11852" y="2554"/>
                </a:cubicBezTo>
                <a:cubicBezTo>
                  <a:pt x="11911" y="2608"/>
                  <a:pt x="11951" y="2636"/>
                  <a:pt x="11968" y="2636"/>
                </a:cubicBezTo>
                <a:lnTo>
                  <a:pt x="12239" y="2531"/>
                </a:lnTo>
                <a:cubicBezTo>
                  <a:pt x="12219" y="2509"/>
                  <a:pt x="12245" y="2497"/>
                  <a:pt x="12312" y="2486"/>
                </a:cubicBezTo>
                <a:cubicBezTo>
                  <a:pt x="12380" y="2480"/>
                  <a:pt x="12400" y="2452"/>
                  <a:pt x="12375" y="2410"/>
                </a:cubicBezTo>
                <a:lnTo>
                  <a:pt x="12185" y="2190"/>
                </a:lnTo>
                <a:cubicBezTo>
                  <a:pt x="12166" y="2190"/>
                  <a:pt x="12151" y="2178"/>
                  <a:pt x="12143" y="2150"/>
                </a:cubicBezTo>
                <a:cubicBezTo>
                  <a:pt x="12134" y="2122"/>
                  <a:pt x="12140" y="2111"/>
                  <a:pt x="12157" y="2111"/>
                </a:cubicBezTo>
                <a:cubicBezTo>
                  <a:pt x="12247" y="2111"/>
                  <a:pt x="12273" y="2063"/>
                  <a:pt x="12239" y="1972"/>
                </a:cubicBezTo>
                <a:cubicBezTo>
                  <a:pt x="12166" y="1941"/>
                  <a:pt x="12089" y="1896"/>
                  <a:pt x="12010" y="1848"/>
                </a:cubicBezTo>
                <a:cubicBezTo>
                  <a:pt x="11928" y="1797"/>
                  <a:pt x="11838" y="1769"/>
                  <a:pt x="11739" y="1769"/>
                </a:cubicBezTo>
                <a:cubicBezTo>
                  <a:pt x="11702" y="1769"/>
                  <a:pt x="11663" y="1780"/>
                  <a:pt x="11615" y="1797"/>
                </a:cubicBezTo>
                <a:cubicBezTo>
                  <a:pt x="11572" y="1820"/>
                  <a:pt x="11550" y="1848"/>
                  <a:pt x="11550" y="1890"/>
                </a:cubicBezTo>
                <a:cubicBezTo>
                  <a:pt x="11550" y="1930"/>
                  <a:pt x="11572" y="1947"/>
                  <a:pt x="11615" y="1947"/>
                </a:cubicBezTo>
                <a:cubicBezTo>
                  <a:pt x="11663" y="1947"/>
                  <a:pt x="11694" y="1964"/>
                  <a:pt x="11711" y="2000"/>
                </a:cubicBezTo>
                <a:cubicBezTo>
                  <a:pt x="11747" y="2040"/>
                  <a:pt x="11739" y="2057"/>
                  <a:pt x="11682" y="2057"/>
                </a:cubicBezTo>
                <a:cubicBezTo>
                  <a:pt x="11629" y="2057"/>
                  <a:pt x="11603" y="2063"/>
                  <a:pt x="11603" y="2082"/>
                </a:cubicBezTo>
                <a:cubicBezTo>
                  <a:pt x="11530" y="2082"/>
                  <a:pt x="11462" y="2133"/>
                  <a:pt x="11400" y="2243"/>
                </a:cubicBezTo>
                <a:cubicBezTo>
                  <a:pt x="11338" y="2353"/>
                  <a:pt x="11256" y="2432"/>
                  <a:pt x="11157" y="2475"/>
                </a:cubicBezTo>
                <a:cubicBezTo>
                  <a:pt x="11120" y="2475"/>
                  <a:pt x="11106" y="2463"/>
                  <a:pt x="11117" y="2441"/>
                </a:cubicBezTo>
                <a:cubicBezTo>
                  <a:pt x="11126" y="2421"/>
                  <a:pt x="11120" y="2398"/>
                  <a:pt x="11103" y="2382"/>
                </a:cubicBezTo>
                <a:cubicBezTo>
                  <a:pt x="11083" y="2342"/>
                  <a:pt x="11052" y="2319"/>
                  <a:pt x="11007" y="2311"/>
                </a:cubicBezTo>
                <a:cubicBezTo>
                  <a:pt x="10962" y="2305"/>
                  <a:pt x="10939" y="2283"/>
                  <a:pt x="10939" y="2243"/>
                </a:cubicBezTo>
                <a:cubicBezTo>
                  <a:pt x="10939" y="2209"/>
                  <a:pt x="10962" y="2150"/>
                  <a:pt x="11007" y="2068"/>
                </a:cubicBezTo>
                <a:cubicBezTo>
                  <a:pt x="11052" y="1989"/>
                  <a:pt x="10993" y="1947"/>
                  <a:pt x="10832"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6" y="20256"/>
                </a:moveTo>
                <a:cubicBezTo>
                  <a:pt x="12496" y="20307"/>
                  <a:pt x="12488" y="20332"/>
                  <a:pt x="12468" y="20355"/>
                </a:cubicBezTo>
                <a:cubicBezTo>
                  <a:pt x="13505" y="20174"/>
                  <a:pt x="14485" y="19838"/>
                  <a:pt x="15403" y="19347"/>
                </a:cubicBezTo>
                <a:cubicBezTo>
                  <a:pt x="16322" y="18856"/>
                  <a:pt x="17144" y="18223"/>
                  <a:pt x="17864" y="17450"/>
                </a:cubicBezTo>
                <a:lnTo>
                  <a:pt x="17839" y="17450"/>
                </a:lnTo>
                <a:cubicBezTo>
                  <a:pt x="17765" y="17483"/>
                  <a:pt x="17703" y="17483"/>
                  <a:pt x="17650" y="17450"/>
                </a:cubicBezTo>
                <a:lnTo>
                  <a:pt x="17582" y="17498"/>
                </a:lnTo>
                <a:lnTo>
                  <a:pt x="17418" y="17450"/>
                </a:lnTo>
                <a:lnTo>
                  <a:pt x="17364" y="17450"/>
                </a:lnTo>
                <a:lnTo>
                  <a:pt x="17311" y="17554"/>
                </a:lnTo>
                <a:lnTo>
                  <a:pt x="17339" y="17450"/>
                </a:lnTo>
                <a:cubicBezTo>
                  <a:pt x="17282" y="17376"/>
                  <a:pt x="17220" y="17306"/>
                  <a:pt x="17147" y="17246"/>
                </a:cubicBezTo>
                <a:lnTo>
                  <a:pt x="17093" y="17218"/>
                </a:lnTo>
                <a:cubicBezTo>
                  <a:pt x="17059" y="17218"/>
                  <a:pt x="17039" y="17252"/>
                  <a:pt x="17039" y="17323"/>
                </a:cubicBezTo>
                <a:cubicBezTo>
                  <a:pt x="17059" y="17179"/>
                  <a:pt x="17020" y="17057"/>
                  <a:pt x="16926" y="16953"/>
                </a:cubicBezTo>
                <a:cubicBezTo>
                  <a:pt x="16830" y="16848"/>
                  <a:pt x="16712" y="16797"/>
                  <a:pt x="16567" y="16797"/>
                </a:cubicBezTo>
                <a:cubicBezTo>
                  <a:pt x="16567" y="16814"/>
                  <a:pt x="16559" y="16826"/>
                  <a:pt x="16539" y="16826"/>
                </a:cubicBezTo>
                <a:lnTo>
                  <a:pt x="16486" y="16826"/>
                </a:lnTo>
                <a:lnTo>
                  <a:pt x="16418" y="16772"/>
                </a:lnTo>
                <a:lnTo>
                  <a:pt x="16514" y="16772"/>
                </a:lnTo>
                <a:lnTo>
                  <a:pt x="16568" y="16611"/>
                </a:lnTo>
                <a:lnTo>
                  <a:pt x="16418" y="16501"/>
                </a:lnTo>
                <a:lnTo>
                  <a:pt x="16390" y="16529"/>
                </a:lnTo>
                <a:cubicBezTo>
                  <a:pt x="16265" y="16512"/>
                  <a:pt x="16175" y="16439"/>
                  <a:pt x="16121" y="16315"/>
                </a:cubicBezTo>
                <a:lnTo>
                  <a:pt x="16067" y="16286"/>
                </a:lnTo>
                <a:lnTo>
                  <a:pt x="16039" y="16315"/>
                </a:lnTo>
                <a:lnTo>
                  <a:pt x="15985" y="16340"/>
                </a:lnTo>
                <a:cubicBezTo>
                  <a:pt x="15878" y="16374"/>
                  <a:pt x="15782" y="16413"/>
                  <a:pt x="15700" y="16445"/>
                </a:cubicBezTo>
                <a:cubicBezTo>
                  <a:pt x="15593" y="16413"/>
                  <a:pt x="15511" y="16363"/>
                  <a:pt x="15457" y="16315"/>
                </a:cubicBezTo>
                <a:lnTo>
                  <a:pt x="15093" y="16340"/>
                </a:lnTo>
                <a:cubicBezTo>
                  <a:pt x="15093" y="16284"/>
                  <a:pt x="15076" y="16230"/>
                  <a:pt x="15039" y="16168"/>
                </a:cubicBezTo>
                <a:cubicBezTo>
                  <a:pt x="15002" y="16109"/>
                  <a:pt x="14949" y="16077"/>
                  <a:pt x="14875" y="16077"/>
                </a:cubicBezTo>
                <a:cubicBezTo>
                  <a:pt x="14788" y="16077"/>
                  <a:pt x="14694" y="16089"/>
                  <a:pt x="14598" y="16106"/>
                </a:cubicBezTo>
                <a:cubicBezTo>
                  <a:pt x="14505" y="16123"/>
                  <a:pt x="14440" y="16185"/>
                  <a:pt x="14403" y="16281"/>
                </a:cubicBezTo>
                <a:cubicBezTo>
                  <a:pt x="14403" y="16312"/>
                  <a:pt x="14412" y="16351"/>
                  <a:pt x="14432" y="16385"/>
                </a:cubicBezTo>
                <a:cubicBezTo>
                  <a:pt x="14448" y="16425"/>
                  <a:pt x="14465" y="16450"/>
                  <a:pt x="14485" y="16467"/>
                </a:cubicBezTo>
                <a:lnTo>
                  <a:pt x="14485" y="16577"/>
                </a:lnTo>
                <a:lnTo>
                  <a:pt x="14457" y="16656"/>
                </a:lnTo>
                <a:lnTo>
                  <a:pt x="14403" y="16682"/>
                </a:lnTo>
                <a:lnTo>
                  <a:pt x="14375" y="16682"/>
                </a:lnTo>
                <a:lnTo>
                  <a:pt x="14296" y="16467"/>
                </a:lnTo>
                <a:lnTo>
                  <a:pt x="14375" y="16334"/>
                </a:lnTo>
                <a:cubicBezTo>
                  <a:pt x="14358" y="16298"/>
                  <a:pt x="14350" y="16247"/>
                  <a:pt x="14350" y="16191"/>
                </a:cubicBezTo>
                <a:cubicBezTo>
                  <a:pt x="14350" y="16131"/>
                  <a:pt x="14338" y="16086"/>
                  <a:pt x="14321" y="16049"/>
                </a:cubicBezTo>
                <a:lnTo>
                  <a:pt x="14296" y="15993"/>
                </a:lnTo>
                <a:lnTo>
                  <a:pt x="14214" y="15993"/>
                </a:lnTo>
                <a:lnTo>
                  <a:pt x="14011" y="16131"/>
                </a:lnTo>
                <a:lnTo>
                  <a:pt x="13903" y="16131"/>
                </a:lnTo>
                <a:lnTo>
                  <a:pt x="13850" y="16188"/>
                </a:lnTo>
                <a:cubicBezTo>
                  <a:pt x="13830" y="16202"/>
                  <a:pt x="13821" y="16219"/>
                  <a:pt x="13821" y="16236"/>
                </a:cubicBezTo>
                <a:cubicBezTo>
                  <a:pt x="13821" y="16258"/>
                  <a:pt x="13813" y="16270"/>
                  <a:pt x="13793" y="16281"/>
                </a:cubicBezTo>
                <a:lnTo>
                  <a:pt x="13768" y="16236"/>
                </a:lnTo>
                <a:lnTo>
                  <a:pt x="13660" y="16236"/>
                </a:lnTo>
                <a:cubicBezTo>
                  <a:pt x="13587" y="16312"/>
                  <a:pt x="13547" y="16397"/>
                  <a:pt x="13539" y="16496"/>
                </a:cubicBezTo>
                <a:lnTo>
                  <a:pt x="13578" y="16549"/>
                </a:lnTo>
                <a:lnTo>
                  <a:pt x="13457" y="16628"/>
                </a:lnTo>
                <a:lnTo>
                  <a:pt x="13429" y="16682"/>
                </a:lnTo>
                <a:lnTo>
                  <a:pt x="13347" y="16738"/>
                </a:lnTo>
                <a:cubicBezTo>
                  <a:pt x="13347" y="16755"/>
                  <a:pt x="13344" y="16767"/>
                  <a:pt x="13335" y="16767"/>
                </a:cubicBezTo>
                <a:cubicBezTo>
                  <a:pt x="13324" y="16767"/>
                  <a:pt x="13321" y="16778"/>
                  <a:pt x="13321" y="16792"/>
                </a:cubicBezTo>
                <a:lnTo>
                  <a:pt x="13321" y="16820"/>
                </a:lnTo>
                <a:lnTo>
                  <a:pt x="13321" y="16942"/>
                </a:lnTo>
                <a:lnTo>
                  <a:pt x="13293" y="16970"/>
                </a:lnTo>
                <a:lnTo>
                  <a:pt x="13293" y="16914"/>
                </a:lnTo>
                <a:lnTo>
                  <a:pt x="13268" y="16888"/>
                </a:lnTo>
                <a:cubicBezTo>
                  <a:pt x="13248" y="16778"/>
                  <a:pt x="13143" y="16682"/>
                  <a:pt x="12957" y="16606"/>
                </a:cubicBezTo>
                <a:lnTo>
                  <a:pt x="12875" y="16606"/>
                </a:lnTo>
                <a:lnTo>
                  <a:pt x="12875" y="16657"/>
                </a:lnTo>
                <a:cubicBezTo>
                  <a:pt x="12892" y="16710"/>
                  <a:pt x="12931" y="16761"/>
                  <a:pt x="12991" y="16798"/>
                </a:cubicBezTo>
                <a:cubicBezTo>
                  <a:pt x="13047" y="16837"/>
                  <a:pt x="13095" y="16877"/>
                  <a:pt x="13132" y="16913"/>
                </a:cubicBezTo>
                <a:cubicBezTo>
                  <a:pt x="13112" y="16896"/>
                  <a:pt x="13090" y="16894"/>
                  <a:pt x="13064" y="16902"/>
                </a:cubicBezTo>
                <a:cubicBezTo>
                  <a:pt x="13036" y="16908"/>
                  <a:pt x="13025" y="16925"/>
                  <a:pt x="13025" y="16942"/>
                </a:cubicBezTo>
                <a:lnTo>
                  <a:pt x="13025" y="16998"/>
                </a:lnTo>
                <a:lnTo>
                  <a:pt x="13211" y="17266"/>
                </a:lnTo>
                <a:lnTo>
                  <a:pt x="13211" y="17791"/>
                </a:lnTo>
                <a:lnTo>
                  <a:pt x="13268" y="17930"/>
                </a:lnTo>
                <a:cubicBezTo>
                  <a:pt x="13231" y="18074"/>
                  <a:pt x="13157" y="18192"/>
                  <a:pt x="13050" y="18294"/>
                </a:cubicBezTo>
                <a:lnTo>
                  <a:pt x="13050" y="18266"/>
                </a:lnTo>
                <a:lnTo>
                  <a:pt x="12996" y="18294"/>
                </a:lnTo>
                <a:lnTo>
                  <a:pt x="12957" y="18319"/>
                </a:lnTo>
                <a:lnTo>
                  <a:pt x="12928" y="18452"/>
                </a:lnTo>
                <a:lnTo>
                  <a:pt x="12957" y="18480"/>
                </a:lnTo>
                <a:lnTo>
                  <a:pt x="12957" y="18509"/>
                </a:lnTo>
                <a:lnTo>
                  <a:pt x="12903" y="18452"/>
                </a:lnTo>
                <a:lnTo>
                  <a:pt x="12875" y="18627"/>
                </a:lnTo>
                <a:lnTo>
                  <a:pt x="12714" y="18681"/>
                </a:lnTo>
                <a:cubicBezTo>
                  <a:pt x="12657" y="18720"/>
                  <a:pt x="12635" y="18771"/>
                  <a:pt x="12646" y="18831"/>
                </a:cubicBezTo>
                <a:cubicBezTo>
                  <a:pt x="12654" y="18896"/>
                  <a:pt x="12632" y="18941"/>
                  <a:pt x="12578" y="18980"/>
                </a:cubicBezTo>
                <a:lnTo>
                  <a:pt x="12604" y="19034"/>
                </a:lnTo>
                <a:lnTo>
                  <a:pt x="12522" y="19113"/>
                </a:lnTo>
                <a:cubicBezTo>
                  <a:pt x="12522" y="19150"/>
                  <a:pt x="12519" y="19178"/>
                  <a:pt x="12508" y="19201"/>
                </a:cubicBezTo>
                <a:cubicBezTo>
                  <a:pt x="12499" y="19229"/>
                  <a:pt x="12496" y="19254"/>
                  <a:pt x="12496" y="19288"/>
                </a:cubicBezTo>
                <a:lnTo>
                  <a:pt x="12522" y="19483"/>
                </a:lnTo>
                <a:lnTo>
                  <a:pt x="12604" y="19531"/>
                </a:lnTo>
                <a:lnTo>
                  <a:pt x="12657" y="19483"/>
                </a:lnTo>
                <a:lnTo>
                  <a:pt x="12685" y="19398"/>
                </a:lnTo>
                <a:lnTo>
                  <a:pt x="12714" y="19559"/>
                </a:lnTo>
                <a:cubicBezTo>
                  <a:pt x="12714" y="19599"/>
                  <a:pt x="12694" y="19630"/>
                  <a:pt x="12657" y="19669"/>
                </a:cubicBezTo>
                <a:cubicBezTo>
                  <a:pt x="12604" y="19709"/>
                  <a:pt x="12550" y="19746"/>
                  <a:pt x="12496" y="19796"/>
                </a:cubicBezTo>
                <a:cubicBezTo>
                  <a:pt x="12440" y="19844"/>
                  <a:pt x="12414" y="19918"/>
                  <a:pt x="12414" y="20005"/>
                </a:cubicBezTo>
                <a:cubicBezTo>
                  <a:pt x="12414" y="20045"/>
                  <a:pt x="12428" y="20082"/>
                  <a:pt x="12454" y="20127"/>
                </a:cubicBezTo>
                <a:cubicBezTo>
                  <a:pt x="12482" y="20185"/>
                  <a:pt x="12496" y="20225"/>
                  <a:pt x="12496" y="20256"/>
                </a:cubicBezTo>
              </a:path>
            </a:pathLst>
          </a:custGeom>
          <a:solidFill>
            <a:schemeClr val="accen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2100">
              <a:solidFill>
                <a:srgbClr val="44CEB9"/>
              </a:solidFill>
              <a:latin typeface="Gill Sans"/>
              <a:ea typeface="Gill Sans"/>
              <a:cs typeface="Gill Sans"/>
              <a:sym typeface="Gill Sans"/>
            </a:endParaRPr>
          </a:p>
        </p:txBody>
      </p:sp>
      <p:cxnSp>
        <p:nvCxnSpPr>
          <p:cNvPr id="1663" name="Google Shape;1663;p16"/>
          <p:cNvCxnSpPr/>
          <p:nvPr/>
        </p:nvCxnSpPr>
        <p:spPr>
          <a:xfrm rot="10800000">
            <a:off x="3555804" y="6627213"/>
            <a:ext cx="6018731" cy="37628"/>
          </a:xfrm>
          <a:prstGeom prst="straightConnector1">
            <a:avLst/>
          </a:prstGeom>
          <a:noFill/>
          <a:ln cap="flat" cmpd="sng" w="9525">
            <a:solidFill>
              <a:srgbClr val="757575"/>
            </a:solidFill>
            <a:prstDash val="solid"/>
            <a:miter lim="800000"/>
            <a:headEnd len="sm" w="sm" type="none"/>
            <a:tailEnd len="med" w="med" type="oval"/>
          </a:ln>
        </p:spPr>
      </p:cxnSp>
      <p:sp>
        <p:nvSpPr>
          <p:cNvPr id="1664" name="Google Shape;1664;p16"/>
          <p:cNvSpPr txBox="1"/>
          <p:nvPr/>
        </p:nvSpPr>
        <p:spPr>
          <a:xfrm>
            <a:off x="3644593" y="5911347"/>
            <a:ext cx="470032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Lato"/>
                <a:ea typeface="Lato"/>
                <a:cs typeface="Lato"/>
                <a:sym typeface="Lato"/>
              </a:rPr>
              <a:t>Relevamiento Incompleto</a:t>
            </a:r>
            <a:endParaRPr b="1" sz="3200">
              <a:solidFill>
                <a:schemeClr val="dk1"/>
              </a:solidFill>
              <a:latin typeface="Lato"/>
              <a:ea typeface="Lato"/>
              <a:cs typeface="Lato"/>
              <a:sym typeface="Lato"/>
            </a:endParaRPr>
          </a:p>
        </p:txBody>
      </p:sp>
      <p:sp>
        <p:nvSpPr>
          <p:cNvPr id="1665" name="Google Shape;1665;p16"/>
          <p:cNvSpPr txBox="1"/>
          <p:nvPr/>
        </p:nvSpPr>
        <p:spPr>
          <a:xfrm>
            <a:off x="3677323" y="6905453"/>
            <a:ext cx="4672909" cy="138344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2400">
                <a:solidFill>
                  <a:schemeClr val="dk1"/>
                </a:solidFill>
                <a:latin typeface="Lato Light"/>
                <a:ea typeface="Lato Light"/>
                <a:cs typeface="Lato Light"/>
                <a:sym typeface="Lato Light"/>
              </a:rPr>
              <a:t>Debido al universo acotado de publicaciones y la experiencia del usuario, se deja de lado información relevante.</a:t>
            </a:r>
            <a:endParaRPr/>
          </a:p>
        </p:txBody>
      </p:sp>
      <p:grpSp>
        <p:nvGrpSpPr>
          <p:cNvPr id="1666" name="Google Shape;1666;p16"/>
          <p:cNvGrpSpPr/>
          <p:nvPr/>
        </p:nvGrpSpPr>
        <p:grpSpPr>
          <a:xfrm>
            <a:off x="2423929" y="5844524"/>
            <a:ext cx="785947" cy="769769"/>
            <a:chOff x="2270125" y="1222376"/>
            <a:chExt cx="360363" cy="338138"/>
          </a:xfrm>
        </p:grpSpPr>
        <p:sp>
          <p:nvSpPr>
            <p:cNvPr id="1667" name="Google Shape;1667;p16"/>
            <p:cNvSpPr/>
            <p:nvPr/>
          </p:nvSpPr>
          <p:spPr>
            <a:xfrm>
              <a:off x="2270125" y="1222376"/>
              <a:ext cx="360363" cy="338138"/>
            </a:xfrm>
            <a:custGeom>
              <a:rect b="b" l="l" r="r" t="t"/>
              <a:pathLst>
                <a:path extrusionOk="0" h="115" w="123">
                  <a:moveTo>
                    <a:pt x="120" y="25"/>
                  </a:moveTo>
                  <a:cubicBezTo>
                    <a:pt x="97" y="2"/>
                    <a:pt x="97" y="2"/>
                    <a:pt x="97" y="2"/>
                  </a:cubicBezTo>
                  <a:cubicBezTo>
                    <a:pt x="96" y="1"/>
                    <a:pt x="94" y="0"/>
                    <a:pt x="92" y="0"/>
                  </a:cubicBezTo>
                  <a:cubicBezTo>
                    <a:pt x="11" y="0"/>
                    <a:pt x="11" y="0"/>
                    <a:pt x="11" y="0"/>
                  </a:cubicBezTo>
                  <a:cubicBezTo>
                    <a:pt x="5" y="0"/>
                    <a:pt x="0" y="5"/>
                    <a:pt x="0" y="11"/>
                  </a:cubicBezTo>
                  <a:cubicBezTo>
                    <a:pt x="0" y="104"/>
                    <a:pt x="0" y="104"/>
                    <a:pt x="0" y="104"/>
                  </a:cubicBezTo>
                  <a:cubicBezTo>
                    <a:pt x="0" y="110"/>
                    <a:pt x="5" y="115"/>
                    <a:pt x="11" y="115"/>
                  </a:cubicBezTo>
                  <a:cubicBezTo>
                    <a:pt x="111" y="115"/>
                    <a:pt x="111" y="115"/>
                    <a:pt x="111" y="115"/>
                  </a:cubicBezTo>
                  <a:cubicBezTo>
                    <a:pt x="118" y="115"/>
                    <a:pt x="123" y="110"/>
                    <a:pt x="123" y="104"/>
                  </a:cubicBezTo>
                  <a:cubicBezTo>
                    <a:pt x="123" y="31"/>
                    <a:pt x="123" y="31"/>
                    <a:pt x="123" y="31"/>
                  </a:cubicBezTo>
                  <a:cubicBezTo>
                    <a:pt x="123" y="29"/>
                    <a:pt x="122" y="27"/>
                    <a:pt x="120" y="25"/>
                  </a:cubicBezTo>
                  <a:close/>
                  <a:moveTo>
                    <a:pt x="115" y="104"/>
                  </a:moveTo>
                  <a:cubicBezTo>
                    <a:pt x="115" y="106"/>
                    <a:pt x="113" y="107"/>
                    <a:pt x="111" y="107"/>
                  </a:cubicBezTo>
                  <a:cubicBezTo>
                    <a:pt x="11" y="107"/>
                    <a:pt x="11" y="107"/>
                    <a:pt x="11" y="107"/>
                  </a:cubicBezTo>
                  <a:cubicBezTo>
                    <a:pt x="9" y="107"/>
                    <a:pt x="8" y="106"/>
                    <a:pt x="8" y="104"/>
                  </a:cubicBezTo>
                  <a:cubicBezTo>
                    <a:pt x="8" y="11"/>
                    <a:pt x="8" y="11"/>
                    <a:pt x="8" y="11"/>
                  </a:cubicBezTo>
                  <a:cubicBezTo>
                    <a:pt x="8" y="9"/>
                    <a:pt x="9" y="8"/>
                    <a:pt x="11" y="8"/>
                  </a:cubicBezTo>
                  <a:cubicBezTo>
                    <a:pt x="88" y="8"/>
                    <a:pt x="88" y="8"/>
                    <a:pt x="88" y="8"/>
                  </a:cubicBezTo>
                  <a:cubicBezTo>
                    <a:pt x="88" y="23"/>
                    <a:pt x="88" y="23"/>
                    <a:pt x="88" y="23"/>
                  </a:cubicBezTo>
                  <a:cubicBezTo>
                    <a:pt x="88" y="29"/>
                    <a:pt x="93" y="34"/>
                    <a:pt x="100" y="34"/>
                  </a:cubicBezTo>
                  <a:cubicBezTo>
                    <a:pt x="115" y="34"/>
                    <a:pt x="115" y="34"/>
                    <a:pt x="115" y="34"/>
                  </a:cubicBezTo>
                  <a:lnTo>
                    <a:pt x="115" y="104"/>
                  </a:lnTo>
                  <a:close/>
                  <a:moveTo>
                    <a:pt x="103" y="31"/>
                  </a:moveTo>
                  <a:cubicBezTo>
                    <a:pt x="100" y="31"/>
                    <a:pt x="100" y="31"/>
                    <a:pt x="100" y="31"/>
                  </a:cubicBezTo>
                  <a:cubicBezTo>
                    <a:pt x="95" y="31"/>
                    <a:pt x="92" y="27"/>
                    <a:pt x="92" y="23"/>
                  </a:cubicBezTo>
                  <a:cubicBezTo>
                    <a:pt x="92" y="8"/>
                    <a:pt x="92" y="8"/>
                    <a:pt x="92" y="8"/>
                  </a:cubicBezTo>
                  <a:cubicBezTo>
                    <a:pt x="115" y="31"/>
                    <a:pt x="115" y="31"/>
                    <a:pt x="115" y="31"/>
                  </a:cubicBezTo>
                  <a:lnTo>
                    <a:pt x="103" y="31"/>
                  </a:lnTo>
                  <a:close/>
                  <a:moveTo>
                    <a:pt x="103" y="31"/>
                  </a:moveTo>
                  <a:cubicBezTo>
                    <a:pt x="103" y="31"/>
                    <a:pt x="103" y="31"/>
                    <a:pt x="103" y="31"/>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8" name="Google Shape;1668;p16"/>
            <p:cNvSpPr/>
            <p:nvPr/>
          </p:nvSpPr>
          <p:spPr>
            <a:xfrm>
              <a:off x="2436813" y="1290638"/>
              <a:ext cx="66675" cy="11113"/>
            </a:xfrm>
            <a:custGeom>
              <a:rect b="b" l="l" r="r" t="t"/>
              <a:pathLst>
                <a:path extrusionOk="0" h="4" w="23">
                  <a:moveTo>
                    <a:pt x="2" y="4"/>
                  </a:moveTo>
                  <a:cubicBezTo>
                    <a:pt x="22" y="4"/>
                    <a:pt x="22" y="4"/>
                    <a:pt x="22" y="4"/>
                  </a:cubicBezTo>
                  <a:cubicBezTo>
                    <a:pt x="23" y="4"/>
                    <a:pt x="23" y="3"/>
                    <a:pt x="23" y="2"/>
                  </a:cubicBezTo>
                  <a:cubicBezTo>
                    <a:pt x="23" y="1"/>
                    <a:pt x="23" y="0"/>
                    <a:pt x="22" y="0"/>
                  </a:cubicBezTo>
                  <a:cubicBezTo>
                    <a:pt x="2" y="0"/>
                    <a:pt x="2" y="0"/>
                    <a:pt x="2" y="0"/>
                  </a:cubicBezTo>
                  <a:cubicBezTo>
                    <a:pt x="1" y="0"/>
                    <a:pt x="0" y="1"/>
                    <a:pt x="0" y="2"/>
                  </a:cubicBezTo>
                  <a:cubicBezTo>
                    <a:pt x="0" y="3"/>
                    <a:pt x="1" y="4"/>
                    <a:pt x="2" y="4"/>
                  </a:cubicBezTo>
                  <a:close/>
                  <a:moveTo>
                    <a:pt x="2" y="4"/>
                  </a:moveTo>
                  <a:cubicBezTo>
                    <a:pt x="2" y="4"/>
                    <a:pt x="2" y="4"/>
                    <a:pt x="2" y="4"/>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9" name="Google Shape;1669;p16"/>
            <p:cNvSpPr/>
            <p:nvPr/>
          </p:nvSpPr>
          <p:spPr>
            <a:xfrm>
              <a:off x="2436813" y="1322388"/>
              <a:ext cx="66675" cy="12700"/>
            </a:xfrm>
            <a:custGeom>
              <a:rect b="b" l="l" r="r" t="t"/>
              <a:pathLst>
                <a:path extrusionOk="0" h="4" w="23">
                  <a:moveTo>
                    <a:pt x="2" y="4"/>
                  </a:moveTo>
                  <a:cubicBezTo>
                    <a:pt x="22" y="4"/>
                    <a:pt x="22" y="4"/>
                    <a:pt x="22" y="4"/>
                  </a:cubicBezTo>
                  <a:cubicBezTo>
                    <a:pt x="23" y="4"/>
                    <a:pt x="23" y="3"/>
                    <a:pt x="23" y="2"/>
                  </a:cubicBezTo>
                  <a:cubicBezTo>
                    <a:pt x="23" y="1"/>
                    <a:pt x="23" y="0"/>
                    <a:pt x="22" y="0"/>
                  </a:cubicBezTo>
                  <a:cubicBezTo>
                    <a:pt x="2" y="0"/>
                    <a:pt x="2" y="0"/>
                    <a:pt x="2" y="0"/>
                  </a:cubicBezTo>
                  <a:cubicBezTo>
                    <a:pt x="1" y="0"/>
                    <a:pt x="0" y="1"/>
                    <a:pt x="0" y="2"/>
                  </a:cubicBezTo>
                  <a:cubicBezTo>
                    <a:pt x="0" y="3"/>
                    <a:pt x="1" y="4"/>
                    <a:pt x="2" y="4"/>
                  </a:cubicBezTo>
                  <a:close/>
                  <a:moveTo>
                    <a:pt x="2" y="4"/>
                  </a:moveTo>
                  <a:cubicBezTo>
                    <a:pt x="2" y="4"/>
                    <a:pt x="2" y="4"/>
                    <a:pt x="2" y="4"/>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0" name="Google Shape;1670;p16"/>
            <p:cNvSpPr/>
            <p:nvPr/>
          </p:nvSpPr>
          <p:spPr>
            <a:xfrm>
              <a:off x="2436813" y="1357313"/>
              <a:ext cx="146050" cy="12700"/>
            </a:xfrm>
            <a:custGeom>
              <a:rect b="b" l="l" r="r" t="t"/>
              <a:pathLst>
                <a:path extrusionOk="0" h="4" w="50">
                  <a:moveTo>
                    <a:pt x="0" y="2"/>
                  </a:moveTo>
                  <a:cubicBezTo>
                    <a:pt x="0" y="3"/>
                    <a:pt x="1" y="4"/>
                    <a:pt x="2" y="4"/>
                  </a:cubicBezTo>
                  <a:cubicBezTo>
                    <a:pt x="48" y="4"/>
                    <a:pt x="48" y="4"/>
                    <a:pt x="48" y="4"/>
                  </a:cubicBezTo>
                  <a:cubicBezTo>
                    <a:pt x="49" y="4"/>
                    <a:pt x="50" y="3"/>
                    <a:pt x="50" y="2"/>
                  </a:cubicBezTo>
                  <a:cubicBezTo>
                    <a:pt x="50" y="1"/>
                    <a:pt x="49" y="0"/>
                    <a:pt x="48" y="0"/>
                  </a:cubicBezTo>
                  <a:cubicBezTo>
                    <a:pt x="2" y="0"/>
                    <a:pt x="2" y="0"/>
                    <a:pt x="2" y="0"/>
                  </a:cubicBezTo>
                  <a:cubicBezTo>
                    <a:pt x="1" y="0"/>
                    <a:pt x="0" y="1"/>
                    <a:pt x="0" y="2"/>
                  </a:cubicBezTo>
                  <a:close/>
                  <a:moveTo>
                    <a:pt x="0" y="2"/>
                  </a:moveTo>
                  <a:cubicBezTo>
                    <a:pt x="0" y="2"/>
                    <a:pt x="0" y="2"/>
                    <a:pt x="0" y="2"/>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1" name="Google Shape;1671;p16"/>
            <p:cNvSpPr/>
            <p:nvPr/>
          </p:nvSpPr>
          <p:spPr>
            <a:xfrm>
              <a:off x="2314575" y="1425576"/>
              <a:ext cx="268288" cy="11113"/>
            </a:xfrm>
            <a:custGeom>
              <a:rect b="b" l="l" r="r" t="t"/>
              <a:pathLst>
                <a:path extrusionOk="0" h="4" w="92">
                  <a:moveTo>
                    <a:pt x="90" y="0"/>
                  </a:moveTo>
                  <a:cubicBezTo>
                    <a:pt x="2" y="0"/>
                    <a:pt x="2" y="0"/>
                    <a:pt x="2" y="0"/>
                  </a:cubicBezTo>
                  <a:cubicBezTo>
                    <a:pt x="1" y="0"/>
                    <a:pt x="0" y="1"/>
                    <a:pt x="0" y="2"/>
                  </a:cubicBezTo>
                  <a:cubicBezTo>
                    <a:pt x="0" y="3"/>
                    <a:pt x="1" y="4"/>
                    <a:pt x="2" y="4"/>
                  </a:cubicBezTo>
                  <a:cubicBezTo>
                    <a:pt x="90" y="4"/>
                    <a:pt x="90" y="4"/>
                    <a:pt x="90" y="4"/>
                  </a:cubicBezTo>
                  <a:cubicBezTo>
                    <a:pt x="91" y="4"/>
                    <a:pt x="92" y="3"/>
                    <a:pt x="92" y="2"/>
                  </a:cubicBezTo>
                  <a:cubicBezTo>
                    <a:pt x="92" y="1"/>
                    <a:pt x="91" y="0"/>
                    <a:pt x="90" y="0"/>
                  </a:cubicBezTo>
                  <a:close/>
                  <a:moveTo>
                    <a:pt x="90" y="0"/>
                  </a:moveTo>
                  <a:cubicBezTo>
                    <a:pt x="90" y="0"/>
                    <a:pt x="90" y="0"/>
                    <a:pt x="90" y="0"/>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2" name="Google Shape;1672;p16"/>
            <p:cNvSpPr/>
            <p:nvPr/>
          </p:nvSpPr>
          <p:spPr>
            <a:xfrm>
              <a:off x="2314575" y="1460501"/>
              <a:ext cx="268288" cy="9525"/>
            </a:xfrm>
            <a:custGeom>
              <a:rect b="b" l="l" r="r" t="t"/>
              <a:pathLst>
                <a:path extrusionOk="0" h="3" w="92">
                  <a:moveTo>
                    <a:pt x="90" y="0"/>
                  </a:moveTo>
                  <a:cubicBezTo>
                    <a:pt x="2" y="0"/>
                    <a:pt x="2" y="0"/>
                    <a:pt x="2" y="0"/>
                  </a:cubicBezTo>
                  <a:cubicBezTo>
                    <a:pt x="1" y="0"/>
                    <a:pt x="0" y="0"/>
                    <a:pt x="0" y="1"/>
                  </a:cubicBezTo>
                  <a:cubicBezTo>
                    <a:pt x="0" y="2"/>
                    <a:pt x="1" y="3"/>
                    <a:pt x="2" y="3"/>
                  </a:cubicBezTo>
                  <a:cubicBezTo>
                    <a:pt x="90" y="3"/>
                    <a:pt x="90" y="3"/>
                    <a:pt x="90" y="3"/>
                  </a:cubicBezTo>
                  <a:cubicBezTo>
                    <a:pt x="91" y="3"/>
                    <a:pt x="92" y="2"/>
                    <a:pt x="92" y="1"/>
                  </a:cubicBezTo>
                  <a:cubicBezTo>
                    <a:pt x="92" y="0"/>
                    <a:pt x="91" y="0"/>
                    <a:pt x="90" y="0"/>
                  </a:cubicBezTo>
                  <a:close/>
                  <a:moveTo>
                    <a:pt x="90" y="0"/>
                  </a:moveTo>
                  <a:cubicBezTo>
                    <a:pt x="90" y="0"/>
                    <a:pt x="90" y="0"/>
                    <a:pt x="90" y="0"/>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3" name="Google Shape;1673;p16"/>
            <p:cNvSpPr/>
            <p:nvPr/>
          </p:nvSpPr>
          <p:spPr>
            <a:xfrm>
              <a:off x="2314575" y="1492251"/>
              <a:ext cx="268288" cy="12700"/>
            </a:xfrm>
            <a:custGeom>
              <a:rect b="b" l="l" r="r" t="t"/>
              <a:pathLst>
                <a:path extrusionOk="0" h="4" w="92">
                  <a:moveTo>
                    <a:pt x="90" y="0"/>
                  </a:moveTo>
                  <a:cubicBezTo>
                    <a:pt x="2" y="0"/>
                    <a:pt x="2" y="0"/>
                    <a:pt x="2" y="0"/>
                  </a:cubicBezTo>
                  <a:cubicBezTo>
                    <a:pt x="1" y="0"/>
                    <a:pt x="0" y="1"/>
                    <a:pt x="0" y="2"/>
                  </a:cubicBezTo>
                  <a:cubicBezTo>
                    <a:pt x="0" y="3"/>
                    <a:pt x="1" y="4"/>
                    <a:pt x="2" y="4"/>
                  </a:cubicBezTo>
                  <a:cubicBezTo>
                    <a:pt x="90" y="4"/>
                    <a:pt x="90" y="4"/>
                    <a:pt x="90" y="4"/>
                  </a:cubicBezTo>
                  <a:cubicBezTo>
                    <a:pt x="91" y="4"/>
                    <a:pt x="92" y="3"/>
                    <a:pt x="92" y="2"/>
                  </a:cubicBezTo>
                  <a:cubicBezTo>
                    <a:pt x="92" y="1"/>
                    <a:pt x="91" y="0"/>
                    <a:pt x="90" y="0"/>
                  </a:cubicBezTo>
                  <a:close/>
                  <a:moveTo>
                    <a:pt x="90" y="0"/>
                  </a:moveTo>
                  <a:cubicBezTo>
                    <a:pt x="90" y="0"/>
                    <a:pt x="90" y="0"/>
                    <a:pt x="90" y="0"/>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4" name="Google Shape;1674;p16"/>
            <p:cNvSpPr/>
            <p:nvPr/>
          </p:nvSpPr>
          <p:spPr>
            <a:xfrm>
              <a:off x="2314575" y="1390651"/>
              <a:ext cx="268288" cy="11113"/>
            </a:xfrm>
            <a:custGeom>
              <a:rect b="b" l="l" r="r" t="t"/>
              <a:pathLst>
                <a:path extrusionOk="0" h="4" w="92">
                  <a:moveTo>
                    <a:pt x="90" y="0"/>
                  </a:moveTo>
                  <a:cubicBezTo>
                    <a:pt x="2" y="0"/>
                    <a:pt x="2" y="0"/>
                    <a:pt x="2" y="0"/>
                  </a:cubicBezTo>
                  <a:cubicBezTo>
                    <a:pt x="1" y="0"/>
                    <a:pt x="0" y="1"/>
                    <a:pt x="0" y="2"/>
                  </a:cubicBezTo>
                  <a:cubicBezTo>
                    <a:pt x="0" y="3"/>
                    <a:pt x="1" y="4"/>
                    <a:pt x="2" y="4"/>
                  </a:cubicBezTo>
                  <a:cubicBezTo>
                    <a:pt x="90" y="4"/>
                    <a:pt x="90" y="4"/>
                    <a:pt x="90" y="4"/>
                  </a:cubicBezTo>
                  <a:cubicBezTo>
                    <a:pt x="91" y="4"/>
                    <a:pt x="92" y="3"/>
                    <a:pt x="92" y="2"/>
                  </a:cubicBezTo>
                  <a:cubicBezTo>
                    <a:pt x="92" y="1"/>
                    <a:pt x="91" y="0"/>
                    <a:pt x="90" y="0"/>
                  </a:cubicBezTo>
                  <a:close/>
                  <a:moveTo>
                    <a:pt x="90" y="0"/>
                  </a:moveTo>
                  <a:cubicBezTo>
                    <a:pt x="90" y="0"/>
                    <a:pt x="90" y="0"/>
                    <a:pt x="90" y="0"/>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5" name="Google Shape;1675;p16"/>
            <p:cNvSpPr/>
            <p:nvPr/>
          </p:nvSpPr>
          <p:spPr>
            <a:xfrm>
              <a:off x="2314575" y="1277938"/>
              <a:ext cx="101600" cy="92075"/>
            </a:xfrm>
            <a:custGeom>
              <a:rect b="b" l="l" r="r" t="t"/>
              <a:pathLst>
                <a:path extrusionOk="0" h="31" w="35">
                  <a:moveTo>
                    <a:pt x="4" y="31"/>
                  </a:moveTo>
                  <a:cubicBezTo>
                    <a:pt x="31" y="31"/>
                    <a:pt x="31" y="31"/>
                    <a:pt x="31" y="31"/>
                  </a:cubicBezTo>
                  <a:cubicBezTo>
                    <a:pt x="33" y="31"/>
                    <a:pt x="35" y="29"/>
                    <a:pt x="35" y="27"/>
                  </a:cubicBezTo>
                  <a:cubicBezTo>
                    <a:pt x="35" y="4"/>
                    <a:pt x="35" y="4"/>
                    <a:pt x="35" y="4"/>
                  </a:cubicBezTo>
                  <a:cubicBezTo>
                    <a:pt x="35" y="2"/>
                    <a:pt x="33" y="0"/>
                    <a:pt x="31" y="0"/>
                  </a:cubicBezTo>
                  <a:cubicBezTo>
                    <a:pt x="4" y="0"/>
                    <a:pt x="4" y="0"/>
                    <a:pt x="4" y="0"/>
                  </a:cubicBezTo>
                  <a:cubicBezTo>
                    <a:pt x="2" y="0"/>
                    <a:pt x="0" y="2"/>
                    <a:pt x="0" y="4"/>
                  </a:cubicBezTo>
                  <a:cubicBezTo>
                    <a:pt x="0" y="27"/>
                    <a:pt x="0" y="27"/>
                    <a:pt x="0" y="27"/>
                  </a:cubicBezTo>
                  <a:cubicBezTo>
                    <a:pt x="0" y="29"/>
                    <a:pt x="2" y="31"/>
                    <a:pt x="4" y="31"/>
                  </a:cubicBezTo>
                  <a:close/>
                  <a:moveTo>
                    <a:pt x="8" y="8"/>
                  </a:moveTo>
                  <a:cubicBezTo>
                    <a:pt x="27" y="8"/>
                    <a:pt x="27" y="8"/>
                    <a:pt x="27" y="8"/>
                  </a:cubicBezTo>
                  <a:cubicBezTo>
                    <a:pt x="27" y="23"/>
                    <a:pt x="27" y="23"/>
                    <a:pt x="27" y="23"/>
                  </a:cubicBezTo>
                  <a:cubicBezTo>
                    <a:pt x="8" y="23"/>
                    <a:pt x="8" y="23"/>
                    <a:pt x="8" y="23"/>
                  </a:cubicBezTo>
                  <a:lnTo>
                    <a:pt x="8" y="8"/>
                  </a:lnTo>
                  <a:close/>
                  <a:moveTo>
                    <a:pt x="8" y="8"/>
                  </a:moveTo>
                  <a:cubicBezTo>
                    <a:pt x="8" y="8"/>
                    <a:pt x="8" y="8"/>
                    <a:pt x="8" y="8"/>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76" name="Google Shape;1676;p16"/>
          <p:cNvSpPr/>
          <p:nvPr/>
        </p:nvSpPr>
        <p:spPr>
          <a:xfrm>
            <a:off x="2454436" y="9522591"/>
            <a:ext cx="811489" cy="696384"/>
          </a:xfrm>
          <a:custGeom>
            <a:rect b="b" l="l" r="r" t="t"/>
            <a:pathLst>
              <a:path extrusionOk="0" h="426" w="497">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chemeClr val="accent4"/>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77" name="Google Shape;1677;p16"/>
          <p:cNvGrpSpPr/>
          <p:nvPr/>
        </p:nvGrpSpPr>
        <p:grpSpPr>
          <a:xfrm>
            <a:off x="20976094" y="8288900"/>
            <a:ext cx="742406" cy="1094327"/>
            <a:chOff x="4914900" y="1211263"/>
            <a:chExt cx="244475" cy="360363"/>
          </a:xfrm>
        </p:grpSpPr>
        <p:sp>
          <p:nvSpPr>
            <p:cNvPr id="1678" name="Google Shape;1678;p16"/>
            <p:cNvSpPr/>
            <p:nvPr/>
          </p:nvSpPr>
          <p:spPr>
            <a:xfrm>
              <a:off x="5013325" y="1314451"/>
              <a:ext cx="23813" cy="20638"/>
            </a:xfrm>
            <a:custGeom>
              <a:rect b="b" l="l" r="r" t="t"/>
              <a:pathLst>
                <a:path extrusionOk="0" h="7" w="8">
                  <a:moveTo>
                    <a:pt x="8" y="3"/>
                  </a:moveTo>
                  <a:cubicBezTo>
                    <a:pt x="8" y="6"/>
                    <a:pt x="6" y="7"/>
                    <a:pt x="4" y="7"/>
                  </a:cubicBezTo>
                  <a:cubicBezTo>
                    <a:pt x="2" y="7"/>
                    <a:pt x="0" y="6"/>
                    <a:pt x="0" y="3"/>
                  </a:cubicBezTo>
                  <a:cubicBezTo>
                    <a:pt x="0" y="1"/>
                    <a:pt x="2" y="0"/>
                    <a:pt x="4" y="0"/>
                  </a:cubicBezTo>
                  <a:cubicBezTo>
                    <a:pt x="6" y="0"/>
                    <a:pt x="8" y="1"/>
                    <a:pt x="8" y="3"/>
                  </a:cubicBezTo>
                  <a:close/>
                  <a:moveTo>
                    <a:pt x="8" y="3"/>
                  </a:moveTo>
                  <a:cubicBezTo>
                    <a:pt x="8" y="3"/>
                    <a:pt x="8" y="3"/>
                    <a:pt x="8" y="3"/>
                  </a:cubicBezTo>
                </a:path>
              </a:pathLst>
            </a:custGeom>
            <a:solidFill>
              <a:srgbClr val="F19C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9" name="Google Shape;1679;p16"/>
            <p:cNvSpPr/>
            <p:nvPr/>
          </p:nvSpPr>
          <p:spPr>
            <a:xfrm>
              <a:off x="5013325" y="1449388"/>
              <a:ext cx="23813" cy="20638"/>
            </a:xfrm>
            <a:custGeom>
              <a:rect b="b" l="l" r="r" t="t"/>
              <a:pathLst>
                <a:path extrusionOk="0" h="7" w="8">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solidFill>
              <a:srgbClr val="F19C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16"/>
            <p:cNvSpPr/>
            <p:nvPr/>
          </p:nvSpPr>
          <p:spPr>
            <a:xfrm>
              <a:off x="4946650" y="1381126"/>
              <a:ext cx="23813" cy="20638"/>
            </a:xfrm>
            <a:custGeom>
              <a:rect b="b" l="l" r="r" t="t"/>
              <a:pathLst>
                <a:path extrusionOk="0" h="7" w="8">
                  <a:moveTo>
                    <a:pt x="8" y="3"/>
                  </a:moveTo>
                  <a:cubicBezTo>
                    <a:pt x="8" y="6"/>
                    <a:pt x="6" y="7"/>
                    <a:pt x="4" y="7"/>
                  </a:cubicBezTo>
                  <a:cubicBezTo>
                    <a:pt x="2" y="7"/>
                    <a:pt x="0" y="6"/>
                    <a:pt x="0" y="3"/>
                  </a:cubicBezTo>
                  <a:cubicBezTo>
                    <a:pt x="0" y="1"/>
                    <a:pt x="2" y="0"/>
                    <a:pt x="4" y="0"/>
                  </a:cubicBezTo>
                  <a:cubicBezTo>
                    <a:pt x="6" y="0"/>
                    <a:pt x="8" y="1"/>
                    <a:pt x="8" y="3"/>
                  </a:cubicBezTo>
                  <a:close/>
                  <a:moveTo>
                    <a:pt x="8" y="3"/>
                  </a:moveTo>
                  <a:cubicBezTo>
                    <a:pt x="8" y="3"/>
                    <a:pt x="8" y="3"/>
                    <a:pt x="8" y="3"/>
                  </a:cubicBezTo>
                </a:path>
              </a:pathLst>
            </a:custGeom>
            <a:solidFill>
              <a:srgbClr val="F19C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16"/>
            <p:cNvSpPr/>
            <p:nvPr/>
          </p:nvSpPr>
          <p:spPr>
            <a:xfrm>
              <a:off x="5081588" y="1381126"/>
              <a:ext cx="22225" cy="20638"/>
            </a:xfrm>
            <a:custGeom>
              <a:rect b="b" l="l" r="r" t="t"/>
              <a:pathLst>
                <a:path extrusionOk="0" h="7" w="8">
                  <a:moveTo>
                    <a:pt x="8" y="3"/>
                  </a:moveTo>
                  <a:cubicBezTo>
                    <a:pt x="8" y="6"/>
                    <a:pt x="6" y="7"/>
                    <a:pt x="4" y="7"/>
                  </a:cubicBezTo>
                  <a:cubicBezTo>
                    <a:pt x="2" y="7"/>
                    <a:pt x="0" y="6"/>
                    <a:pt x="0" y="3"/>
                  </a:cubicBezTo>
                  <a:cubicBezTo>
                    <a:pt x="0" y="1"/>
                    <a:pt x="2" y="0"/>
                    <a:pt x="4" y="0"/>
                  </a:cubicBezTo>
                  <a:cubicBezTo>
                    <a:pt x="6" y="0"/>
                    <a:pt x="8" y="1"/>
                    <a:pt x="8" y="3"/>
                  </a:cubicBezTo>
                  <a:close/>
                  <a:moveTo>
                    <a:pt x="8" y="3"/>
                  </a:moveTo>
                  <a:cubicBezTo>
                    <a:pt x="8" y="3"/>
                    <a:pt x="8" y="3"/>
                    <a:pt x="8" y="3"/>
                  </a:cubicBezTo>
                </a:path>
              </a:pathLst>
            </a:custGeom>
            <a:solidFill>
              <a:srgbClr val="F19C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2" name="Google Shape;1682;p16"/>
            <p:cNvSpPr/>
            <p:nvPr/>
          </p:nvSpPr>
          <p:spPr>
            <a:xfrm>
              <a:off x="4967288" y="1428751"/>
              <a:ext cx="20638" cy="22225"/>
            </a:xfrm>
            <a:custGeom>
              <a:rect b="b" l="l" r="r" t="t"/>
              <a:pathLst>
                <a:path extrusionOk="0" h="8" w="7">
                  <a:moveTo>
                    <a:pt x="7" y="4"/>
                  </a:moveTo>
                  <a:cubicBezTo>
                    <a:pt x="7" y="6"/>
                    <a:pt x="6" y="8"/>
                    <a:pt x="4" y="8"/>
                  </a:cubicBezTo>
                  <a:cubicBezTo>
                    <a:pt x="2" y="8"/>
                    <a:pt x="0" y="6"/>
                    <a:pt x="0" y="4"/>
                  </a:cubicBezTo>
                  <a:cubicBezTo>
                    <a:pt x="0" y="2"/>
                    <a:pt x="2" y="0"/>
                    <a:pt x="4" y="0"/>
                  </a:cubicBezTo>
                  <a:cubicBezTo>
                    <a:pt x="6" y="0"/>
                    <a:pt x="7" y="2"/>
                    <a:pt x="7" y="4"/>
                  </a:cubicBezTo>
                  <a:close/>
                  <a:moveTo>
                    <a:pt x="7" y="4"/>
                  </a:moveTo>
                  <a:cubicBezTo>
                    <a:pt x="7" y="4"/>
                    <a:pt x="7" y="4"/>
                    <a:pt x="7" y="4"/>
                  </a:cubicBezTo>
                </a:path>
              </a:pathLst>
            </a:custGeom>
            <a:solidFill>
              <a:srgbClr val="F19C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3" name="Google Shape;1683;p16"/>
            <p:cNvSpPr/>
            <p:nvPr/>
          </p:nvSpPr>
          <p:spPr>
            <a:xfrm>
              <a:off x="4967288" y="1331913"/>
              <a:ext cx="20638" cy="23813"/>
            </a:xfrm>
            <a:custGeom>
              <a:rect b="b" l="l" r="r" t="t"/>
              <a:pathLst>
                <a:path extrusionOk="0" h="8" w="7">
                  <a:moveTo>
                    <a:pt x="7" y="4"/>
                  </a:moveTo>
                  <a:cubicBezTo>
                    <a:pt x="7" y="6"/>
                    <a:pt x="6" y="8"/>
                    <a:pt x="4" y="8"/>
                  </a:cubicBezTo>
                  <a:cubicBezTo>
                    <a:pt x="2" y="8"/>
                    <a:pt x="0" y="6"/>
                    <a:pt x="0" y="4"/>
                  </a:cubicBezTo>
                  <a:cubicBezTo>
                    <a:pt x="0" y="2"/>
                    <a:pt x="2" y="0"/>
                    <a:pt x="4" y="0"/>
                  </a:cubicBezTo>
                  <a:cubicBezTo>
                    <a:pt x="6" y="0"/>
                    <a:pt x="7" y="2"/>
                    <a:pt x="7" y="4"/>
                  </a:cubicBezTo>
                  <a:close/>
                  <a:moveTo>
                    <a:pt x="7" y="4"/>
                  </a:moveTo>
                  <a:cubicBezTo>
                    <a:pt x="7" y="4"/>
                    <a:pt x="7" y="4"/>
                    <a:pt x="7" y="4"/>
                  </a:cubicBezTo>
                </a:path>
              </a:pathLst>
            </a:custGeom>
            <a:solidFill>
              <a:srgbClr val="F19C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4" name="Google Shape;1684;p16"/>
            <p:cNvSpPr/>
            <p:nvPr/>
          </p:nvSpPr>
          <p:spPr>
            <a:xfrm>
              <a:off x="5060950" y="1428751"/>
              <a:ext cx="22225" cy="22225"/>
            </a:xfrm>
            <a:custGeom>
              <a:rect b="b" l="l" r="r" t="t"/>
              <a:pathLst>
                <a:path extrusionOk="0" h="8" w="8">
                  <a:moveTo>
                    <a:pt x="8" y="4"/>
                  </a:moveTo>
                  <a:cubicBezTo>
                    <a:pt x="8" y="6"/>
                    <a:pt x="6" y="8"/>
                    <a:pt x="4" y="8"/>
                  </a:cubicBezTo>
                  <a:cubicBezTo>
                    <a:pt x="2" y="8"/>
                    <a:pt x="0" y="6"/>
                    <a:pt x="0" y="4"/>
                  </a:cubicBezTo>
                  <a:cubicBezTo>
                    <a:pt x="0" y="2"/>
                    <a:pt x="2" y="0"/>
                    <a:pt x="4" y="0"/>
                  </a:cubicBezTo>
                  <a:cubicBezTo>
                    <a:pt x="6" y="0"/>
                    <a:pt x="8" y="2"/>
                    <a:pt x="8" y="4"/>
                  </a:cubicBezTo>
                  <a:close/>
                  <a:moveTo>
                    <a:pt x="8" y="4"/>
                  </a:moveTo>
                  <a:cubicBezTo>
                    <a:pt x="8" y="4"/>
                    <a:pt x="8" y="4"/>
                    <a:pt x="8" y="4"/>
                  </a:cubicBezTo>
                </a:path>
              </a:pathLst>
            </a:custGeom>
            <a:solidFill>
              <a:srgbClr val="F19C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5" name="Google Shape;1685;p16"/>
            <p:cNvSpPr/>
            <p:nvPr/>
          </p:nvSpPr>
          <p:spPr>
            <a:xfrm>
              <a:off x="4914900" y="1211263"/>
              <a:ext cx="244475" cy="360363"/>
            </a:xfrm>
            <a:custGeom>
              <a:rect b="b" l="l" r="r" t="t"/>
              <a:pathLst>
                <a:path extrusionOk="0" h="123" w="84">
                  <a:moveTo>
                    <a:pt x="76" y="54"/>
                  </a:moveTo>
                  <a:cubicBezTo>
                    <a:pt x="76" y="54"/>
                    <a:pt x="76" y="54"/>
                    <a:pt x="76" y="54"/>
                  </a:cubicBezTo>
                  <a:cubicBezTo>
                    <a:pt x="74" y="47"/>
                    <a:pt x="71" y="41"/>
                    <a:pt x="67" y="36"/>
                  </a:cubicBezTo>
                  <a:cubicBezTo>
                    <a:pt x="61" y="6"/>
                    <a:pt x="61" y="6"/>
                    <a:pt x="61" y="6"/>
                  </a:cubicBezTo>
                  <a:cubicBezTo>
                    <a:pt x="61" y="3"/>
                    <a:pt x="57" y="0"/>
                    <a:pt x="54" y="0"/>
                  </a:cubicBezTo>
                  <a:cubicBezTo>
                    <a:pt x="23" y="0"/>
                    <a:pt x="23" y="0"/>
                    <a:pt x="23" y="0"/>
                  </a:cubicBezTo>
                  <a:cubicBezTo>
                    <a:pt x="19" y="0"/>
                    <a:pt x="16" y="3"/>
                    <a:pt x="15" y="6"/>
                  </a:cubicBezTo>
                  <a:cubicBezTo>
                    <a:pt x="10" y="35"/>
                    <a:pt x="10" y="35"/>
                    <a:pt x="10" y="35"/>
                  </a:cubicBezTo>
                  <a:cubicBezTo>
                    <a:pt x="4" y="42"/>
                    <a:pt x="0" y="51"/>
                    <a:pt x="0" y="61"/>
                  </a:cubicBezTo>
                  <a:cubicBezTo>
                    <a:pt x="0" y="71"/>
                    <a:pt x="3" y="80"/>
                    <a:pt x="10" y="87"/>
                  </a:cubicBezTo>
                  <a:cubicBezTo>
                    <a:pt x="15" y="117"/>
                    <a:pt x="15" y="117"/>
                    <a:pt x="15" y="117"/>
                  </a:cubicBezTo>
                  <a:cubicBezTo>
                    <a:pt x="16" y="120"/>
                    <a:pt x="19" y="123"/>
                    <a:pt x="23" y="123"/>
                  </a:cubicBezTo>
                  <a:cubicBezTo>
                    <a:pt x="53" y="123"/>
                    <a:pt x="53" y="123"/>
                    <a:pt x="53" y="123"/>
                  </a:cubicBezTo>
                  <a:cubicBezTo>
                    <a:pt x="57" y="123"/>
                    <a:pt x="60" y="120"/>
                    <a:pt x="61" y="117"/>
                  </a:cubicBezTo>
                  <a:cubicBezTo>
                    <a:pt x="66" y="87"/>
                    <a:pt x="66" y="87"/>
                    <a:pt x="66" y="87"/>
                  </a:cubicBezTo>
                  <a:cubicBezTo>
                    <a:pt x="71" y="82"/>
                    <a:pt x="74" y="76"/>
                    <a:pt x="76" y="69"/>
                  </a:cubicBezTo>
                  <a:cubicBezTo>
                    <a:pt x="76" y="69"/>
                    <a:pt x="76" y="69"/>
                    <a:pt x="76" y="69"/>
                  </a:cubicBezTo>
                  <a:cubicBezTo>
                    <a:pt x="81" y="69"/>
                    <a:pt x="84" y="66"/>
                    <a:pt x="84" y="61"/>
                  </a:cubicBezTo>
                  <a:cubicBezTo>
                    <a:pt x="84" y="57"/>
                    <a:pt x="81" y="54"/>
                    <a:pt x="76" y="54"/>
                  </a:cubicBezTo>
                  <a:close/>
                  <a:moveTo>
                    <a:pt x="23" y="8"/>
                  </a:moveTo>
                  <a:cubicBezTo>
                    <a:pt x="54" y="8"/>
                    <a:pt x="54" y="8"/>
                    <a:pt x="54" y="8"/>
                  </a:cubicBezTo>
                  <a:cubicBezTo>
                    <a:pt x="58" y="28"/>
                    <a:pt x="58" y="28"/>
                    <a:pt x="58" y="28"/>
                  </a:cubicBezTo>
                  <a:cubicBezTo>
                    <a:pt x="52" y="25"/>
                    <a:pt x="45" y="23"/>
                    <a:pt x="38" y="23"/>
                  </a:cubicBezTo>
                  <a:cubicBezTo>
                    <a:pt x="31" y="23"/>
                    <a:pt x="25" y="25"/>
                    <a:pt x="19" y="28"/>
                  </a:cubicBezTo>
                  <a:lnTo>
                    <a:pt x="23" y="8"/>
                  </a:lnTo>
                  <a:close/>
                  <a:moveTo>
                    <a:pt x="53" y="115"/>
                  </a:moveTo>
                  <a:cubicBezTo>
                    <a:pt x="23" y="115"/>
                    <a:pt x="23" y="115"/>
                    <a:pt x="23" y="115"/>
                  </a:cubicBezTo>
                  <a:cubicBezTo>
                    <a:pt x="19" y="95"/>
                    <a:pt x="19" y="95"/>
                    <a:pt x="19" y="95"/>
                  </a:cubicBezTo>
                  <a:cubicBezTo>
                    <a:pt x="24" y="98"/>
                    <a:pt x="31" y="100"/>
                    <a:pt x="38" y="100"/>
                  </a:cubicBezTo>
                  <a:cubicBezTo>
                    <a:pt x="45" y="100"/>
                    <a:pt x="51" y="98"/>
                    <a:pt x="57" y="95"/>
                  </a:cubicBezTo>
                  <a:lnTo>
                    <a:pt x="53" y="115"/>
                  </a:lnTo>
                  <a:close/>
                  <a:moveTo>
                    <a:pt x="38" y="92"/>
                  </a:moveTo>
                  <a:cubicBezTo>
                    <a:pt x="21" y="92"/>
                    <a:pt x="7" y="78"/>
                    <a:pt x="7" y="61"/>
                  </a:cubicBezTo>
                  <a:cubicBezTo>
                    <a:pt x="7" y="45"/>
                    <a:pt x="21" y="31"/>
                    <a:pt x="38" y="31"/>
                  </a:cubicBezTo>
                  <a:cubicBezTo>
                    <a:pt x="55" y="31"/>
                    <a:pt x="69" y="45"/>
                    <a:pt x="69" y="61"/>
                  </a:cubicBezTo>
                  <a:cubicBezTo>
                    <a:pt x="69" y="78"/>
                    <a:pt x="55" y="92"/>
                    <a:pt x="38" y="92"/>
                  </a:cubicBezTo>
                  <a:close/>
                  <a:moveTo>
                    <a:pt x="38" y="92"/>
                  </a:moveTo>
                  <a:cubicBezTo>
                    <a:pt x="38" y="92"/>
                    <a:pt x="38" y="92"/>
                    <a:pt x="38" y="92"/>
                  </a:cubicBezTo>
                </a:path>
              </a:pathLst>
            </a:custGeom>
            <a:solidFill>
              <a:srgbClr val="F19C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6" name="Google Shape;1686;p16"/>
            <p:cNvSpPr/>
            <p:nvPr/>
          </p:nvSpPr>
          <p:spPr>
            <a:xfrm>
              <a:off x="5013325" y="1335088"/>
              <a:ext cx="68263" cy="66675"/>
            </a:xfrm>
            <a:custGeom>
              <a:rect b="b" l="l" r="r" t="t"/>
              <a:pathLst>
                <a:path extrusionOk="0" h="23" w="23">
                  <a:moveTo>
                    <a:pt x="23" y="0"/>
                  </a:moveTo>
                  <a:cubicBezTo>
                    <a:pt x="22" y="0"/>
                    <a:pt x="22" y="0"/>
                    <a:pt x="21" y="0"/>
                  </a:cubicBezTo>
                  <a:cubicBezTo>
                    <a:pt x="1" y="17"/>
                    <a:pt x="1" y="17"/>
                    <a:pt x="1" y="17"/>
                  </a:cubicBezTo>
                  <a:cubicBezTo>
                    <a:pt x="1" y="18"/>
                    <a:pt x="0" y="18"/>
                    <a:pt x="0" y="20"/>
                  </a:cubicBezTo>
                  <a:cubicBezTo>
                    <a:pt x="0" y="21"/>
                    <a:pt x="0" y="21"/>
                    <a:pt x="1" y="22"/>
                  </a:cubicBezTo>
                  <a:cubicBezTo>
                    <a:pt x="2" y="23"/>
                    <a:pt x="3" y="23"/>
                    <a:pt x="4" y="23"/>
                  </a:cubicBezTo>
                  <a:cubicBezTo>
                    <a:pt x="5" y="23"/>
                    <a:pt x="6" y="23"/>
                    <a:pt x="7" y="22"/>
                  </a:cubicBezTo>
                  <a:cubicBezTo>
                    <a:pt x="14" y="14"/>
                    <a:pt x="14" y="14"/>
                    <a:pt x="14" y="14"/>
                  </a:cubicBezTo>
                  <a:cubicBezTo>
                    <a:pt x="23" y="2"/>
                    <a:pt x="23" y="2"/>
                    <a:pt x="23" y="2"/>
                  </a:cubicBezTo>
                  <a:cubicBezTo>
                    <a:pt x="23" y="2"/>
                    <a:pt x="23" y="1"/>
                    <a:pt x="23" y="0"/>
                  </a:cubicBezTo>
                  <a:close/>
                  <a:moveTo>
                    <a:pt x="23" y="0"/>
                  </a:moveTo>
                  <a:cubicBezTo>
                    <a:pt x="23" y="0"/>
                    <a:pt x="23" y="0"/>
                    <a:pt x="23" y="0"/>
                  </a:cubicBezTo>
                </a:path>
              </a:pathLst>
            </a:custGeom>
            <a:solidFill>
              <a:srgbClr val="F19C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87" name="Google Shape;1687;p16"/>
          <p:cNvSpPr/>
          <p:nvPr/>
        </p:nvSpPr>
        <p:spPr>
          <a:xfrm>
            <a:off x="20917880" y="4038698"/>
            <a:ext cx="858838" cy="855198"/>
          </a:xfrm>
          <a:custGeom>
            <a:rect b="b" l="l" r="r" t="t"/>
            <a:pathLst>
              <a:path extrusionOk="0" h="114" w="115">
                <a:moveTo>
                  <a:pt x="111" y="101"/>
                </a:moveTo>
                <a:cubicBezTo>
                  <a:pt x="110" y="101"/>
                  <a:pt x="97" y="92"/>
                  <a:pt x="78" y="88"/>
                </a:cubicBezTo>
                <a:cubicBezTo>
                  <a:pt x="85" y="79"/>
                  <a:pt x="90" y="67"/>
                  <a:pt x="92" y="59"/>
                </a:cubicBezTo>
                <a:cubicBezTo>
                  <a:pt x="94" y="48"/>
                  <a:pt x="93" y="26"/>
                  <a:pt x="83" y="12"/>
                </a:cubicBezTo>
                <a:cubicBezTo>
                  <a:pt x="76" y="4"/>
                  <a:pt x="68" y="0"/>
                  <a:pt x="57" y="0"/>
                </a:cubicBezTo>
                <a:cubicBezTo>
                  <a:pt x="47" y="0"/>
                  <a:pt x="38" y="4"/>
                  <a:pt x="32" y="12"/>
                </a:cubicBezTo>
                <a:cubicBezTo>
                  <a:pt x="21" y="26"/>
                  <a:pt x="20" y="48"/>
                  <a:pt x="23" y="59"/>
                </a:cubicBezTo>
                <a:cubicBezTo>
                  <a:pt x="25" y="67"/>
                  <a:pt x="29" y="79"/>
                  <a:pt x="36" y="88"/>
                </a:cubicBezTo>
                <a:cubicBezTo>
                  <a:pt x="17" y="92"/>
                  <a:pt x="4" y="101"/>
                  <a:pt x="3" y="101"/>
                </a:cubicBezTo>
                <a:cubicBezTo>
                  <a:pt x="1" y="103"/>
                  <a:pt x="0" y="106"/>
                  <a:pt x="1" y="109"/>
                </a:cubicBezTo>
                <a:cubicBezTo>
                  <a:pt x="1" y="112"/>
                  <a:pt x="4" y="114"/>
                  <a:pt x="7" y="114"/>
                </a:cubicBezTo>
                <a:cubicBezTo>
                  <a:pt x="107" y="114"/>
                  <a:pt x="107" y="114"/>
                  <a:pt x="107" y="114"/>
                </a:cubicBezTo>
                <a:cubicBezTo>
                  <a:pt x="110" y="114"/>
                  <a:pt x="113" y="112"/>
                  <a:pt x="114" y="109"/>
                </a:cubicBezTo>
                <a:cubicBezTo>
                  <a:pt x="115" y="106"/>
                  <a:pt x="114" y="103"/>
                  <a:pt x="111" y="101"/>
                </a:cubicBezTo>
                <a:close/>
                <a:moveTo>
                  <a:pt x="29" y="38"/>
                </a:moveTo>
                <a:cubicBezTo>
                  <a:pt x="31" y="23"/>
                  <a:pt x="40" y="7"/>
                  <a:pt x="57" y="7"/>
                </a:cubicBezTo>
                <a:cubicBezTo>
                  <a:pt x="75" y="7"/>
                  <a:pt x="83" y="23"/>
                  <a:pt x="85" y="38"/>
                </a:cubicBezTo>
                <a:cubicBezTo>
                  <a:pt x="87" y="54"/>
                  <a:pt x="82" y="71"/>
                  <a:pt x="72" y="83"/>
                </a:cubicBezTo>
                <a:cubicBezTo>
                  <a:pt x="71" y="85"/>
                  <a:pt x="71" y="85"/>
                  <a:pt x="71" y="85"/>
                </a:cubicBezTo>
                <a:cubicBezTo>
                  <a:pt x="63" y="95"/>
                  <a:pt x="52" y="95"/>
                  <a:pt x="43" y="85"/>
                </a:cubicBezTo>
                <a:cubicBezTo>
                  <a:pt x="42" y="83"/>
                  <a:pt x="42" y="83"/>
                  <a:pt x="42" y="83"/>
                </a:cubicBezTo>
                <a:cubicBezTo>
                  <a:pt x="32" y="71"/>
                  <a:pt x="27" y="54"/>
                  <a:pt x="29" y="38"/>
                </a:cubicBezTo>
                <a:close/>
                <a:moveTo>
                  <a:pt x="7" y="107"/>
                </a:moveTo>
                <a:cubicBezTo>
                  <a:pt x="8" y="107"/>
                  <a:pt x="20" y="99"/>
                  <a:pt x="38" y="95"/>
                </a:cubicBezTo>
                <a:cubicBezTo>
                  <a:pt x="47" y="93"/>
                  <a:pt x="47" y="93"/>
                  <a:pt x="47" y="93"/>
                </a:cubicBezTo>
                <a:cubicBezTo>
                  <a:pt x="50" y="95"/>
                  <a:pt x="53" y="96"/>
                  <a:pt x="57" y="96"/>
                </a:cubicBezTo>
                <a:cubicBezTo>
                  <a:pt x="61" y="96"/>
                  <a:pt x="65" y="95"/>
                  <a:pt x="68" y="93"/>
                </a:cubicBezTo>
                <a:cubicBezTo>
                  <a:pt x="77" y="95"/>
                  <a:pt x="77" y="95"/>
                  <a:pt x="77" y="95"/>
                </a:cubicBezTo>
                <a:cubicBezTo>
                  <a:pt x="94" y="99"/>
                  <a:pt x="107" y="106"/>
                  <a:pt x="107" y="107"/>
                </a:cubicBezTo>
                <a:lnTo>
                  <a:pt x="7" y="107"/>
                </a:lnTo>
                <a:close/>
                <a:moveTo>
                  <a:pt x="7" y="107"/>
                </a:moveTo>
                <a:cubicBezTo>
                  <a:pt x="7" y="107"/>
                  <a:pt x="7" y="107"/>
                  <a:pt x="7" y="107"/>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1000"/>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10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1000"/>
                                        <p:tgtEl>
                                          <p:spTgt spid="1646"/>
                                        </p:tgtEl>
                                      </p:cBhvr>
                                    </p:animEffect>
                                  </p:childTnLst>
                                </p:cTn>
                              </p:par>
                              <p:par>
                                <p:cTn fill="hold" nodeType="withEffect" presetClass="entr" presetID="10" presetSubtype="0">
                                  <p:stCondLst>
                                    <p:cond delay="0"/>
                                  </p:stCondLst>
                                  <p:childTnLst>
                                    <p:set>
                                      <p:cBhvr>
                                        <p:cTn dur="1" fill="hold">
                                          <p:stCondLst>
                                            <p:cond delay="0"/>
                                          </p:stCondLst>
                                        </p:cTn>
                                        <p:tgtEl>
                                          <p:spTgt spid="1662"/>
                                        </p:tgtEl>
                                        <p:attrNameLst>
                                          <p:attrName>style.visibility</p:attrName>
                                        </p:attrNameLst>
                                      </p:cBhvr>
                                      <p:to>
                                        <p:strVal val="visible"/>
                                      </p:to>
                                    </p:set>
                                    <p:animEffect filter="fade" transition="in">
                                      <p:cBhvr>
                                        <p:cTn dur="1000"/>
                                        <p:tgtEl>
                                          <p:spTgt spid="1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3"/>
                                        </p:tgtEl>
                                        <p:attrNameLst>
                                          <p:attrName>style.visibility</p:attrName>
                                        </p:attrNameLst>
                                      </p:cBhvr>
                                      <p:to>
                                        <p:strVal val="visible"/>
                                      </p:to>
                                    </p:set>
                                    <p:animEffect filter="fade" transition="in">
                                      <p:cBhvr>
                                        <p:cTn dur="1000"/>
                                        <p:tgtEl>
                                          <p:spTgt spid="1663"/>
                                        </p:tgtEl>
                                      </p:cBhvr>
                                    </p:animEffect>
                                  </p:childTnLst>
                                </p:cTn>
                              </p:par>
                              <p:par>
                                <p:cTn fill="hold" nodeType="with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1000"/>
                                        <p:tgtEl>
                                          <p:spTgt spid="1664"/>
                                        </p:tgtEl>
                                      </p:cBhvr>
                                    </p:animEffect>
                                  </p:childTnLst>
                                </p:cTn>
                              </p:par>
                              <p:par>
                                <p:cTn fill="hold" nodeType="with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1000"/>
                                        <p:tgtEl>
                                          <p:spTgt spid="1665"/>
                                        </p:tgtEl>
                                      </p:cBhvr>
                                    </p:animEffect>
                                  </p:childTnLst>
                                </p:cTn>
                              </p:par>
                              <p:par>
                                <p:cTn fill="hold" nodeType="with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1000"/>
                                        <p:tgtEl>
                                          <p:spTgt spid="1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1000"/>
                                        <p:tgtEl>
                                          <p:spTgt spid="1647"/>
                                        </p:tgtEl>
                                      </p:cBhvr>
                                    </p:animEffect>
                                  </p:childTnLst>
                                </p:cTn>
                              </p:par>
                              <p:par>
                                <p:cTn fill="hold" nodeType="with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1000"/>
                                        <p:tgtEl>
                                          <p:spTgt spid="1650"/>
                                        </p:tgtEl>
                                      </p:cBhvr>
                                    </p:animEffect>
                                  </p:childTnLst>
                                </p:cTn>
                              </p:par>
                              <p:par>
                                <p:cTn fill="hold" nodeType="with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1000"/>
                                        <p:tgtEl>
                                          <p:spTgt spid="1651"/>
                                        </p:tgtEl>
                                      </p:cBhvr>
                                    </p:animEffect>
                                  </p:childTnLst>
                                </p:cTn>
                              </p:par>
                              <p:par>
                                <p:cTn fill="hold" nodeType="with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1000"/>
                                        <p:tgtEl>
                                          <p:spTgt spid="1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1000"/>
                                        <p:tgtEl>
                                          <p:spTgt spid="1657"/>
                                        </p:tgtEl>
                                      </p:cBhvr>
                                    </p:animEffect>
                                  </p:childTnLst>
                                </p:cTn>
                              </p:par>
                              <p:par>
                                <p:cTn fill="hold" nodeType="withEffect" presetClass="entr" presetID="10" presetSubtype="0">
                                  <p:stCondLst>
                                    <p:cond delay="0"/>
                                  </p:stCondLst>
                                  <p:childTnLst>
                                    <p:set>
                                      <p:cBhvr>
                                        <p:cTn dur="1" fill="hold">
                                          <p:stCondLst>
                                            <p:cond delay="0"/>
                                          </p:stCondLst>
                                        </p:cTn>
                                        <p:tgtEl>
                                          <p:spTgt spid="1660"/>
                                        </p:tgtEl>
                                        <p:attrNameLst>
                                          <p:attrName>style.visibility</p:attrName>
                                        </p:attrNameLst>
                                      </p:cBhvr>
                                      <p:to>
                                        <p:strVal val="visible"/>
                                      </p:to>
                                    </p:set>
                                    <p:animEffect filter="fade" transition="in">
                                      <p:cBhvr>
                                        <p:cTn dur="1000"/>
                                        <p:tgtEl>
                                          <p:spTgt spid="1660"/>
                                        </p:tgtEl>
                                      </p:cBhvr>
                                    </p:animEffect>
                                  </p:childTnLst>
                                </p:cTn>
                              </p:par>
                              <p:par>
                                <p:cTn fill="hold" nodeType="withEffect" presetClass="entr" presetID="10" presetSubtype="0">
                                  <p:stCondLst>
                                    <p:cond delay="0"/>
                                  </p:stCondLst>
                                  <p:childTnLst>
                                    <p:set>
                                      <p:cBhvr>
                                        <p:cTn dur="1" fill="hold">
                                          <p:stCondLst>
                                            <p:cond delay="0"/>
                                          </p:stCondLst>
                                        </p:cTn>
                                        <p:tgtEl>
                                          <p:spTgt spid="1661"/>
                                        </p:tgtEl>
                                        <p:attrNameLst>
                                          <p:attrName>style.visibility</p:attrName>
                                        </p:attrNameLst>
                                      </p:cBhvr>
                                      <p:to>
                                        <p:strVal val="visible"/>
                                      </p:to>
                                    </p:set>
                                    <p:animEffect filter="fade" transition="in">
                                      <p:cBhvr>
                                        <p:cTn dur="1000"/>
                                        <p:tgtEl>
                                          <p:spTgt spid="1661"/>
                                        </p:tgtEl>
                                      </p:cBhvr>
                                    </p:animEffect>
                                  </p:childTnLst>
                                </p:cTn>
                              </p:par>
                              <p:par>
                                <p:cTn fill="hold" nodeType="with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1000"/>
                                        <p:tgtEl>
                                          <p:spTgt spid="1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1000"/>
                                        <p:tgtEl>
                                          <p:spTgt spid="1652"/>
                                        </p:tgtEl>
                                      </p:cBhvr>
                                    </p:animEffect>
                                  </p:childTnLst>
                                </p:cTn>
                              </p:par>
                              <p:par>
                                <p:cTn fill="hold" nodeType="with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000"/>
                                        <p:tgtEl>
                                          <p:spTgt spid="1655"/>
                                        </p:tgtEl>
                                      </p:cBhvr>
                                    </p:animEffect>
                                  </p:childTnLst>
                                </p:cTn>
                              </p:par>
                              <p:par>
                                <p:cTn fill="hold" nodeType="with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1000"/>
                                        <p:tgtEl>
                                          <p:spTgt spid="1656"/>
                                        </p:tgtEl>
                                      </p:cBhvr>
                                    </p:animEffect>
                                  </p:childTnLst>
                                </p:cTn>
                              </p:par>
                              <p:par>
                                <p:cTn fill="hold" nodeType="with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1000"/>
                                        <p:tgtEl>
                                          <p:spTgt spid="1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7"/>
          <p:cNvSpPr txBox="1"/>
          <p:nvPr/>
        </p:nvSpPr>
        <p:spPr>
          <a:xfrm>
            <a:off x="8278184" y="483017"/>
            <a:ext cx="7821337"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Caso práctico</a:t>
            </a:r>
            <a:endParaRPr/>
          </a:p>
        </p:txBody>
      </p:sp>
      <p:grpSp>
        <p:nvGrpSpPr>
          <p:cNvPr id="1693" name="Google Shape;1693;p17"/>
          <p:cNvGrpSpPr/>
          <p:nvPr/>
        </p:nvGrpSpPr>
        <p:grpSpPr>
          <a:xfrm>
            <a:off x="23375325" y="8201121"/>
            <a:ext cx="1360267" cy="947966"/>
            <a:chOff x="23387538" y="9304230"/>
            <a:chExt cx="1360267" cy="947966"/>
          </a:xfrm>
        </p:grpSpPr>
        <p:sp>
          <p:nvSpPr>
            <p:cNvPr id="1694" name="Google Shape;1694;p17"/>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Google Shape;1695;p17"/>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96" name="Google Shape;1696;p17"/>
          <p:cNvGrpSpPr/>
          <p:nvPr/>
        </p:nvGrpSpPr>
        <p:grpSpPr>
          <a:xfrm>
            <a:off x="23387538" y="12536370"/>
            <a:ext cx="1360267" cy="947966"/>
            <a:chOff x="23387538" y="12536370"/>
            <a:chExt cx="1360267" cy="947966"/>
          </a:xfrm>
        </p:grpSpPr>
        <p:sp>
          <p:nvSpPr>
            <p:cNvPr id="1697" name="Google Shape;1697;p17"/>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8" name="Google Shape;1698;p17"/>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99" name="Google Shape;1699;p17"/>
          <p:cNvSpPr txBox="1"/>
          <p:nvPr/>
        </p:nvSpPr>
        <p:spPr>
          <a:xfrm>
            <a:off x="8743000" y="1634834"/>
            <a:ext cx="6932993"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9"/>
              </a:buClr>
              <a:buSzPts val="3100"/>
              <a:buFont typeface="Arial"/>
              <a:buNone/>
            </a:pPr>
            <a:r>
              <a:rPr lang="en-US" sz="3100">
                <a:solidFill>
                  <a:srgbClr val="445469"/>
                </a:solidFill>
                <a:latin typeface="Lato Light"/>
                <a:ea typeface="Lato Light"/>
                <a:cs typeface="Lato Light"/>
                <a:sym typeface="Lato Light"/>
              </a:rPr>
              <a:t>Proceso de publicar asistido por ecom</a:t>
            </a:r>
            <a:endParaRPr sz="3100">
              <a:solidFill>
                <a:srgbClr val="445469"/>
              </a:solidFill>
              <a:latin typeface="Lato Light"/>
              <a:ea typeface="Lato Light"/>
              <a:cs typeface="Lato Light"/>
              <a:sym typeface="Lato Light"/>
            </a:endParaRPr>
          </a:p>
        </p:txBody>
      </p:sp>
      <p:grpSp>
        <p:nvGrpSpPr>
          <p:cNvPr id="1700" name="Google Shape;1700;p17"/>
          <p:cNvGrpSpPr/>
          <p:nvPr/>
        </p:nvGrpSpPr>
        <p:grpSpPr>
          <a:xfrm>
            <a:off x="23387537" y="9311060"/>
            <a:ext cx="1360267" cy="947966"/>
            <a:chOff x="23387538" y="8255417"/>
            <a:chExt cx="1360267" cy="947966"/>
          </a:xfrm>
        </p:grpSpPr>
        <p:sp>
          <p:nvSpPr>
            <p:cNvPr id="1701" name="Google Shape;1701;p17"/>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2" name="Google Shape;1702;p17"/>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03" name="Google Shape;1703;p17"/>
          <p:cNvGrpSpPr/>
          <p:nvPr/>
        </p:nvGrpSpPr>
        <p:grpSpPr>
          <a:xfrm>
            <a:off x="23387538" y="10395893"/>
            <a:ext cx="1360267" cy="947966"/>
            <a:chOff x="23387538" y="10353043"/>
            <a:chExt cx="1360267" cy="947966"/>
          </a:xfrm>
        </p:grpSpPr>
        <p:sp>
          <p:nvSpPr>
            <p:cNvPr id="1704" name="Google Shape;1704;p17"/>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Google Shape;1705;p17"/>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06" name="Google Shape;1706;p17"/>
          <p:cNvGrpSpPr/>
          <p:nvPr/>
        </p:nvGrpSpPr>
        <p:grpSpPr>
          <a:xfrm>
            <a:off x="23387538" y="11466131"/>
            <a:ext cx="1360267" cy="947966"/>
            <a:chOff x="23387538" y="11384421"/>
            <a:chExt cx="1360267" cy="947966"/>
          </a:xfrm>
        </p:grpSpPr>
        <p:sp>
          <p:nvSpPr>
            <p:cNvPr id="1707" name="Google Shape;1707;p17"/>
            <p:cNvSpPr/>
            <p:nvPr/>
          </p:nvSpPr>
          <p:spPr>
            <a:xfrm>
              <a:off x="23387538" y="11384421"/>
              <a:ext cx="1360267" cy="947966"/>
            </a:xfrm>
            <a:prstGeom prst="round2DiagRect">
              <a:avLst>
                <a:gd fmla="val 18841" name="adj1"/>
                <a:gd fmla="val 0" name="adj2"/>
              </a:avLst>
            </a:prstGeom>
            <a:solidFill>
              <a:srgbClr val="FFE79B"/>
            </a:solidFill>
            <a:ln cap="flat" cmpd="sng" w="12700">
              <a:solidFill>
                <a:srgbClr val="DEA900"/>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8" name="Google Shape;1708;p17"/>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DEA900"/>
            </a:solidFill>
            <a:ln cap="flat" cmpd="sng" w="9525">
              <a:solidFill>
                <a:srgbClr val="DEA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09" name="Google Shape;1709;p17"/>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sp>
        <p:nvSpPr>
          <p:cNvPr id="1710" name="Google Shape;1710;p17"/>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1711" name="Google Shape;1711;p17"/>
          <p:cNvGrpSpPr/>
          <p:nvPr/>
        </p:nvGrpSpPr>
        <p:grpSpPr>
          <a:xfrm>
            <a:off x="8600185" y="6618430"/>
            <a:ext cx="4659124" cy="1864865"/>
            <a:chOff x="3913900" y="5865040"/>
            <a:chExt cx="4323255" cy="1730427"/>
          </a:xfrm>
        </p:grpSpPr>
        <p:cxnSp>
          <p:nvCxnSpPr>
            <p:cNvPr id="1712" name="Google Shape;1712;p17"/>
            <p:cNvCxnSpPr/>
            <p:nvPr/>
          </p:nvCxnSpPr>
          <p:spPr>
            <a:xfrm flipH="1" rot="10800000">
              <a:off x="5664984" y="6731856"/>
              <a:ext cx="2572171" cy="1"/>
            </a:xfrm>
            <a:prstGeom prst="straightConnector1">
              <a:avLst/>
            </a:prstGeom>
            <a:noFill/>
            <a:ln cap="flat" cmpd="sng" w="38100">
              <a:solidFill>
                <a:schemeClr val="dk1"/>
              </a:solidFill>
              <a:prstDash val="solid"/>
              <a:miter lim="800000"/>
              <a:headEnd len="sm" w="sm" type="none"/>
              <a:tailEnd len="med" w="med" type="oval"/>
            </a:ln>
          </p:spPr>
        </p:cxnSp>
        <p:sp>
          <p:nvSpPr>
            <p:cNvPr id="1713" name="Google Shape;1713;p17"/>
            <p:cNvSpPr/>
            <p:nvPr/>
          </p:nvSpPr>
          <p:spPr>
            <a:xfrm rot="-5400000">
              <a:off x="3913901" y="5865040"/>
              <a:ext cx="1730427" cy="1730428"/>
            </a:xfrm>
            <a:prstGeom prst="arc">
              <a:avLst>
                <a:gd fmla="val 2657162" name="adj1"/>
                <a:gd fmla="val 8176062"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714" name="Google Shape;1714;p17"/>
          <p:cNvSpPr/>
          <p:nvPr/>
        </p:nvSpPr>
        <p:spPr>
          <a:xfrm rot="-283084">
            <a:off x="3536576" y="6537968"/>
            <a:ext cx="1999231" cy="1999752"/>
          </a:xfrm>
          <a:prstGeom prst="ellipse">
            <a:avLst/>
          </a:prstGeom>
          <a:solidFill>
            <a:srgbClr val="6D91D3">
              <a:alpha val="29803"/>
            </a:srgbClr>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5" name="Google Shape;1715;p17"/>
          <p:cNvSpPr/>
          <p:nvPr/>
        </p:nvSpPr>
        <p:spPr>
          <a:xfrm rot="-283084">
            <a:off x="3653825" y="6699554"/>
            <a:ext cx="1676140" cy="1676577"/>
          </a:xfrm>
          <a:prstGeom prst="ellipse">
            <a:avLst/>
          </a:prstGeom>
          <a:solidFill>
            <a:schemeClr val="accent1"/>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Google Shape;1716;p17"/>
          <p:cNvSpPr/>
          <p:nvPr/>
        </p:nvSpPr>
        <p:spPr>
          <a:xfrm rot="-283084">
            <a:off x="18575155" y="6538389"/>
            <a:ext cx="1999231" cy="1999752"/>
          </a:xfrm>
          <a:prstGeom prst="ellipse">
            <a:avLst/>
          </a:prstGeom>
          <a:solidFill>
            <a:srgbClr val="D0E18F">
              <a:alpha val="29803"/>
            </a:srgbClr>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7" name="Google Shape;1717;p17"/>
          <p:cNvSpPr/>
          <p:nvPr/>
        </p:nvSpPr>
        <p:spPr>
          <a:xfrm rot="-283084">
            <a:off x="18736701" y="6699976"/>
            <a:ext cx="1676140" cy="1676577"/>
          </a:xfrm>
          <a:prstGeom prst="ellipse">
            <a:avLst/>
          </a:prstGeom>
          <a:solidFill>
            <a:schemeClr val="accent4"/>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8" name="Google Shape;1718;p17"/>
          <p:cNvSpPr/>
          <p:nvPr/>
        </p:nvSpPr>
        <p:spPr>
          <a:xfrm rot="-283084">
            <a:off x="13423516" y="6528104"/>
            <a:ext cx="1999231" cy="1999752"/>
          </a:xfrm>
          <a:prstGeom prst="ellipse">
            <a:avLst/>
          </a:prstGeom>
          <a:solidFill>
            <a:srgbClr val="E9B28F">
              <a:alpha val="29803"/>
            </a:srgbClr>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9" name="Google Shape;1719;p17"/>
          <p:cNvSpPr/>
          <p:nvPr/>
        </p:nvSpPr>
        <p:spPr>
          <a:xfrm rot="-283084">
            <a:off x="13585062" y="6689691"/>
            <a:ext cx="1676140" cy="1676577"/>
          </a:xfrm>
          <a:prstGeom prst="ellipse">
            <a:avLst/>
          </a:prstGeom>
          <a:solidFill>
            <a:schemeClr val="accent3"/>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0" name="Google Shape;1720;p17"/>
          <p:cNvSpPr/>
          <p:nvPr/>
        </p:nvSpPr>
        <p:spPr>
          <a:xfrm rot="-283084">
            <a:off x="8469630" y="6522179"/>
            <a:ext cx="1999231" cy="1999752"/>
          </a:xfrm>
          <a:prstGeom prst="ellipse">
            <a:avLst/>
          </a:prstGeom>
          <a:solidFill>
            <a:srgbClr val="EB6A91">
              <a:alpha val="29803"/>
            </a:srgbClr>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1" name="Google Shape;1721;p17"/>
          <p:cNvSpPr/>
          <p:nvPr/>
        </p:nvSpPr>
        <p:spPr>
          <a:xfrm rot="-283084">
            <a:off x="8581417" y="6683767"/>
            <a:ext cx="1676140" cy="1676577"/>
          </a:xfrm>
          <a:prstGeom prst="ellipse">
            <a:avLst/>
          </a:prstGeom>
          <a:solidFill>
            <a:schemeClr val="accent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22" name="Google Shape;1722;p17"/>
          <p:cNvGrpSpPr/>
          <p:nvPr/>
        </p:nvGrpSpPr>
        <p:grpSpPr>
          <a:xfrm>
            <a:off x="13599879" y="6618430"/>
            <a:ext cx="4682489" cy="1864865"/>
            <a:chOff x="3913900" y="5865040"/>
            <a:chExt cx="4344929" cy="1730427"/>
          </a:xfrm>
        </p:grpSpPr>
        <p:cxnSp>
          <p:nvCxnSpPr>
            <p:cNvPr id="1723" name="Google Shape;1723;p17"/>
            <p:cNvCxnSpPr/>
            <p:nvPr/>
          </p:nvCxnSpPr>
          <p:spPr>
            <a:xfrm flipH="1" rot="10800000">
              <a:off x="5664989" y="6731856"/>
              <a:ext cx="2593840" cy="1"/>
            </a:xfrm>
            <a:prstGeom prst="straightConnector1">
              <a:avLst/>
            </a:prstGeom>
            <a:noFill/>
            <a:ln cap="flat" cmpd="sng" w="38100">
              <a:solidFill>
                <a:schemeClr val="dk1"/>
              </a:solidFill>
              <a:prstDash val="solid"/>
              <a:miter lim="800000"/>
              <a:headEnd len="sm" w="sm" type="none"/>
              <a:tailEnd len="med" w="med" type="oval"/>
            </a:ln>
          </p:spPr>
        </p:cxnSp>
        <p:sp>
          <p:nvSpPr>
            <p:cNvPr id="1724" name="Google Shape;1724;p17"/>
            <p:cNvSpPr/>
            <p:nvPr/>
          </p:nvSpPr>
          <p:spPr>
            <a:xfrm rot="-5400000">
              <a:off x="3913901" y="5865040"/>
              <a:ext cx="1730427" cy="1730428"/>
            </a:xfrm>
            <a:prstGeom prst="arc">
              <a:avLst>
                <a:gd fmla="val 2657162" name="adj1"/>
                <a:gd fmla="val 8176062"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725" name="Google Shape;1725;p17"/>
          <p:cNvSpPr/>
          <p:nvPr/>
        </p:nvSpPr>
        <p:spPr>
          <a:xfrm rot="-5400000">
            <a:off x="18751519" y="6618430"/>
            <a:ext cx="1864865" cy="1864866"/>
          </a:xfrm>
          <a:prstGeom prst="arc">
            <a:avLst>
              <a:gd fmla="val 2657162" name="adj1"/>
              <a:gd fmla="val 8176062"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726" name="Google Shape;1726;p17"/>
          <p:cNvGrpSpPr/>
          <p:nvPr/>
        </p:nvGrpSpPr>
        <p:grpSpPr>
          <a:xfrm>
            <a:off x="3654551" y="6618429"/>
            <a:ext cx="4659124" cy="1864865"/>
            <a:chOff x="3913900" y="5865040"/>
            <a:chExt cx="4323255" cy="1730427"/>
          </a:xfrm>
        </p:grpSpPr>
        <p:cxnSp>
          <p:nvCxnSpPr>
            <p:cNvPr id="1727" name="Google Shape;1727;p17"/>
            <p:cNvCxnSpPr/>
            <p:nvPr/>
          </p:nvCxnSpPr>
          <p:spPr>
            <a:xfrm flipH="1" rot="10800000">
              <a:off x="5664984" y="6731856"/>
              <a:ext cx="2572171" cy="1"/>
            </a:xfrm>
            <a:prstGeom prst="straightConnector1">
              <a:avLst/>
            </a:prstGeom>
            <a:noFill/>
            <a:ln cap="flat" cmpd="sng" w="38100">
              <a:solidFill>
                <a:schemeClr val="dk1"/>
              </a:solidFill>
              <a:prstDash val="solid"/>
              <a:miter lim="800000"/>
              <a:headEnd len="sm" w="sm" type="none"/>
              <a:tailEnd len="med" w="med" type="oval"/>
            </a:ln>
          </p:spPr>
        </p:cxnSp>
        <p:sp>
          <p:nvSpPr>
            <p:cNvPr id="1728" name="Google Shape;1728;p17"/>
            <p:cNvSpPr/>
            <p:nvPr/>
          </p:nvSpPr>
          <p:spPr>
            <a:xfrm rot="-5400000">
              <a:off x="3913901" y="5865040"/>
              <a:ext cx="1730427" cy="1730428"/>
            </a:xfrm>
            <a:prstGeom prst="arc">
              <a:avLst>
                <a:gd fmla="val 2657162" name="adj1"/>
                <a:gd fmla="val 8176062"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729" name="Google Shape;1729;p17"/>
          <p:cNvSpPr txBox="1"/>
          <p:nvPr/>
        </p:nvSpPr>
        <p:spPr>
          <a:xfrm>
            <a:off x="6344028" y="4175822"/>
            <a:ext cx="6377177" cy="2208748"/>
          </a:xfrm>
          <a:prstGeom prst="rect">
            <a:avLst/>
          </a:prstGeom>
          <a:noFill/>
          <a:ln>
            <a:noFill/>
          </a:ln>
        </p:spPr>
        <p:txBody>
          <a:bodyPr anchorCtr="0" anchor="t" bIns="108725" lIns="217475" spcFirstLastPara="1" rIns="217475" wrap="square" tIns="108725">
            <a:spAutoFit/>
          </a:bodyPr>
          <a:lstStyle/>
          <a:p>
            <a:pPr indent="0" lvl="0" marL="0" marR="0" rtl="0" algn="ctr">
              <a:lnSpc>
                <a:spcPct val="168333"/>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El motor de la herramienta se encarga de abstraer al usuario del análisis de datos, realizando la recolección, análisis, procesamiento y depuración de los mismos.</a:t>
            </a:r>
            <a:endParaRPr/>
          </a:p>
        </p:txBody>
      </p:sp>
      <p:sp>
        <p:nvSpPr>
          <p:cNvPr id="1730" name="Google Shape;1730;p17"/>
          <p:cNvSpPr txBox="1"/>
          <p:nvPr/>
        </p:nvSpPr>
        <p:spPr>
          <a:xfrm>
            <a:off x="8821406" y="3437528"/>
            <a:ext cx="1196161"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Lato"/>
                <a:ea typeface="Lato"/>
                <a:cs typeface="Lato"/>
                <a:sym typeface="Lato"/>
              </a:rPr>
              <a:t>Ecom</a:t>
            </a:r>
            <a:endParaRPr b="1" sz="3200">
              <a:solidFill>
                <a:schemeClr val="dk2"/>
              </a:solidFill>
              <a:latin typeface="Lato"/>
              <a:ea typeface="Lato"/>
              <a:cs typeface="Lato"/>
              <a:sym typeface="Lato"/>
            </a:endParaRPr>
          </a:p>
        </p:txBody>
      </p:sp>
      <p:sp>
        <p:nvSpPr>
          <p:cNvPr id="1731" name="Google Shape;1731;p17"/>
          <p:cNvSpPr txBox="1"/>
          <p:nvPr/>
        </p:nvSpPr>
        <p:spPr>
          <a:xfrm>
            <a:off x="17110508" y="5249333"/>
            <a:ext cx="4880560" cy="1060742"/>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chemeClr val="dk2"/>
              </a:buClr>
              <a:buSzPts val="2400"/>
              <a:buFont typeface="Arial"/>
              <a:buNone/>
            </a:pPr>
            <a:r>
              <a:rPr lang="en-US" sz="2400">
                <a:solidFill>
                  <a:schemeClr val="dk2"/>
                </a:solidFill>
                <a:latin typeface="Lato Light"/>
                <a:ea typeface="Lato Light"/>
                <a:cs typeface="Lato Light"/>
                <a:sym typeface="Lato Light"/>
              </a:rPr>
              <a:t>El usuario publica sus productos en la plataforma de su interés</a:t>
            </a:r>
            <a:endParaRPr sz="2400">
              <a:solidFill>
                <a:schemeClr val="dk2"/>
              </a:solidFill>
              <a:latin typeface="Lato Light"/>
              <a:ea typeface="Lato Light"/>
              <a:cs typeface="Lato Light"/>
              <a:sym typeface="Lato Light"/>
            </a:endParaRPr>
          </a:p>
        </p:txBody>
      </p:sp>
      <p:sp>
        <p:nvSpPr>
          <p:cNvPr id="1732" name="Google Shape;1732;p17"/>
          <p:cNvSpPr txBox="1"/>
          <p:nvPr/>
        </p:nvSpPr>
        <p:spPr>
          <a:xfrm>
            <a:off x="18415500" y="4482900"/>
            <a:ext cx="2281394"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Lato"/>
                <a:ea typeface="Lato"/>
                <a:cs typeface="Lato"/>
                <a:sym typeface="Lato"/>
              </a:rPr>
              <a:t>Publicación</a:t>
            </a:r>
            <a:endParaRPr/>
          </a:p>
        </p:txBody>
      </p:sp>
      <p:sp>
        <p:nvSpPr>
          <p:cNvPr id="1733" name="Google Shape;1733;p17"/>
          <p:cNvSpPr txBox="1"/>
          <p:nvPr/>
        </p:nvSpPr>
        <p:spPr>
          <a:xfrm>
            <a:off x="1647819" y="9625556"/>
            <a:ext cx="6012647" cy="2208748"/>
          </a:xfrm>
          <a:prstGeom prst="rect">
            <a:avLst/>
          </a:prstGeom>
          <a:noFill/>
          <a:ln>
            <a:noFill/>
          </a:ln>
        </p:spPr>
        <p:txBody>
          <a:bodyPr anchorCtr="0" anchor="t" bIns="108725" lIns="217475" spcFirstLastPara="1" rIns="217475" wrap="square" tIns="108725">
            <a:spAutoFit/>
          </a:bodyPr>
          <a:lstStyle/>
          <a:p>
            <a:pPr indent="0" lvl="0" marL="0" marR="0" rtl="0" algn="ctr">
              <a:lnSpc>
                <a:spcPct val="168333"/>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Desde la plataforma Web y acompañado de una interfaz intuitiva, El usuario configura los parámetros que se adecuen a su búsqueda</a:t>
            </a:r>
            <a:endParaRPr sz="2400">
              <a:solidFill>
                <a:schemeClr val="dk1"/>
              </a:solidFill>
              <a:latin typeface="Lato Light"/>
              <a:ea typeface="Lato Light"/>
              <a:cs typeface="Lato Light"/>
              <a:sym typeface="Lato Light"/>
            </a:endParaRPr>
          </a:p>
        </p:txBody>
      </p:sp>
      <p:sp>
        <p:nvSpPr>
          <p:cNvPr id="1734" name="Google Shape;1734;p17"/>
          <p:cNvSpPr txBox="1"/>
          <p:nvPr/>
        </p:nvSpPr>
        <p:spPr>
          <a:xfrm>
            <a:off x="2529622" y="8911026"/>
            <a:ext cx="4039888"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Lato"/>
                <a:ea typeface="Lato"/>
                <a:cs typeface="Lato"/>
                <a:sym typeface="Lato"/>
              </a:rPr>
              <a:t>Configurar Búsqueda</a:t>
            </a:r>
            <a:endParaRPr/>
          </a:p>
        </p:txBody>
      </p:sp>
      <p:sp>
        <p:nvSpPr>
          <p:cNvPr id="1735" name="Google Shape;1735;p17"/>
          <p:cNvSpPr txBox="1"/>
          <p:nvPr/>
        </p:nvSpPr>
        <p:spPr>
          <a:xfrm>
            <a:off x="11771172" y="9617447"/>
            <a:ext cx="5643260" cy="1695787"/>
          </a:xfrm>
          <a:prstGeom prst="rect">
            <a:avLst/>
          </a:prstGeom>
          <a:noFill/>
          <a:ln>
            <a:noFill/>
          </a:ln>
        </p:spPr>
        <p:txBody>
          <a:bodyPr anchorCtr="0" anchor="t" bIns="108725" lIns="217475" spcFirstLastPara="1" rIns="217475" wrap="square" tIns="108725">
            <a:spAutoFit/>
          </a:bodyPr>
          <a:lstStyle/>
          <a:p>
            <a:pPr indent="0" lvl="0" marL="0" marR="0" rtl="0" algn="ctr">
              <a:lnSpc>
                <a:spcPct val="168333"/>
              </a:lnSpc>
              <a:spcBef>
                <a:spcPts val="0"/>
              </a:spcBef>
              <a:spcAft>
                <a:spcPts val="0"/>
              </a:spcAft>
              <a:buClr>
                <a:schemeClr val="dk1"/>
              </a:buClr>
              <a:buSzPts val="2400"/>
              <a:buFont typeface="Arial"/>
              <a:buNone/>
            </a:pPr>
            <a:r>
              <a:rPr lang="en-US" sz="2400">
                <a:solidFill>
                  <a:schemeClr val="dk1"/>
                </a:solidFill>
                <a:latin typeface="Lato Light"/>
                <a:ea typeface="Lato Light"/>
                <a:cs typeface="Lato Light"/>
                <a:sym typeface="Lato Light"/>
              </a:rPr>
              <a:t>Se presenta la información al usuario de manera simple e intuitiva, para que a partir de esta, tome sus decisiones.</a:t>
            </a:r>
            <a:endParaRPr/>
          </a:p>
        </p:txBody>
      </p:sp>
      <p:sp>
        <p:nvSpPr>
          <p:cNvPr id="1736" name="Google Shape;1736;p17"/>
          <p:cNvSpPr txBox="1"/>
          <p:nvPr/>
        </p:nvSpPr>
        <p:spPr>
          <a:xfrm>
            <a:off x="13582720" y="8856699"/>
            <a:ext cx="1842172" cy="58477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dk2"/>
                </a:solidFill>
                <a:latin typeface="Lato"/>
                <a:ea typeface="Lato"/>
                <a:cs typeface="Lato"/>
                <a:sym typeface="Lato"/>
              </a:rPr>
              <a:t>Reportes</a:t>
            </a:r>
            <a:endParaRPr b="1" sz="3200">
              <a:solidFill>
                <a:schemeClr val="dk2"/>
              </a:solidFill>
              <a:latin typeface="Lato"/>
              <a:ea typeface="Lato"/>
              <a:cs typeface="Lato"/>
              <a:sym typeface="Lato"/>
            </a:endParaRPr>
          </a:p>
        </p:txBody>
      </p:sp>
      <p:pic>
        <p:nvPicPr>
          <p:cNvPr id="1737" name="Google Shape;1737;p17"/>
          <p:cNvPicPr preferRelativeResize="0"/>
          <p:nvPr/>
        </p:nvPicPr>
        <p:blipFill rotWithShape="1">
          <a:blip r:embed="rId3">
            <a:alphaModFix/>
          </a:blip>
          <a:srcRect b="0" l="0" r="0" t="0"/>
          <a:stretch/>
        </p:blipFill>
        <p:spPr>
          <a:xfrm>
            <a:off x="8971224" y="7048508"/>
            <a:ext cx="949784" cy="859886"/>
          </a:xfrm>
          <a:prstGeom prst="rect">
            <a:avLst/>
          </a:prstGeom>
          <a:noFill/>
          <a:ln>
            <a:noFill/>
          </a:ln>
        </p:spPr>
      </p:pic>
      <p:sp>
        <p:nvSpPr>
          <p:cNvPr id="1738" name="Google Shape;1738;p17"/>
          <p:cNvSpPr/>
          <p:nvPr/>
        </p:nvSpPr>
        <p:spPr>
          <a:xfrm>
            <a:off x="4050953" y="7048508"/>
            <a:ext cx="839351" cy="839351"/>
          </a:xfrm>
          <a:custGeom>
            <a:rect b="b" l="l" r="r" t="t"/>
            <a:pathLst>
              <a:path extrusionOk="0" h="115" w="115">
                <a:moveTo>
                  <a:pt x="114" y="98"/>
                </a:moveTo>
                <a:cubicBezTo>
                  <a:pt x="94" y="78"/>
                  <a:pt x="94" y="78"/>
                  <a:pt x="94" y="78"/>
                </a:cubicBezTo>
                <a:cubicBezTo>
                  <a:pt x="99" y="70"/>
                  <a:pt x="102" y="60"/>
                  <a:pt x="102" y="50"/>
                </a:cubicBezTo>
                <a:cubicBezTo>
                  <a:pt x="102" y="22"/>
                  <a:pt x="79" y="0"/>
                  <a:pt x="51" y="0"/>
                </a:cubicBezTo>
                <a:cubicBezTo>
                  <a:pt x="23" y="0"/>
                  <a:pt x="0" y="22"/>
                  <a:pt x="0" y="50"/>
                </a:cubicBezTo>
                <a:cubicBezTo>
                  <a:pt x="0" y="78"/>
                  <a:pt x="23" y="101"/>
                  <a:pt x="51" y="101"/>
                </a:cubicBezTo>
                <a:cubicBezTo>
                  <a:pt x="61" y="101"/>
                  <a:pt x="71" y="98"/>
                  <a:pt x="78" y="93"/>
                </a:cubicBezTo>
                <a:cubicBezTo>
                  <a:pt x="98" y="113"/>
                  <a:pt x="98" y="113"/>
                  <a:pt x="98" y="113"/>
                </a:cubicBezTo>
                <a:cubicBezTo>
                  <a:pt x="100" y="115"/>
                  <a:pt x="102" y="115"/>
                  <a:pt x="104" y="113"/>
                </a:cubicBezTo>
                <a:cubicBezTo>
                  <a:pt x="114" y="103"/>
                  <a:pt x="114" y="103"/>
                  <a:pt x="114" y="103"/>
                </a:cubicBezTo>
                <a:cubicBezTo>
                  <a:pt x="115" y="101"/>
                  <a:pt x="115" y="99"/>
                  <a:pt x="114" y="98"/>
                </a:cubicBezTo>
                <a:close/>
                <a:moveTo>
                  <a:pt x="51" y="87"/>
                </a:moveTo>
                <a:cubicBezTo>
                  <a:pt x="31" y="87"/>
                  <a:pt x="15" y="70"/>
                  <a:pt x="15" y="50"/>
                </a:cubicBezTo>
                <a:cubicBezTo>
                  <a:pt x="15" y="30"/>
                  <a:pt x="31" y="14"/>
                  <a:pt x="51" y="14"/>
                </a:cubicBezTo>
                <a:cubicBezTo>
                  <a:pt x="71" y="14"/>
                  <a:pt x="87" y="30"/>
                  <a:pt x="87" y="50"/>
                </a:cubicBezTo>
                <a:cubicBezTo>
                  <a:pt x="87" y="70"/>
                  <a:pt x="71" y="87"/>
                  <a:pt x="51" y="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grpSp>
        <p:nvGrpSpPr>
          <p:cNvPr id="1739" name="Google Shape;1739;p17"/>
          <p:cNvGrpSpPr/>
          <p:nvPr/>
        </p:nvGrpSpPr>
        <p:grpSpPr>
          <a:xfrm>
            <a:off x="14028485" y="7061463"/>
            <a:ext cx="839746" cy="850993"/>
            <a:chOff x="3036888" y="1211263"/>
            <a:chExt cx="355600" cy="360363"/>
          </a:xfrm>
        </p:grpSpPr>
        <p:sp>
          <p:nvSpPr>
            <p:cNvPr id="1740" name="Google Shape;1740;p17"/>
            <p:cNvSpPr/>
            <p:nvPr/>
          </p:nvSpPr>
          <p:spPr>
            <a:xfrm>
              <a:off x="3036888" y="1211263"/>
              <a:ext cx="355600" cy="360363"/>
            </a:xfrm>
            <a:custGeom>
              <a:rect b="b" l="l" r="r" t="t"/>
              <a:pathLst>
                <a:path extrusionOk="0" h="123" w="122">
                  <a:moveTo>
                    <a:pt x="111" y="0"/>
                  </a:moveTo>
                  <a:cubicBezTo>
                    <a:pt x="27" y="0"/>
                    <a:pt x="27" y="0"/>
                    <a:pt x="27" y="0"/>
                  </a:cubicBezTo>
                  <a:cubicBezTo>
                    <a:pt x="20" y="0"/>
                    <a:pt x="15" y="5"/>
                    <a:pt x="15" y="12"/>
                  </a:cubicBezTo>
                  <a:cubicBezTo>
                    <a:pt x="15" y="19"/>
                    <a:pt x="15" y="19"/>
                    <a:pt x="15" y="19"/>
                  </a:cubicBezTo>
                  <a:cubicBezTo>
                    <a:pt x="11" y="19"/>
                    <a:pt x="11" y="19"/>
                    <a:pt x="11" y="19"/>
                  </a:cubicBezTo>
                  <a:cubicBezTo>
                    <a:pt x="5" y="19"/>
                    <a:pt x="0" y="24"/>
                    <a:pt x="0" y="31"/>
                  </a:cubicBezTo>
                  <a:cubicBezTo>
                    <a:pt x="0" y="107"/>
                    <a:pt x="0" y="107"/>
                    <a:pt x="0" y="107"/>
                  </a:cubicBezTo>
                  <a:cubicBezTo>
                    <a:pt x="0" y="116"/>
                    <a:pt x="7" y="123"/>
                    <a:pt x="15" y="123"/>
                  </a:cubicBezTo>
                  <a:cubicBezTo>
                    <a:pt x="107" y="123"/>
                    <a:pt x="107" y="123"/>
                    <a:pt x="107" y="123"/>
                  </a:cubicBezTo>
                  <a:cubicBezTo>
                    <a:pt x="116" y="123"/>
                    <a:pt x="122" y="116"/>
                    <a:pt x="122" y="107"/>
                  </a:cubicBezTo>
                  <a:cubicBezTo>
                    <a:pt x="122" y="12"/>
                    <a:pt x="122" y="12"/>
                    <a:pt x="122" y="12"/>
                  </a:cubicBezTo>
                  <a:cubicBezTo>
                    <a:pt x="122" y="5"/>
                    <a:pt x="117" y="0"/>
                    <a:pt x="111" y="0"/>
                  </a:cubicBezTo>
                  <a:close/>
                  <a:moveTo>
                    <a:pt x="115" y="107"/>
                  </a:moveTo>
                  <a:cubicBezTo>
                    <a:pt x="115" y="112"/>
                    <a:pt x="111" y="115"/>
                    <a:pt x="107" y="115"/>
                  </a:cubicBezTo>
                  <a:cubicBezTo>
                    <a:pt x="15" y="115"/>
                    <a:pt x="15" y="115"/>
                    <a:pt x="15" y="115"/>
                  </a:cubicBezTo>
                  <a:cubicBezTo>
                    <a:pt x="11" y="115"/>
                    <a:pt x="7" y="112"/>
                    <a:pt x="7" y="107"/>
                  </a:cubicBezTo>
                  <a:cubicBezTo>
                    <a:pt x="7" y="31"/>
                    <a:pt x="7" y="31"/>
                    <a:pt x="7" y="31"/>
                  </a:cubicBezTo>
                  <a:cubicBezTo>
                    <a:pt x="7" y="29"/>
                    <a:pt x="9" y="27"/>
                    <a:pt x="11" y="27"/>
                  </a:cubicBezTo>
                  <a:cubicBezTo>
                    <a:pt x="15" y="27"/>
                    <a:pt x="15" y="27"/>
                    <a:pt x="15" y="27"/>
                  </a:cubicBezTo>
                  <a:cubicBezTo>
                    <a:pt x="15" y="104"/>
                    <a:pt x="15" y="104"/>
                    <a:pt x="15" y="104"/>
                  </a:cubicBezTo>
                  <a:cubicBezTo>
                    <a:pt x="15" y="106"/>
                    <a:pt x="17" y="107"/>
                    <a:pt x="19" y="107"/>
                  </a:cubicBezTo>
                  <a:cubicBezTo>
                    <a:pt x="21" y="107"/>
                    <a:pt x="23" y="106"/>
                    <a:pt x="23" y="104"/>
                  </a:cubicBezTo>
                  <a:cubicBezTo>
                    <a:pt x="23" y="12"/>
                    <a:pt x="23" y="12"/>
                    <a:pt x="23" y="12"/>
                  </a:cubicBezTo>
                  <a:cubicBezTo>
                    <a:pt x="23" y="9"/>
                    <a:pt x="24" y="8"/>
                    <a:pt x="27" y="8"/>
                  </a:cubicBezTo>
                  <a:cubicBezTo>
                    <a:pt x="111" y="8"/>
                    <a:pt x="111" y="8"/>
                    <a:pt x="111" y="8"/>
                  </a:cubicBezTo>
                  <a:cubicBezTo>
                    <a:pt x="113" y="8"/>
                    <a:pt x="115" y="9"/>
                    <a:pt x="115" y="12"/>
                  </a:cubicBezTo>
                  <a:lnTo>
                    <a:pt x="115" y="107"/>
                  </a:lnTo>
                  <a:close/>
                  <a:moveTo>
                    <a:pt x="115" y="107"/>
                  </a:moveTo>
                  <a:cubicBezTo>
                    <a:pt x="115" y="107"/>
                    <a:pt x="115" y="107"/>
                    <a:pt x="115" y="107"/>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1" name="Google Shape;1741;p17"/>
            <p:cNvSpPr/>
            <p:nvPr/>
          </p:nvSpPr>
          <p:spPr>
            <a:xfrm>
              <a:off x="3249613" y="1346201"/>
              <a:ext cx="100013" cy="11113"/>
            </a:xfrm>
            <a:custGeom>
              <a:rect b="b" l="l" r="r" t="t"/>
              <a:pathLst>
                <a:path extrusionOk="0" h="4" w="34">
                  <a:moveTo>
                    <a:pt x="1" y="4"/>
                  </a:moveTo>
                  <a:cubicBezTo>
                    <a:pt x="32" y="4"/>
                    <a:pt x="32" y="4"/>
                    <a:pt x="32" y="4"/>
                  </a:cubicBezTo>
                  <a:cubicBezTo>
                    <a:pt x="33" y="4"/>
                    <a:pt x="34" y="3"/>
                    <a:pt x="34" y="2"/>
                  </a:cubicBezTo>
                  <a:cubicBezTo>
                    <a:pt x="34" y="1"/>
                    <a:pt x="33" y="0"/>
                    <a:pt x="32" y="0"/>
                  </a:cubicBezTo>
                  <a:cubicBezTo>
                    <a:pt x="1" y="0"/>
                    <a:pt x="1" y="0"/>
                    <a:pt x="1" y="0"/>
                  </a:cubicBezTo>
                  <a:cubicBezTo>
                    <a:pt x="0" y="0"/>
                    <a:pt x="0" y="1"/>
                    <a:pt x="0" y="2"/>
                  </a:cubicBezTo>
                  <a:cubicBezTo>
                    <a:pt x="0" y="3"/>
                    <a:pt x="0" y="4"/>
                    <a:pt x="1" y="4"/>
                  </a:cubicBezTo>
                  <a:close/>
                  <a:moveTo>
                    <a:pt x="1" y="4"/>
                  </a:moveTo>
                  <a:cubicBezTo>
                    <a:pt x="1" y="4"/>
                    <a:pt x="1" y="4"/>
                    <a:pt x="1" y="4"/>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2" name="Google Shape;1742;p17"/>
            <p:cNvSpPr/>
            <p:nvPr/>
          </p:nvSpPr>
          <p:spPr>
            <a:xfrm>
              <a:off x="3249613" y="1314451"/>
              <a:ext cx="100013" cy="7938"/>
            </a:xfrm>
            <a:custGeom>
              <a:rect b="b" l="l" r="r" t="t"/>
              <a:pathLst>
                <a:path extrusionOk="0" h="3" w="34">
                  <a:moveTo>
                    <a:pt x="1" y="3"/>
                  </a:moveTo>
                  <a:cubicBezTo>
                    <a:pt x="32" y="3"/>
                    <a:pt x="32" y="3"/>
                    <a:pt x="32" y="3"/>
                  </a:cubicBezTo>
                  <a:cubicBezTo>
                    <a:pt x="33" y="3"/>
                    <a:pt x="34" y="3"/>
                    <a:pt x="34" y="2"/>
                  </a:cubicBezTo>
                  <a:cubicBezTo>
                    <a:pt x="34" y="1"/>
                    <a:pt x="33" y="0"/>
                    <a:pt x="32" y="0"/>
                  </a:cubicBezTo>
                  <a:cubicBezTo>
                    <a:pt x="1" y="0"/>
                    <a:pt x="1" y="0"/>
                    <a:pt x="1" y="0"/>
                  </a:cubicBezTo>
                  <a:cubicBezTo>
                    <a:pt x="0" y="0"/>
                    <a:pt x="0" y="1"/>
                    <a:pt x="0" y="2"/>
                  </a:cubicBezTo>
                  <a:cubicBezTo>
                    <a:pt x="0" y="3"/>
                    <a:pt x="0" y="3"/>
                    <a:pt x="1" y="3"/>
                  </a:cubicBezTo>
                  <a:close/>
                  <a:moveTo>
                    <a:pt x="1" y="3"/>
                  </a:moveTo>
                  <a:cubicBezTo>
                    <a:pt x="1" y="3"/>
                    <a:pt x="1" y="3"/>
                    <a:pt x="1" y="3"/>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3" name="Google Shape;1743;p17"/>
            <p:cNvSpPr/>
            <p:nvPr/>
          </p:nvSpPr>
          <p:spPr>
            <a:xfrm>
              <a:off x="3249613" y="1277938"/>
              <a:ext cx="100013" cy="12700"/>
            </a:xfrm>
            <a:custGeom>
              <a:rect b="b" l="l" r="r" t="t"/>
              <a:pathLst>
                <a:path extrusionOk="0" h="4" w="34">
                  <a:moveTo>
                    <a:pt x="1" y="4"/>
                  </a:moveTo>
                  <a:cubicBezTo>
                    <a:pt x="32" y="4"/>
                    <a:pt x="32" y="4"/>
                    <a:pt x="32" y="4"/>
                  </a:cubicBezTo>
                  <a:cubicBezTo>
                    <a:pt x="33" y="4"/>
                    <a:pt x="34" y="3"/>
                    <a:pt x="34" y="2"/>
                  </a:cubicBezTo>
                  <a:cubicBezTo>
                    <a:pt x="34" y="1"/>
                    <a:pt x="33" y="0"/>
                    <a:pt x="32" y="0"/>
                  </a:cubicBezTo>
                  <a:cubicBezTo>
                    <a:pt x="1" y="0"/>
                    <a:pt x="1" y="0"/>
                    <a:pt x="1" y="0"/>
                  </a:cubicBezTo>
                  <a:cubicBezTo>
                    <a:pt x="0" y="0"/>
                    <a:pt x="0" y="1"/>
                    <a:pt x="0" y="2"/>
                  </a:cubicBezTo>
                  <a:cubicBezTo>
                    <a:pt x="0" y="3"/>
                    <a:pt x="0" y="4"/>
                    <a:pt x="1" y="4"/>
                  </a:cubicBezTo>
                  <a:close/>
                  <a:moveTo>
                    <a:pt x="1" y="4"/>
                  </a:moveTo>
                  <a:cubicBezTo>
                    <a:pt x="1" y="4"/>
                    <a:pt x="1" y="4"/>
                    <a:pt x="1" y="4"/>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4" name="Google Shape;1744;p17"/>
            <p:cNvSpPr/>
            <p:nvPr/>
          </p:nvSpPr>
          <p:spPr>
            <a:xfrm>
              <a:off x="3124200" y="1516063"/>
              <a:ext cx="101600" cy="11113"/>
            </a:xfrm>
            <a:custGeom>
              <a:rect b="b" l="l" r="r" t="t"/>
              <a:pathLst>
                <a:path extrusionOk="0" h="4" w="35">
                  <a:moveTo>
                    <a:pt x="33" y="0"/>
                  </a:moveTo>
                  <a:cubicBezTo>
                    <a:pt x="2" y="0"/>
                    <a:pt x="2" y="0"/>
                    <a:pt x="2" y="0"/>
                  </a:cubicBezTo>
                  <a:cubicBezTo>
                    <a:pt x="1" y="0"/>
                    <a:pt x="0" y="1"/>
                    <a:pt x="0" y="2"/>
                  </a:cubicBezTo>
                  <a:cubicBezTo>
                    <a:pt x="0" y="3"/>
                    <a:pt x="1" y="4"/>
                    <a:pt x="2" y="4"/>
                  </a:cubicBezTo>
                  <a:cubicBezTo>
                    <a:pt x="33" y="4"/>
                    <a:pt x="33" y="4"/>
                    <a:pt x="33" y="4"/>
                  </a:cubicBezTo>
                  <a:cubicBezTo>
                    <a:pt x="34" y="4"/>
                    <a:pt x="35" y="3"/>
                    <a:pt x="35" y="2"/>
                  </a:cubicBezTo>
                  <a:cubicBezTo>
                    <a:pt x="35" y="1"/>
                    <a:pt x="34" y="0"/>
                    <a:pt x="33" y="0"/>
                  </a:cubicBezTo>
                  <a:close/>
                  <a:moveTo>
                    <a:pt x="33" y="0"/>
                  </a:moveTo>
                  <a:cubicBezTo>
                    <a:pt x="33" y="0"/>
                    <a:pt x="33" y="0"/>
                    <a:pt x="33"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5" name="Google Shape;1745;p17"/>
            <p:cNvSpPr/>
            <p:nvPr/>
          </p:nvSpPr>
          <p:spPr>
            <a:xfrm>
              <a:off x="3124200" y="1481138"/>
              <a:ext cx="101600" cy="11113"/>
            </a:xfrm>
            <a:custGeom>
              <a:rect b="b" l="l" r="r" t="t"/>
              <a:pathLst>
                <a:path extrusionOk="0" h="4" w="35">
                  <a:moveTo>
                    <a:pt x="33" y="0"/>
                  </a:moveTo>
                  <a:cubicBezTo>
                    <a:pt x="2" y="0"/>
                    <a:pt x="2" y="0"/>
                    <a:pt x="2" y="0"/>
                  </a:cubicBezTo>
                  <a:cubicBezTo>
                    <a:pt x="1" y="0"/>
                    <a:pt x="0" y="1"/>
                    <a:pt x="0" y="2"/>
                  </a:cubicBezTo>
                  <a:cubicBezTo>
                    <a:pt x="0" y="3"/>
                    <a:pt x="1" y="4"/>
                    <a:pt x="2" y="4"/>
                  </a:cubicBezTo>
                  <a:cubicBezTo>
                    <a:pt x="33" y="4"/>
                    <a:pt x="33" y="4"/>
                    <a:pt x="33" y="4"/>
                  </a:cubicBezTo>
                  <a:cubicBezTo>
                    <a:pt x="34" y="4"/>
                    <a:pt x="35" y="3"/>
                    <a:pt x="35" y="2"/>
                  </a:cubicBezTo>
                  <a:cubicBezTo>
                    <a:pt x="35" y="1"/>
                    <a:pt x="34" y="0"/>
                    <a:pt x="33" y="0"/>
                  </a:cubicBezTo>
                  <a:close/>
                  <a:moveTo>
                    <a:pt x="33" y="0"/>
                  </a:moveTo>
                  <a:cubicBezTo>
                    <a:pt x="33" y="0"/>
                    <a:pt x="33" y="0"/>
                    <a:pt x="33"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p17"/>
            <p:cNvSpPr/>
            <p:nvPr/>
          </p:nvSpPr>
          <p:spPr>
            <a:xfrm>
              <a:off x="3124200" y="1449388"/>
              <a:ext cx="101600" cy="11113"/>
            </a:xfrm>
            <a:custGeom>
              <a:rect b="b" l="l" r="r" t="t"/>
              <a:pathLst>
                <a:path extrusionOk="0" h="4" w="35">
                  <a:moveTo>
                    <a:pt x="33" y="0"/>
                  </a:moveTo>
                  <a:cubicBezTo>
                    <a:pt x="2" y="0"/>
                    <a:pt x="2" y="0"/>
                    <a:pt x="2" y="0"/>
                  </a:cubicBezTo>
                  <a:cubicBezTo>
                    <a:pt x="1" y="0"/>
                    <a:pt x="0" y="1"/>
                    <a:pt x="0" y="2"/>
                  </a:cubicBezTo>
                  <a:cubicBezTo>
                    <a:pt x="0" y="3"/>
                    <a:pt x="1" y="4"/>
                    <a:pt x="2" y="4"/>
                  </a:cubicBezTo>
                  <a:cubicBezTo>
                    <a:pt x="33" y="4"/>
                    <a:pt x="33" y="4"/>
                    <a:pt x="33" y="4"/>
                  </a:cubicBezTo>
                  <a:cubicBezTo>
                    <a:pt x="34" y="4"/>
                    <a:pt x="35" y="3"/>
                    <a:pt x="35" y="2"/>
                  </a:cubicBezTo>
                  <a:cubicBezTo>
                    <a:pt x="35" y="1"/>
                    <a:pt x="34" y="0"/>
                    <a:pt x="33" y="0"/>
                  </a:cubicBezTo>
                  <a:close/>
                  <a:moveTo>
                    <a:pt x="33" y="0"/>
                  </a:moveTo>
                  <a:cubicBezTo>
                    <a:pt x="33" y="0"/>
                    <a:pt x="33" y="0"/>
                    <a:pt x="33"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7" name="Google Shape;1747;p17"/>
            <p:cNvSpPr/>
            <p:nvPr/>
          </p:nvSpPr>
          <p:spPr>
            <a:xfrm>
              <a:off x="3249613" y="1516063"/>
              <a:ext cx="100013" cy="11113"/>
            </a:xfrm>
            <a:custGeom>
              <a:rect b="b" l="l" r="r" t="t"/>
              <a:pathLst>
                <a:path extrusionOk="0" h="4" w="34">
                  <a:moveTo>
                    <a:pt x="32" y="0"/>
                  </a:moveTo>
                  <a:cubicBezTo>
                    <a:pt x="1" y="0"/>
                    <a:pt x="1" y="0"/>
                    <a:pt x="1" y="0"/>
                  </a:cubicBezTo>
                  <a:cubicBezTo>
                    <a:pt x="0" y="0"/>
                    <a:pt x="0" y="1"/>
                    <a:pt x="0" y="2"/>
                  </a:cubicBezTo>
                  <a:cubicBezTo>
                    <a:pt x="0" y="3"/>
                    <a:pt x="0" y="4"/>
                    <a:pt x="1" y="4"/>
                  </a:cubicBezTo>
                  <a:cubicBezTo>
                    <a:pt x="32" y="4"/>
                    <a:pt x="32" y="4"/>
                    <a:pt x="32" y="4"/>
                  </a:cubicBezTo>
                  <a:cubicBezTo>
                    <a:pt x="33" y="4"/>
                    <a:pt x="34" y="3"/>
                    <a:pt x="34" y="2"/>
                  </a:cubicBezTo>
                  <a:cubicBezTo>
                    <a:pt x="34" y="1"/>
                    <a:pt x="33" y="0"/>
                    <a:pt x="32" y="0"/>
                  </a:cubicBezTo>
                  <a:close/>
                  <a:moveTo>
                    <a:pt x="32" y="0"/>
                  </a:moveTo>
                  <a:cubicBezTo>
                    <a:pt x="32" y="0"/>
                    <a:pt x="32" y="0"/>
                    <a:pt x="32"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8" name="Google Shape;1748;p17"/>
            <p:cNvSpPr/>
            <p:nvPr/>
          </p:nvSpPr>
          <p:spPr>
            <a:xfrm>
              <a:off x="3249613" y="1481138"/>
              <a:ext cx="100013" cy="11113"/>
            </a:xfrm>
            <a:custGeom>
              <a:rect b="b" l="l" r="r" t="t"/>
              <a:pathLst>
                <a:path extrusionOk="0" h="4" w="34">
                  <a:moveTo>
                    <a:pt x="32" y="0"/>
                  </a:moveTo>
                  <a:cubicBezTo>
                    <a:pt x="1" y="0"/>
                    <a:pt x="1" y="0"/>
                    <a:pt x="1" y="0"/>
                  </a:cubicBezTo>
                  <a:cubicBezTo>
                    <a:pt x="0" y="0"/>
                    <a:pt x="0" y="1"/>
                    <a:pt x="0" y="2"/>
                  </a:cubicBezTo>
                  <a:cubicBezTo>
                    <a:pt x="0" y="3"/>
                    <a:pt x="0" y="4"/>
                    <a:pt x="1" y="4"/>
                  </a:cubicBezTo>
                  <a:cubicBezTo>
                    <a:pt x="32" y="4"/>
                    <a:pt x="32" y="4"/>
                    <a:pt x="32" y="4"/>
                  </a:cubicBezTo>
                  <a:cubicBezTo>
                    <a:pt x="33" y="4"/>
                    <a:pt x="34" y="3"/>
                    <a:pt x="34" y="2"/>
                  </a:cubicBezTo>
                  <a:cubicBezTo>
                    <a:pt x="34" y="1"/>
                    <a:pt x="33" y="0"/>
                    <a:pt x="32" y="0"/>
                  </a:cubicBezTo>
                  <a:close/>
                  <a:moveTo>
                    <a:pt x="32" y="0"/>
                  </a:moveTo>
                  <a:cubicBezTo>
                    <a:pt x="32" y="0"/>
                    <a:pt x="32" y="0"/>
                    <a:pt x="32"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17"/>
            <p:cNvSpPr/>
            <p:nvPr/>
          </p:nvSpPr>
          <p:spPr>
            <a:xfrm>
              <a:off x="3249613" y="1449388"/>
              <a:ext cx="100013" cy="11113"/>
            </a:xfrm>
            <a:custGeom>
              <a:rect b="b" l="l" r="r" t="t"/>
              <a:pathLst>
                <a:path extrusionOk="0" h="4" w="34">
                  <a:moveTo>
                    <a:pt x="32" y="0"/>
                  </a:moveTo>
                  <a:cubicBezTo>
                    <a:pt x="1" y="0"/>
                    <a:pt x="1" y="0"/>
                    <a:pt x="1" y="0"/>
                  </a:cubicBezTo>
                  <a:cubicBezTo>
                    <a:pt x="0" y="0"/>
                    <a:pt x="0" y="1"/>
                    <a:pt x="0" y="2"/>
                  </a:cubicBezTo>
                  <a:cubicBezTo>
                    <a:pt x="0" y="3"/>
                    <a:pt x="0" y="4"/>
                    <a:pt x="1" y="4"/>
                  </a:cubicBezTo>
                  <a:cubicBezTo>
                    <a:pt x="32" y="4"/>
                    <a:pt x="32" y="4"/>
                    <a:pt x="32" y="4"/>
                  </a:cubicBezTo>
                  <a:cubicBezTo>
                    <a:pt x="33" y="4"/>
                    <a:pt x="34" y="3"/>
                    <a:pt x="34" y="2"/>
                  </a:cubicBezTo>
                  <a:cubicBezTo>
                    <a:pt x="34" y="1"/>
                    <a:pt x="33" y="0"/>
                    <a:pt x="32" y="0"/>
                  </a:cubicBezTo>
                  <a:close/>
                  <a:moveTo>
                    <a:pt x="32" y="0"/>
                  </a:moveTo>
                  <a:cubicBezTo>
                    <a:pt x="32" y="0"/>
                    <a:pt x="32" y="0"/>
                    <a:pt x="32"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0" name="Google Shape;1750;p17"/>
            <p:cNvSpPr/>
            <p:nvPr/>
          </p:nvSpPr>
          <p:spPr>
            <a:xfrm>
              <a:off x="3124200" y="1381126"/>
              <a:ext cx="225425" cy="12700"/>
            </a:xfrm>
            <a:custGeom>
              <a:rect b="b" l="l" r="r" t="t"/>
              <a:pathLst>
                <a:path extrusionOk="0" h="4" w="77">
                  <a:moveTo>
                    <a:pt x="75" y="0"/>
                  </a:moveTo>
                  <a:cubicBezTo>
                    <a:pt x="2" y="0"/>
                    <a:pt x="2" y="0"/>
                    <a:pt x="2" y="0"/>
                  </a:cubicBezTo>
                  <a:cubicBezTo>
                    <a:pt x="1" y="0"/>
                    <a:pt x="0" y="1"/>
                    <a:pt x="0" y="2"/>
                  </a:cubicBezTo>
                  <a:cubicBezTo>
                    <a:pt x="0" y="3"/>
                    <a:pt x="1" y="4"/>
                    <a:pt x="2" y="4"/>
                  </a:cubicBezTo>
                  <a:cubicBezTo>
                    <a:pt x="75" y="4"/>
                    <a:pt x="75" y="4"/>
                    <a:pt x="75" y="4"/>
                  </a:cubicBezTo>
                  <a:cubicBezTo>
                    <a:pt x="76" y="4"/>
                    <a:pt x="77" y="3"/>
                    <a:pt x="77" y="2"/>
                  </a:cubicBezTo>
                  <a:cubicBezTo>
                    <a:pt x="77" y="1"/>
                    <a:pt x="76" y="0"/>
                    <a:pt x="75" y="0"/>
                  </a:cubicBezTo>
                  <a:close/>
                  <a:moveTo>
                    <a:pt x="75" y="0"/>
                  </a:moveTo>
                  <a:cubicBezTo>
                    <a:pt x="75" y="0"/>
                    <a:pt x="75" y="0"/>
                    <a:pt x="75"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1" name="Google Shape;1751;p17"/>
            <p:cNvSpPr/>
            <p:nvPr/>
          </p:nvSpPr>
          <p:spPr>
            <a:xfrm>
              <a:off x="3124200" y="1412876"/>
              <a:ext cx="225425" cy="12700"/>
            </a:xfrm>
            <a:custGeom>
              <a:rect b="b" l="l" r="r" t="t"/>
              <a:pathLst>
                <a:path extrusionOk="0" h="4" w="77">
                  <a:moveTo>
                    <a:pt x="75" y="0"/>
                  </a:moveTo>
                  <a:cubicBezTo>
                    <a:pt x="2" y="0"/>
                    <a:pt x="2" y="0"/>
                    <a:pt x="2" y="0"/>
                  </a:cubicBezTo>
                  <a:cubicBezTo>
                    <a:pt x="1" y="0"/>
                    <a:pt x="0" y="1"/>
                    <a:pt x="0" y="2"/>
                  </a:cubicBezTo>
                  <a:cubicBezTo>
                    <a:pt x="0" y="3"/>
                    <a:pt x="1" y="4"/>
                    <a:pt x="2" y="4"/>
                  </a:cubicBezTo>
                  <a:cubicBezTo>
                    <a:pt x="75" y="4"/>
                    <a:pt x="75" y="4"/>
                    <a:pt x="75" y="4"/>
                  </a:cubicBezTo>
                  <a:cubicBezTo>
                    <a:pt x="76" y="4"/>
                    <a:pt x="77" y="3"/>
                    <a:pt x="77" y="2"/>
                  </a:cubicBezTo>
                  <a:cubicBezTo>
                    <a:pt x="77" y="1"/>
                    <a:pt x="76" y="0"/>
                    <a:pt x="75" y="0"/>
                  </a:cubicBezTo>
                  <a:close/>
                  <a:moveTo>
                    <a:pt x="75" y="0"/>
                  </a:moveTo>
                  <a:cubicBezTo>
                    <a:pt x="75" y="0"/>
                    <a:pt x="75" y="0"/>
                    <a:pt x="75"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2" name="Google Shape;1752;p17"/>
            <p:cNvSpPr/>
            <p:nvPr/>
          </p:nvSpPr>
          <p:spPr>
            <a:xfrm>
              <a:off x="3124200" y="1255713"/>
              <a:ext cx="101600" cy="101600"/>
            </a:xfrm>
            <a:custGeom>
              <a:rect b="b" l="l" r="r" t="t"/>
              <a:pathLst>
                <a:path extrusionOk="0" h="35" w="35">
                  <a:moveTo>
                    <a:pt x="4" y="35"/>
                  </a:moveTo>
                  <a:cubicBezTo>
                    <a:pt x="31" y="35"/>
                    <a:pt x="31" y="35"/>
                    <a:pt x="31" y="35"/>
                  </a:cubicBezTo>
                  <a:cubicBezTo>
                    <a:pt x="33" y="35"/>
                    <a:pt x="35" y="33"/>
                    <a:pt x="35" y="31"/>
                  </a:cubicBezTo>
                  <a:cubicBezTo>
                    <a:pt x="35" y="4"/>
                    <a:pt x="35" y="4"/>
                    <a:pt x="35" y="4"/>
                  </a:cubicBezTo>
                  <a:cubicBezTo>
                    <a:pt x="35" y="2"/>
                    <a:pt x="33" y="0"/>
                    <a:pt x="31" y="0"/>
                  </a:cubicBezTo>
                  <a:cubicBezTo>
                    <a:pt x="4" y="0"/>
                    <a:pt x="4" y="0"/>
                    <a:pt x="4" y="0"/>
                  </a:cubicBezTo>
                  <a:cubicBezTo>
                    <a:pt x="2" y="0"/>
                    <a:pt x="0" y="2"/>
                    <a:pt x="0" y="4"/>
                  </a:cubicBezTo>
                  <a:cubicBezTo>
                    <a:pt x="0" y="31"/>
                    <a:pt x="0" y="31"/>
                    <a:pt x="0" y="31"/>
                  </a:cubicBezTo>
                  <a:cubicBezTo>
                    <a:pt x="0" y="33"/>
                    <a:pt x="2" y="35"/>
                    <a:pt x="4" y="35"/>
                  </a:cubicBezTo>
                  <a:close/>
                  <a:moveTo>
                    <a:pt x="8" y="8"/>
                  </a:moveTo>
                  <a:cubicBezTo>
                    <a:pt x="27" y="8"/>
                    <a:pt x="27" y="8"/>
                    <a:pt x="27" y="8"/>
                  </a:cubicBezTo>
                  <a:cubicBezTo>
                    <a:pt x="27" y="27"/>
                    <a:pt x="27" y="27"/>
                    <a:pt x="27" y="27"/>
                  </a:cubicBezTo>
                  <a:cubicBezTo>
                    <a:pt x="8" y="27"/>
                    <a:pt x="8" y="27"/>
                    <a:pt x="8" y="27"/>
                  </a:cubicBezTo>
                  <a:lnTo>
                    <a:pt x="8" y="8"/>
                  </a:lnTo>
                  <a:close/>
                  <a:moveTo>
                    <a:pt x="8" y="8"/>
                  </a:moveTo>
                  <a:cubicBezTo>
                    <a:pt x="8" y="8"/>
                    <a:pt x="8" y="8"/>
                    <a:pt x="8" y="8"/>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53" name="Google Shape;1753;p17"/>
          <p:cNvSpPr/>
          <p:nvPr/>
        </p:nvSpPr>
        <p:spPr>
          <a:xfrm>
            <a:off x="19168378" y="7098759"/>
            <a:ext cx="764820" cy="789100"/>
          </a:xfrm>
          <a:custGeom>
            <a:rect b="b" l="l" r="r" t="t"/>
            <a:pathLst>
              <a:path extrusionOk="0" h="462" w="444">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rgbClr val="F8F8F8"/>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754" name="Google Shape;1754;p17"/>
          <p:cNvCxnSpPr/>
          <p:nvPr/>
        </p:nvCxnSpPr>
        <p:spPr>
          <a:xfrm>
            <a:off x="7533112" y="4175822"/>
            <a:ext cx="3891454" cy="0"/>
          </a:xfrm>
          <a:prstGeom prst="straightConnector1">
            <a:avLst/>
          </a:prstGeom>
          <a:noFill/>
          <a:ln cap="flat" cmpd="sng" w="53975">
            <a:solidFill>
              <a:srgbClr val="EAC4CF"/>
            </a:solidFill>
            <a:prstDash val="solid"/>
            <a:miter lim="800000"/>
            <a:headEnd len="sm" w="sm" type="none"/>
            <a:tailEnd len="sm" w="sm" type="none"/>
          </a:ln>
        </p:spPr>
      </p:cxnSp>
      <p:cxnSp>
        <p:nvCxnSpPr>
          <p:cNvPr id="1755" name="Google Shape;1755;p17"/>
          <p:cNvCxnSpPr/>
          <p:nvPr/>
        </p:nvCxnSpPr>
        <p:spPr>
          <a:xfrm>
            <a:off x="2641257" y="9625556"/>
            <a:ext cx="3891454" cy="0"/>
          </a:xfrm>
          <a:prstGeom prst="straightConnector1">
            <a:avLst/>
          </a:prstGeom>
          <a:noFill/>
          <a:ln cap="flat" cmpd="sng" w="53975">
            <a:solidFill>
              <a:srgbClr val="C5CFE3"/>
            </a:solidFill>
            <a:prstDash val="solid"/>
            <a:miter lim="800000"/>
            <a:headEnd len="sm" w="sm" type="none"/>
            <a:tailEnd len="sm" w="sm" type="none"/>
          </a:ln>
        </p:spPr>
      </p:cxnSp>
      <p:cxnSp>
        <p:nvCxnSpPr>
          <p:cNvPr id="1756" name="Google Shape;1756;p17"/>
          <p:cNvCxnSpPr/>
          <p:nvPr/>
        </p:nvCxnSpPr>
        <p:spPr>
          <a:xfrm>
            <a:off x="12703195" y="9625556"/>
            <a:ext cx="3891454" cy="0"/>
          </a:xfrm>
          <a:prstGeom prst="straightConnector1">
            <a:avLst/>
          </a:prstGeom>
          <a:noFill/>
          <a:ln cap="flat" cmpd="sng" w="53975">
            <a:solidFill>
              <a:srgbClr val="E9D9CF"/>
            </a:solidFill>
            <a:prstDash val="solid"/>
            <a:miter lim="800000"/>
            <a:headEnd len="sm" w="sm" type="none"/>
            <a:tailEnd len="sm" w="sm" type="none"/>
          </a:ln>
        </p:spPr>
      </p:cxnSp>
      <p:cxnSp>
        <p:nvCxnSpPr>
          <p:cNvPr id="1757" name="Google Shape;1757;p17"/>
          <p:cNvCxnSpPr/>
          <p:nvPr/>
        </p:nvCxnSpPr>
        <p:spPr>
          <a:xfrm>
            <a:off x="17605061" y="5249333"/>
            <a:ext cx="3891454" cy="0"/>
          </a:xfrm>
          <a:prstGeom prst="straightConnector1">
            <a:avLst/>
          </a:prstGeom>
          <a:noFill/>
          <a:ln cap="flat" cmpd="sng" w="53975">
            <a:solidFill>
              <a:srgbClr val="E2E7C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1000"/>
                                        <p:tgtEl>
                                          <p:spTgt spid="1733"/>
                                        </p:tgtEl>
                                      </p:cBhvr>
                                    </p:animEffect>
                                  </p:childTnLst>
                                </p:cTn>
                              </p:par>
                              <p:par>
                                <p:cTn fill="hold" nodeType="with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par>
                                <p:cTn fill="hold" nodeType="with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1000"/>
                                        <p:tgtEl>
                                          <p:spTgt spid="1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par>
                                <p:cTn fill="hold" nodeType="with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1000"/>
                                        <p:tgtEl>
                                          <p:spTgt spid="1730"/>
                                        </p:tgtEl>
                                      </p:cBhvr>
                                    </p:animEffect>
                                  </p:childTnLst>
                                </p:cTn>
                              </p:par>
                              <p:par>
                                <p:cTn fill="hold" nodeType="with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1000"/>
                                        <p:tgtEl>
                                          <p:spTgt spid="1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1000"/>
                                        <p:tgtEl>
                                          <p:spTgt spid="1735"/>
                                        </p:tgtEl>
                                      </p:cBhvr>
                                    </p:animEffect>
                                  </p:childTnLst>
                                </p:cTn>
                              </p:par>
                              <p:par>
                                <p:cTn fill="hold" nodeType="with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1000"/>
                                        <p:tgtEl>
                                          <p:spTgt spid="1736"/>
                                        </p:tgtEl>
                                      </p:cBhvr>
                                    </p:animEffect>
                                  </p:childTnLst>
                                </p:cTn>
                              </p:par>
                              <p:par>
                                <p:cTn fill="hold" nodeType="withEffect" presetClass="entr" presetID="10" presetSubtype="0">
                                  <p:stCondLst>
                                    <p:cond delay="0"/>
                                  </p:stCondLst>
                                  <p:childTnLst>
                                    <p:set>
                                      <p:cBhvr>
                                        <p:cTn dur="1" fill="hold">
                                          <p:stCondLst>
                                            <p:cond delay="0"/>
                                          </p:stCondLst>
                                        </p:cTn>
                                        <p:tgtEl>
                                          <p:spTgt spid="1756"/>
                                        </p:tgtEl>
                                        <p:attrNameLst>
                                          <p:attrName>style.visibility</p:attrName>
                                        </p:attrNameLst>
                                      </p:cBhvr>
                                      <p:to>
                                        <p:strVal val="visible"/>
                                      </p:to>
                                    </p:set>
                                    <p:animEffect filter="fade" transition="in">
                                      <p:cBhvr>
                                        <p:cTn dur="1000"/>
                                        <p:tgtEl>
                                          <p:spTgt spid="1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1000"/>
                                        <p:tgtEl>
                                          <p:spTgt spid="1731"/>
                                        </p:tgtEl>
                                      </p:cBhvr>
                                    </p:animEffect>
                                  </p:childTnLst>
                                </p:cTn>
                              </p:par>
                              <p:par>
                                <p:cTn fill="hold" nodeType="with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1000"/>
                                        <p:tgtEl>
                                          <p:spTgt spid="1732"/>
                                        </p:tgtEl>
                                      </p:cBhvr>
                                    </p:animEffect>
                                  </p:childTnLst>
                                </p:cTn>
                              </p:par>
                              <p:par>
                                <p:cTn fill="hold" nodeType="withEffect" presetClass="entr" presetID="10" presetSubtype="0">
                                  <p:stCondLst>
                                    <p:cond delay="0"/>
                                  </p:stCondLst>
                                  <p:childTnLst>
                                    <p:set>
                                      <p:cBhvr>
                                        <p:cTn dur="1" fill="hold">
                                          <p:stCondLst>
                                            <p:cond delay="0"/>
                                          </p:stCondLst>
                                        </p:cTn>
                                        <p:tgtEl>
                                          <p:spTgt spid="1757"/>
                                        </p:tgtEl>
                                        <p:attrNameLst>
                                          <p:attrName>style.visibility</p:attrName>
                                        </p:attrNameLst>
                                      </p:cBhvr>
                                      <p:to>
                                        <p:strVal val="visible"/>
                                      </p:to>
                                    </p:set>
                                    <p:animEffect filter="fade" transition="in">
                                      <p:cBhvr>
                                        <p:cTn dur="1000"/>
                                        <p:tgtEl>
                                          <p:spTgt spid="1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
          <p:cNvSpPr txBox="1"/>
          <p:nvPr/>
        </p:nvSpPr>
        <p:spPr>
          <a:xfrm>
            <a:off x="6098107" y="483017"/>
            <a:ext cx="12181503"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Reportes Disponibles</a:t>
            </a:r>
            <a:endParaRPr/>
          </a:p>
        </p:txBody>
      </p:sp>
      <p:grpSp>
        <p:nvGrpSpPr>
          <p:cNvPr id="1763" name="Google Shape;1763;p18"/>
          <p:cNvGrpSpPr/>
          <p:nvPr/>
        </p:nvGrpSpPr>
        <p:grpSpPr>
          <a:xfrm>
            <a:off x="23375325" y="8201121"/>
            <a:ext cx="1360267" cy="947966"/>
            <a:chOff x="23387538" y="9304230"/>
            <a:chExt cx="1360267" cy="947966"/>
          </a:xfrm>
        </p:grpSpPr>
        <p:sp>
          <p:nvSpPr>
            <p:cNvPr id="1764" name="Google Shape;1764;p18"/>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5" name="Google Shape;1765;p18"/>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66" name="Google Shape;1766;p18"/>
          <p:cNvGrpSpPr/>
          <p:nvPr/>
        </p:nvGrpSpPr>
        <p:grpSpPr>
          <a:xfrm>
            <a:off x="23387538" y="12536370"/>
            <a:ext cx="1360267" cy="947966"/>
            <a:chOff x="23387538" y="12536370"/>
            <a:chExt cx="1360267" cy="947966"/>
          </a:xfrm>
        </p:grpSpPr>
        <p:sp>
          <p:nvSpPr>
            <p:cNvPr id="1767" name="Google Shape;1767;p18"/>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8" name="Google Shape;1768;p18"/>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9" name="Google Shape;1769;p18"/>
          <p:cNvSpPr txBox="1"/>
          <p:nvPr/>
        </p:nvSpPr>
        <p:spPr>
          <a:xfrm>
            <a:off x="8932973" y="1634834"/>
            <a:ext cx="6553081"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9"/>
              </a:buClr>
              <a:buSzPts val="3100"/>
              <a:buFont typeface="Arial"/>
              <a:buNone/>
            </a:pPr>
            <a:r>
              <a:rPr lang="en-US" sz="3100">
                <a:solidFill>
                  <a:srgbClr val="445469"/>
                </a:solidFill>
                <a:latin typeface="Lato Light"/>
                <a:ea typeface="Lato Light"/>
                <a:cs typeface="Lato Light"/>
                <a:sym typeface="Lato Light"/>
              </a:rPr>
              <a:t>Resultado de la ejecución del motor</a:t>
            </a:r>
            <a:endParaRPr/>
          </a:p>
        </p:txBody>
      </p:sp>
      <p:grpSp>
        <p:nvGrpSpPr>
          <p:cNvPr id="1770" name="Google Shape;1770;p18"/>
          <p:cNvGrpSpPr/>
          <p:nvPr/>
        </p:nvGrpSpPr>
        <p:grpSpPr>
          <a:xfrm>
            <a:off x="23387537" y="9311060"/>
            <a:ext cx="1360267" cy="947966"/>
            <a:chOff x="23387538" y="8255417"/>
            <a:chExt cx="1360267" cy="947966"/>
          </a:xfrm>
        </p:grpSpPr>
        <p:sp>
          <p:nvSpPr>
            <p:cNvPr id="1771" name="Google Shape;1771;p18"/>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Google Shape;1772;p18"/>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73" name="Google Shape;1773;p18"/>
          <p:cNvGrpSpPr/>
          <p:nvPr/>
        </p:nvGrpSpPr>
        <p:grpSpPr>
          <a:xfrm>
            <a:off x="23387538" y="10395893"/>
            <a:ext cx="1360267" cy="947966"/>
            <a:chOff x="23387538" y="10353043"/>
            <a:chExt cx="1360267" cy="947966"/>
          </a:xfrm>
        </p:grpSpPr>
        <p:sp>
          <p:nvSpPr>
            <p:cNvPr id="1774" name="Google Shape;1774;p18"/>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5" name="Google Shape;1775;p18"/>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76" name="Google Shape;1776;p18"/>
          <p:cNvGrpSpPr/>
          <p:nvPr/>
        </p:nvGrpSpPr>
        <p:grpSpPr>
          <a:xfrm>
            <a:off x="23387538" y="11466131"/>
            <a:ext cx="1360267" cy="947966"/>
            <a:chOff x="23387538" y="11384421"/>
            <a:chExt cx="1360267" cy="947966"/>
          </a:xfrm>
        </p:grpSpPr>
        <p:sp>
          <p:nvSpPr>
            <p:cNvPr id="1777" name="Google Shape;1777;p18"/>
            <p:cNvSpPr/>
            <p:nvPr/>
          </p:nvSpPr>
          <p:spPr>
            <a:xfrm>
              <a:off x="23387538" y="11384421"/>
              <a:ext cx="1360267" cy="947966"/>
            </a:xfrm>
            <a:prstGeom prst="round2DiagRect">
              <a:avLst>
                <a:gd fmla="val 18841" name="adj1"/>
                <a:gd fmla="val 0" name="adj2"/>
              </a:avLst>
            </a:prstGeom>
            <a:solidFill>
              <a:srgbClr val="FFE79B"/>
            </a:solidFill>
            <a:ln cap="flat" cmpd="sng" w="12700">
              <a:solidFill>
                <a:srgbClr val="DEA900"/>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8" name="Google Shape;1778;p18"/>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DEA900"/>
            </a:solidFill>
            <a:ln cap="flat" cmpd="sng" w="9525">
              <a:solidFill>
                <a:srgbClr val="DEA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79" name="Google Shape;1779;p18"/>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sp>
        <p:nvSpPr>
          <p:cNvPr id="1780" name="Google Shape;1780;p18"/>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1781" name="Google Shape;1781;p18"/>
          <p:cNvGrpSpPr/>
          <p:nvPr/>
        </p:nvGrpSpPr>
        <p:grpSpPr>
          <a:xfrm rot="163547">
            <a:off x="11380405" y="6306735"/>
            <a:ext cx="1548637" cy="2131067"/>
            <a:chOff x="2968451" y="3183645"/>
            <a:chExt cx="7309825" cy="10553543"/>
          </a:xfrm>
        </p:grpSpPr>
        <p:sp>
          <p:nvSpPr>
            <p:cNvPr id="1782" name="Google Shape;1782;p18"/>
            <p:cNvSpPr/>
            <p:nvPr/>
          </p:nvSpPr>
          <p:spPr>
            <a:xfrm>
              <a:off x="4135829" y="10508430"/>
              <a:ext cx="5262341" cy="1337480"/>
            </a:xfrm>
            <a:custGeom>
              <a:rect b="b" l="l" r="r" t="t"/>
              <a:pathLst>
                <a:path extrusionOk="0" h="2263" w="8889">
                  <a:moveTo>
                    <a:pt x="5208" y="0"/>
                  </a:moveTo>
                  <a:lnTo>
                    <a:pt x="5208" y="0"/>
                  </a:lnTo>
                  <a:cubicBezTo>
                    <a:pt x="5208" y="156"/>
                    <a:pt x="5208" y="156"/>
                    <a:pt x="5208" y="156"/>
                  </a:cubicBezTo>
                  <a:cubicBezTo>
                    <a:pt x="5230" y="222"/>
                    <a:pt x="5230" y="222"/>
                    <a:pt x="5230" y="222"/>
                  </a:cubicBezTo>
                  <a:cubicBezTo>
                    <a:pt x="5252" y="288"/>
                    <a:pt x="5252" y="311"/>
                    <a:pt x="5296" y="377"/>
                  </a:cubicBezTo>
                  <a:cubicBezTo>
                    <a:pt x="5363" y="444"/>
                    <a:pt x="5385" y="532"/>
                    <a:pt x="5363" y="621"/>
                  </a:cubicBezTo>
                  <a:lnTo>
                    <a:pt x="5363" y="621"/>
                  </a:lnTo>
                  <a:cubicBezTo>
                    <a:pt x="5363" y="643"/>
                    <a:pt x="5363" y="643"/>
                    <a:pt x="5363" y="643"/>
                  </a:cubicBezTo>
                  <a:lnTo>
                    <a:pt x="5363" y="643"/>
                  </a:lnTo>
                  <a:cubicBezTo>
                    <a:pt x="5363" y="820"/>
                    <a:pt x="5164" y="975"/>
                    <a:pt x="4942" y="975"/>
                  </a:cubicBezTo>
                  <a:cubicBezTo>
                    <a:pt x="4721" y="975"/>
                    <a:pt x="4521" y="798"/>
                    <a:pt x="4521" y="599"/>
                  </a:cubicBezTo>
                  <a:lnTo>
                    <a:pt x="4521" y="599"/>
                  </a:lnTo>
                  <a:cubicBezTo>
                    <a:pt x="4521" y="510"/>
                    <a:pt x="4543" y="444"/>
                    <a:pt x="4609" y="377"/>
                  </a:cubicBezTo>
                  <a:cubicBezTo>
                    <a:pt x="4632" y="333"/>
                    <a:pt x="4654" y="288"/>
                    <a:pt x="4676" y="244"/>
                  </a:cubicBezTo>
                  <a:cubicBezTo>
                    <a:pt x="4698" y="156"/>
                    <a:pt x="4698" y="156"/>
                    <a:pt x="4698" y="156"/>
                  </a:cubicBezTo>
                  <a:lnTo>
                    <a:pt x="4698" y="156"/>
                  </a:lnTo>
                  <a:cubicBezTo>
                    <a:pt x="4698" y="0"/>
                    <a:pt x="4698" y="0"/>
                    <a:pt x="4698" y="0"/>
                  </a:cubicBezTo>
                  <a:cubicBezTo>
                    <a:pt x="177" y="0"/>
                    <a:pt x="177" y="0"/>
                    <a:pt x="177" y="0"/>
                  </a:cubicBezTo>
                  <a:cubicBezTo>
                    <a:pt x="111" y="554"/>
                    <a:pt x="0" y="1020"/>
                    <a:pt x="0" y="1020"/>
                  </a:cubicBezTo>
                  <a:cubicBezTo>
                    <a:pt x="5496" y="2262"/>
                    <a:pt x="5496" y="2262"/>
                    <a:pt x="5496" y="2262"/>
                  </a:cubicBezTo>
                  <a:cubicBezTo>
                    <a:pt x="5496" y="2262"/>
                    <a:pt x="5696" y="931"/>
                    <a:pt x="5961" y="843"/>
                  </a:cubicBezTo>
                  <a:cubicBezTo>
                    <a:pt x="6250" y="731"/>
                    <a:pt x="8001" y="1486"/>
                    <a:pt x="8533" y="843"/>
                  </a:cubicBezTo>
                  <a:cubicBezTo>
                    <a:pt x="8754" y="554"/>
                    <a:pt x="8866" y="244"/>
                    <a:pt x="8888" y="0"/>
                  </a:cubicBezTo>
                  <a:lnTo>
                    <a:pt x="5208" y="0"/>
                  </a:lnTo>
                </a:path>
              </a:pathLst>
            </a:custGeom>
            <a:solidFill>
              <a:schemeClr val="accent5"/>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83" name="Google Shape;1783;p18"/>
            <p:cNvGrpSpPr/>
            <p:nvPr/>
          </p:nvGrpSpPr>
          <p:grpSpPr>
            <a:xfrm>
              <a:off x="3467264" y="8632829"/>
              <a:ext cx="6811012" cy="1611766"/>
              <a:chOff x="1734083" y="4316414"/>
              <a:chExt cx="3406393" cy="805883"/>
            </a:xfrm>
          </p:grpSpPr>
          <p:sp>
            <p:nvSpPr>
              <p:cNvPr id="1784" name="Google Shape;1784;p18"/>
              <p:cNvSpPr/>
              <p:nvPr/>
            </p:nvSpPr>
            <p:spPr>
              <a:xfrm>
                <a:off x="1734083" y="4316414"/>
                <a:ext cx="1317887" cy="805883"/>
              </a:xfrm>
              <a:custGeom>
                <a:rect b="b" l="l" r="r" t="t"/>
                <a:pathLst>
                  <a:path extrusionOk="0" h="2727" w="4456">
                    <a:moveTo>
                      <a:pt x="1751" y="0"/>
                    </a:moveTo>
                    <a:lnTo>
                      <a:pt x="1751" y="0"/>
                    </a:lnTo>
                    <a:cubicBezTo>
                      <a:pt x="1751" y="112"/>
                      <a:pt x="1751" y="112"/>
                      <a:pt x="1751" y="112"/>
                    </a:cubicBezTo>
                    <a:cubicBezTo>
                      <a:pt x="1773" y="200"/>
                      <a:pt x="1773" y="200"/>
                      <a:pt x="1773" y="200"/>
                    </a:cubicBezTo>
                    <a:cubicBezTo>
                      <a:pt x="1795" y="244"/>
                      <a:pt x="1795" y="266"/>
                      <a:pt x="1840" y="333"/>
                    </a:cubicBezTo>
                    <a:cubicBezTo>
                      <a:pt x="1906" y="399"/>
                      <a:pt x="1929" y="488"/>
                      <a:pt x="1906" y="577"/>
                    </a:cubicBezTo>
                    <a:lnTo>
                      <a:pt x="1906" y="577"/>
                    </a:lnTo>
                    <a:cubicBezTo>
                      <a:pt x="1906" y="599"/>
                      <a:pt x="1906" y="599"/>
                      <a:pt x="1906" y="599"/>
                    </a:cubicBezTo>
                    <a:lnTo>
                      <a:pt x="1906" y="599"/>
                    </a:lnTo>
                    <a:cubicBezTo>
                      <a:pt x="1884" y="776"/>
                      <a:pt x="1707" y="931"/>
                      <a:pt x="1486" y="931"/>
                    </a:cubicBezTo>
                    <a:cubicBezTo>
                      <a:pt x="1264" y="931"/>
                      <a:pt x="1064" y="754"/>
                      <a:pt x="1064" y="554"/>
                    </a:cubicBezTo>
                    <a:lnTo>
                      <a:pt x="1064" y="554"/>
                    </a:lnTo>
                    <a:cubicBezTo>
                      <a:pt x="1064" y="466"/>
                      <a:pt x="1086" y="399"/>
                      <a:pt x="1131" y="333"/>
                    </a:cubicBezTo>
                    <a:cubicBezTo>
                      <a:pt x="1175" y="289"/>
                      <a:pt x="1197" y="244"/>
                      <a:pt x="1220" y="200"/>
                    </a:cubicBezTo>
                    <a:cubicBezTo>
                      <a:pt x="1242" y="112"/>
                      <a:pt x="1242" y="112"/>
                      <a:pt x="1242" y="112"/>
                    </a:cubicBezTo>
                    <a:lnTo>
                      <a:pt x="1242" y="112"/>
                    </a:lnTo>
                    <a:cubicBezTo>
                      <a:pt x="1242" y="0"/>
                      <a:pt x="1242" y="0"/>
                      <a:pt x="1242" y="0"/>
                    </a:cubicBezTo>
                    <a:cubicBezTo>
                      <a:pt x="0" y="0"/>
                      <a:pt x="0" y="0"/>
                      <a:pt x="0" y="0"/>
                    </a:cubicBezTo>
                    <a:cubicBezTo>
                      <a:pt x="311" y="532"/>
                      <a:pt x="710" y="1042"/>
                      <a:pt x="1220" y="1552"/>
                    </a:cubicBezTo>
                    <a:cubicBezTo>
                      <a:pt x="1397" y="1729"/>
                      <a:pt x="1419" y="2217"/>
                      <a:pt x="1374" y="2726"/>
                    </a:cubicBezTo>
                    <a:cubicBezTo>
                      <a:pt x="4455" y="2726"/>
                      <a:pt x="4455" y="2726"/>
                      <a:pt x="4455" y="2726"/>
                    </a:cubicBezTo>
                    <a:cubicBezTo>
                      <a:pt x="4455" y="0"/>
                      <a:pt x="4455" y="0"/>
                      <a:pt x="4455" y="0"/>
                    </a:cubicBezTo>
                    <a:lnTo>
                      <a:pt x="1751" y="0"/>
                    </a:lnTo>
                  </a:path>
                </a:pathLst>
              </a:custGeom>
              <a:solidFill>
                <a:schemeClr val="accent4"/>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5" name="Google Shape;1785;p18"/>
              <p:cNvSpPr/>
              <p:nvPr/>
            </p:nvSpPr>
            <p:spPr>
              <a:xfrm>
                <a:off x="3191726" y="4316414"/>
                <a:ext cx="1948750" cy="805883"/>
              </a:xfrm>
              <a:custGeom>
                <a:rect b="b" l="l" r="r" t="t"/>
                <a:pathLst>
                  <a:path extrusionOk="0" h="2727" w="6583">
                    <a:moveTo>
                      <a:pt x="6582" y="0"/>
                    </a:moveTo>
                    <a:lnTo>
                      <a:pt x="6582" y="0"/>
                    </a:lnTo>
                    <a:cubicBezTo>
                      <a:pt x="0" y="0"/>
                      <a:pt x="0" y="0"/>
                      <a:pt x="0" y="0"/>
                    </a:cubicBezTo>
                    <a:cubicBezTo>
                      <a:pt x="0" y="2726"/>
                      <a:pt x="0" y="2726"/>
                      <a:pt x="0" y="2726"/>
                    </a:cubicBezTo>
                    <a:cubicBezTo>
                      <a:pt x="4832" y="2726"/>
                      <a:pt x="4832" y="2726"/>
                      <a:pt x="4832" y="2726"/>
                    </a:cubicBezTo>
                    <a:lnTo>
                      <a:pt x="4832" y="2726"/>
                    </a:lnTo>
                    <a:cubicBezTo>
                      <a:pt x="5098" y="2726"/>
                      <a:pt x="5098" y="2726"/>
                      <a:pt x="5098" y="2726"/>
                    </a:cubicBezTo>
                    <a:cubicBezTo>
                      <a:pt x="5098" y="2305"/>
                      <a:pt x="5098" y="2305"/>
                      <a:pt x="5098" y="2305"/>
                    </a:cubicBezTo>
                    <a:cubicBezTo>
                      <a:pt x="5098" y="2305"/>
                      <a:pt x="5385" y="2106"/>
                      <a:pt x="5452" y="1995"/>
                    </a:cubicBezTo>
                    <a:cubicBezTo>
                      <a:pt x="5541" y="1751"/>
                      <a:pt x="5342" y="1662"/>
                      <a:pt x="5342" y="1662"/>
                    </a:cubicBezTo>
                    <a:cubicBezTo>
                      <a:pt x="5342" y="1662"/>
                      <a:pt x="5651" y="1463"/>
                      <a:pt x="5541" y="1264"/>
                    </a:cubicBezTo>
                    <a:cubicBezTo>
                      <a:pt x="5496" y="1175"/>
                      <a:pt x="5407" y="864"/>
                      <a:pt x="5407" y="864"/>
                    </a:cubicBezTo>
                    <a:cubicBezTo>
                      <a:pt x="5519" y="532"/>
                      <a:pt x="5519" y="532"/>
                      <a:pt x="5519" y="532"/>
                    </a:cubicBezTo>
                    <a:cubicBezTo>
                      <a:pt x="5585" y="399"/>
                      <a:pt x="5585" y="399"/>
                      <a:pt x="5585" y="399"/>
                    </a:cubicBezTo>
                    <a:lnTo>
                      <a:pt x="6582" y="0"/>
                    </a:lnTo>
                  </a:path>
                </a:pathLst>
              </a:custGeom>
              <a:solidFill>
                <a:schemeClr val="accent4"/>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86" name="Google Shape;1786;p18"/>
            <p:cNvGrpSpPr/>
            <p:nvPr/>
          </p:nvGrpSpPr>
          <p:grpSpPr>
            <a:xfrm>
              <a:off x="3806772" y="3183645"/>
              <a:ext cx="5304128" cy="1428910"/>
              <a:chOff x="1903881" y="1591822"/>
              <a:chExt cx="2652755" cy="714455"/>
            </a:xfrm>
          </p:grpSpPr>
          <p:sp>
            <p:nvSpPr>
              <p:cNvPr id="1787" name="Google Shape;1787;p18"/>
              <p:cNvSpPr/>
              <p:nvPr/>
            </p:nvSpPr>
            <p:spPr>
              <a:xfrm>
                <a:off x="2475967" y="1591822"/>
                <a:ext cx="2080669" cy="714455"/>
              </a:xfrm>
              <a:custGeom>
                <a:rect b="b" l="l" r="r" t="t"/>
                <a:pathLst>
                  <a:path extrusionOk="0" h="2418" w="7027">
                    <a:moveTo>
                      <a:pt x="4965" y="909"/>
                    </a:moveTo>
                    <a:lnTo>
                      <a:pt x="4965" y="909"/>
                    </a:lnTo>
                    <a:cubicBezTo>
                      <a:pt x="2970" y="0"/>
                      <a:pt x="1286" y="200"/>
                      <a:pt x="0" y="842"/>
                    </a:cubicBezTo>
                    <a:cubicBezTo>
                      <a:pt x="0" y="2417"/>
                      <a:pt x="0" y="2417"/>
                      <a:pt x="0" y="2417"/>
                    </a:cubicBezTo>
                    <a:cubicBezTo>
                      <a:pt x="3790" y="2417"/>
                      <a:pt x="3790" y="2417"/>
                      <a:pt x="3790" y="2417"/>
                    </a:cubicBezTo>
                    <a:cubicBezTo>
                      <a:pt x="3790" y="2151"/>
                      <a:pt x="3790" y="2151"/>
                      <a:pt x="3790" y="2151"/>
                    </a:cubicBezTo>
                    <a:cubicBezTo>
                      <a:pt x="3768" y="2062"/>
                      <a:pt x="3768" y="2062"/>
                      <a:pt x="3768" y="2062"/>
                    </a:cubicBezTo>
                    <a:cubicBezTo>
                      <a:pt x="3745" y="1995"/>
                      <a:pt x="3723" y="1973"/>
                      <a:pt x="3679" y="1929"/>
                    </a:cubicBezTo>
                    <a:cubicBezTo>
                      <a:pt x="3635" y="1840"/>
                      <a:pt x="3613" y="1774"/>
                      <a:pt x="3613" y="1686"/>
                    </a:cubicBezTo>
                    <a:cubicBezTo>
                      <a:pt x="3613" y="1663"/>
                      <a:pt x="3613" y="1663"/>
                      <a:pt x="3613" y="1663"/>
                    </a:cubicBezTo>
                    <a:lnTo>
                      <a:pt x="3613" y="1663"/>
                    </a:lnTo>
                    <a:cubicBezTo>
                      <a:pt x="3635" y="1486"/>
                      <a:pt x="3812" y="1330"/>
                      <a:pt x="4034" y="1330"/>
                    </a:cubicBezTo>
                    <a:cubicBezTo>
                      <a:pt x="4277" y="1330"/>
                      <a:pt x="4454" y="1486"/>
                      <a:pt x="4454" y="1686"/>
                    </a:cubicBezTo>
                    <a:lnTo>
                      <a:pt x="4454" y="1686"/>
                    </a:lnTo>
                    <a:cubicBezTo>
                      <a:pt x="4454" y="1774"/>
                      <a:pt x="4432" y="1863"/>
                      <a:pt x="4388" y="1929"/>
                    </a:cubicBezTo>
                    <a:cubicBezTo>
                      <a:pt x="4343" y="1973"/>
                      <a:pt x="4322" y="1995"/>
                      <a:pt x="4322" y="2040"/>
                    </a:cubicBezTo>
                    <a:cubicBezTo>
                      <a:pt x="4300" y="2151"/>
                      <a:pt x="4300" y="2151"/>
                      <a:pt x="4300" y="2151"/>
                    </a:cubicBezTo>
                    <a:cubicBezTo>
                      <a:pt x="4277" y="2151"/>
                      <a:pt x="4277" y="2151"/>
                      <a:pt x="4277" y="2151"/>
                    </a:cubicBezTo>
                    <a:cubicBezTo>
                      <a:pt x="4277" y="2417"/>
                      <a:pt x="4277" y="2417"/>
                      <a:pt x="4277" y="2417"/>
                    </a:cubicBezTo>
                    <a:cubicBezTo>
                      <a:pt x="7026" y="2417"/>
                      <a:pt x="7026" y="2417"/>
                      <a:pt x="7026" y="2417"/>
                    </a:cubicBezTo>
                    <a:cubicBezTo>
                      <a:pt x="6560" y="1863"/>
                      <a:pt x="5896" y="1352"/>
                      <a:pt x="4965" y="909"/>
                    </a:cubicBezTo>
                  </a:path>
                </a:pathLst>
              </a:custGeom>
              <a:solidFill>
                <a:schemeClr val="accent1"/>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8" name="Google Shape;1788;p18"/>
              <p:cNvSpPr/>
              <p:nvPr/>
            </p:nvSpPr>
            <p:spPr>
              <a:xfrm>
                <a:off x="1903881" y="1919662"/>
                <a:ext cx="432329" cy="386615"/>
              </a:xfrm>
              <a:custGeom>
                <a:rect b="b" l="l" r="r" t="t"/>
                <a:pathLst>
                  <a:path extrusionOk="0" h="1310" w="1463">
                    <a:moveTo>
                      <a:pt x="1462" y="1309"/>
                    </a:moveTo>
                    <a:lnTo>
                      <a:pt x="1462" y="1309"/>
                    </a:lnTo>
                    <a:cubicBezTo>
                      <a:pt x="1462" y="0"/>
                      <a:pt x="1462" y="0"/>
                      <a:pt x="1462" y="0"/>
                    </a:cubicBezTo>
                    <a:cubicBezTo>
                      <a:pt x="886" y="378"/>
                      <a:pt x="377" y="821"/>
                      <a:pt x="0" y="1309"/>
                    </a:cubicBezTo>
                    <a:lnTo>
                      <a:pt x="1462" y="1309"/>
                    </a:lnTo>
                  </a:path>
                </a:pathLst>
              </a:custGeom>
              <a:solidFill>
                <a:schemeClr val="accent1"/>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89" name="Google Shape;1789;p18"/>
            <p:cNvSpPr/>
            <p:nvPr/>
          </p:nvSpPr>
          <p:spPr>
            <a:xfrm>
              <a:off x="3007623" y="11796276"/>
              <a:ext cx="5510443" cy="1940912"/>
            </a:xfrm>
            <a:custGeom>
              <a:rect b="b" l="l" r="r" t="t"/>
              <a:pathLst>
                <a:path extrusionOk="0" h="3280" w="9309">
                  <a:moveTo>
                    <a:pt x="0" y="3279"/>
                  </a:moveTo>
                  <a:lnTo>
                    <a:pt x="1219" y="0"/>
                  </a:lnTo>
                  <a:lnTo>
                    <a:pt x="7779" y="1396"/>
                  </a:lnTo>
                  <a:lnTo>
                    <a:pt x="7779" y="1174"/>
                  </a:lnTo>
                  <a:lnTo>
                    <a:pt x="9308" y="3279"/>
                  </a:lnTo>
                  <a:lnTo>
                    <a:pt x="0" y="3279"/>
                  </a:lnTo>
                </a:path>
              </a:pathLst>
            </a:custGeom>
            <a:solidFill>
              <a:srgbClr val="757575"/>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0" name="Google Shape;1790;p18"/>
            <p:cNvSpPr/>
            <p:nvPr/>
          </p:nvSpPr>
          <p:spPr>
            <a:xfrm>
              <a:off x="3728423" y="10824516"/>
              <a:ext cx="3883424" cy="1797236"/>
            </a:xfrm>
            <a:custGeom>
              <a:rect b="b" l="l" r="r" t="t"/>
              <a:pathLst>
                <a:path extrusionOk="0" h="3038" w="6561">
                  <a:moveTo>
                    <a:pt x="6560" y="3037"/>
                  </a:moveTo>
                  <a:lnTo>
                    <a:pt x="0" y="1641"/>
                  </a:lnTo>
                  <a:lnTo>
                    <a:pt x="554" y="0"/>
                  </a:lnTo>
                  <a:lnTo>
                    <a:pt x="6560" y="1419"/>
                  </a:lnTo>
                  <a:lnTo>
                    <a:pt x="6560" y="3037"/>
                  </a:lnTo>
                </a:path>
              </a:pathLst>
            </a:custGeom>
            <a:solidFill>
              <a:schemeClr val="lt2"/>
            </a:solidFill>
            <a:ln>
              <a:noFill/>
            </a:ln>
          </p:spPr>
          <p:txBody>
            <a:bodyPr anchorCtr="0" anchor="ctr" bIns="121875" lIns="243750" spcFirstLastPara="1" rIns="243750" wrap="square" tIns="1218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91" name="Google Shape;1791;p18"/>
            <p:cNvGrpSpPr/>
            <p:nvPr/>
          </p:nvGrpSpPr>
          <p:grpSpPr>
            <a:xfrm>
              <a:off x="2968451" y="6754611"/>
              <a:ext cx="7244533" cy="1611766"/>
              <a:chOff x="1484612" y="3377305"/>
              <a:chExt cx="3623210" cy="805883"/>
            </a:xfrm>
          </p:grpSpPr>
          <p:sp>
            <p:nvSpPr>
              <p:cNvPr id="1792" name="Google Shape;1792;p18"/>
              <p:cNvSpPr/>
              <p:nvPr/>
            </p:nvSpPr>
            <p:spPr>
              <a:xfrm>
                <a:off x="2475967" y="3377305"/>
                <a:ext cx="1330949" cy="805883"/>
              </a:xfrm>
              <a:custGeom>
                <a:rect b="b" l="l" r="r" t="t"/>
                <a:pathLst>
                  <a:path extrusionOk="0" h="2727" w="4500">
                    <a:moveTo>
                      <a:pt x="4499" y="0"/>
                    </a:moveTo>
                    <a:lnTo>
                      <a:pt x="4499" y="0"/>
                    </a:lnTo>
                    <a:cubicBezTo>
                      <a:pt x="0" y="0"/>
                      <a:pt x="0" y="0"/>
                      <a:pt x="0" y="0"/>
                    </a:cubicBezTo>
                    <a:cubicBezTo>
                      <a:pt x="0" y="2726"/>
                      <a:pt x="0" y="2726"/>
                      <a:pt x="0" y="2726"/>
                    </a:cubicBezTo>
                    <a:cubicBezTo>
                      <a:pt x="399" y="2726"/>
                      <a:pt x="399" y="2726"/>
                      <a:pt x="399" y="2726"/>
                    </a:cubicBezTo>
                    <a:cubicBezTo>
                      <a:pt x="399" y="2593"/>
                      <a:pt x="399" y="2593"/>
                      <a:pt x="399" y="2593"/>
                    </a:cubicBezTo>
                    <a:cubicBezTo>
                      <a:pt x="377" y="2504"/>
                      <a:pt x="377" y="2504"/>
                      <a:pt x="377" y="2504"/>
                    </a:cubicBezTo>
                    <a:cubicBezTo>
                      <a:pt x="355" y="2437"/>
                      <a:pt x="355" y="2416"/>
                      <a:pt x="311" y="2349"/>
                    </a:cubicBezTo>
                    <a:cubicBezTo>
                      <a:pt x="244" y="2282"/>
                      <a:pt x="222" y="2216"/>
                      <a:pt x="244" y="2105"/>
                    </a:cubicBezTo>
                    <a:lnTo>
                      <a:pt x="244" y="2105"/>
                    </a:lnTo>
                    <a:lnTo>
                      <a:pt x="244" y="2105"/>
                    </a:lnTo>
                    <a:lnTo>
                      <a:pt x="244" y="2105"/>
                    </a:lnTo>
                    <a:cubicBezTo>
                      <a:pt x="244" y="1906"/>
                      <a:pt x="443" y="1773"/>
                      <a:pt x="665" y="1773"/>
                    </a:cubicBezTo>
                    <a:cubicBezTo>
                      <a:pt x="886" y="1773"/>
                      <a:pt x="1086" y="1928"/>
                      <a:pt x="1086" y="2128"/>
                    </a:cubicBezTo>
                    <a:lnTo>
                      <a:pt x="1086" y="2128"/>
                    </a:lnTo>
                    <a:cubicBezTo>
                      <a:pt x="1086" y="2216"/>
                      <a:pt x="1064" y="2282"/>
                      <a:pt x="997" y="2349"/>
                    </a:cubicBezTo>
                    <a:cubicBezTo>
                      <a:pt x="975" y="2416"/>
                      <a:pt x="953" y="2437"/>
                      <a:pt x="931" y="2481"/>
                    </a:cubicBezTo>
                    <a:cubicBezTo>
                      <a:pt x="908" y="2593"/>
                      <a:pt x="908" y="2593"/>
                      <a:pt x="908" y="2593"/>
                    </a:cubicBezTo>
                    <a:lnTo>
                      <a:pt x="908" y="2593"/>
                    </a:lnTo>
                    <a:cubicBezTo>
                      <a:pt x="908" y="2726"/>
                      <a:pt x="908" y="2726"/>
                      <a:pt x="908" y="2726"/>
                    </a:cubicBezTo>
                    <a:cubicBezTo>
                      <a:pt x="4499" y="2726"/>
                      <a:pt x="4499" y="2726"/>
                      <a:pt x="4499" y="2726"/>
                    </a:cubicBezTo>
                    <a:lnTo>
                      <a:pt x="4499" y="0"/>
                    </a:lnTo>
                  </a:path>
                </a:pathLst>
              </a:custGeom>
              <a:solidFill>
                <a:schemeClr val="accent3"/>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3" name="Google Shape;1793;p18"/>
              <p:cNvSpPr/>
              <p:nvPr/>
            </p:nvSpPr>
            <p:spPr>
              <a:xfrm>
                <a:off x="1484612" y="3377305"/>
                <a:ext cx="852904" cy="805883"/>
              </a:xfrm>
              <a:custGeom>
                <a:rect b="b" l="l" r="r" t="t"/>
                <a:pathLst>
                  <a:path extrusionOk="0" h="2727" w="2882">
                    <a:moveTo>
                      <a:pt x="2881" y="0"/>
                    </a:moveTo>
                    <a:lnTo>
                      <a:pt x="2881" y="0"/>
                    </a:lnTo>
                    <a:cubicBezTo>
                      <a:pt x="22" y="0"/>
                      <a:pt x="22" y="0"/>
                      <a:pt x="22" y="0"/>
                    </a:cubicBezTo>
                    <a:cubicBezTo>
                      <a:pt x="0" y="864"/>
                      <a:pt x="133" y="1773"/>
                      <a:pt x="598" y="2726"/>
                    </a:cubicBezTo>
                    <a:cubicBezTo>
                      <a:pt x="2881" y="2726"/>
                      <a:pt x="2881" y="2726"/>
                      <a:pt x="2881" y="2726"/>
                    </a:cubicBezTo>
                    <a:lnTo>
                      <a:pt x="2881" y="0"/>
                    </a:lnTo>
                  </a:path>
                </a:pathLst>
              </a:custGeom>
              <a:solidFill>
                <a:schemeClr val="accent3"/>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4" name="Google Shape;1794;p18"/>
              <p:cNvSpPr/>
              <p:nvPr/>
            </p:nvSpPr>
            <p:spPr>
              <a:xfrm>
                <a:off x="3946671" y="3377305"/>
                <a:ext cx="1161151" cy="805883"/>
              </a:xfrm>
              <a:custGeom>
                <a:rect b="b" l="l" r="r" t="t"/>
                <a:pathLst>
                  <a:path extrusionOk="0" h="2727" w="3923">
                    <a:moveTo>
                      <a:pt x="1927" y="2459"/>
                    </a:moveTo>
                    <a:lnTo>
                      <a:pt x="1927" y="2459"/>
                    </a:lnTo>
                    <a:cubicBezTo>
                      <a:pt x="1905" y="2394"/>
                      <a:pt x="1883" y="2371"/>
                      <a:pt x="1839" y="2305"/>
                    </a:cubicBezTo>
                    <a:cubicBezTo>
                      <a:pt x="1794" y="2238"/>
                      <a:pt x="1772" y="2150"/>
                      <a:pt x="1772" y="2061"/>
                    </a:cubicBezTo>
                    <a:lnTo>
                      <a:pt x="1772" y="2061"/>
                    </a:lnTo>
                    <a:cubicBezTo>
                      <a:pt x="1772" y="2039"/>
                      <a:pt x="1772" y="2039"/>
                      <a:pt x="1772" y="2039"/>
                    </a:cubicBezTo>
                    <a:lnTo>
                      <a:pt x="1772" y="2039"/>
                    </a:lnTo>
                    <a:cubicBezTo>
                      <a:pt x="1794" y="1862"/>
                      <a:pt x="1972" y="1707"/>
                      <a:pt x="2194" y="1707"/>
                    </a:cubicBezTo>
                    <a:cubicBezTo>
                      <a:pt x="2438" y="1707"/>
                      <a:pt x="2615" y="1884"/>
                      <a:pt x="2615" y="2083"/>
                    </a:cubicBezTo>
                    <a:lnTo>
                      <a:pt x="2615" y="2083"/>
                    </a:lnTo>
                    <a:cubicBezTo>
                      <a:pt x="2615" y="2172"/>
                      <a:pt x="2592" y="2238"/>
                      <a:pt x="2549" y="2305"/>
                    </a:cubicBezTo>
                    <a:cubicBezTo>
                      <a:pt x="2504" y="2349"/>
                      <a:pt x="2482" y="2394"/>
                      <a:pt x="2482" y="2437"/>
                    </a:cubicBezTo>
                    <a:cubicBezTo>
                      <a:pt x="2460" y="2526"/>
                      <a:pt x="2460" y="2526"/>
                      <a:pt x="2460" y="2526"/>
                    </a:cubicBezTo>
                    <a:cubicBezTo>
                      <a:pt x="2438" y="2526"/>
                      <a:pt x="2438" y="2526"/>
                      <a:pt x="2438" y="2526"/>
                    </a:cubicBezTo>
                    <a:cubicBezTo>
                      <a:pt x="2438" y="2726"/>
                      <a:pt x="2438" y="2726"/>
                      <a:pt x="2438" y="2726"/>
                    </a:cubicBezTo>
                    <a:cubicBezTo>
                      <a:pt x="3922" y="2726"/>
                      <a:pt x="3922" y="2726"/>
                      <a:pt x="3922" y="2726"/>
                    </a:cubicBezTo>
                    <a:cubicBezTo>
                      <a:pt x="3922" y="2726"/>
                      <a:pt x="2947" y="1064"/>
                      <a:pt x="2925" y="443"/>
                    </a:cubicBezTo>
                    <a:cubicBezTo>
                      <a:pt x="2925" y="332"/>
                      <a:pt x="2970" y="288"/>
                      <a:pt x="3014" y="0"/>
                    </a:cubicBezTo>
                    <a:cubicBezTo>
                      <a:pt x="0" y="0"/>
                      <a:pt x="0" y="0"/>
                      <a:pt x="0" y="0"/>
                    </a:cubicBezTo>
                    <a:cubicBezTo>
                      <a:pt x="0" y="466"/>
                      <a:pt x="0" y="466"/>
                      <a:pt x="0" y="466"/>
                    </a:cubicBezTo>
                    <a:cubicBezTo>
                      <a:pt x="177" y="466"/>
                      <a:pt x="177" y="466"/>
                      <a:pt x="177" y="466"/>
                    </a:cubicBezTo>
                    <a:cubicBezTo>
                      <a:pt x="266" y="443"/>
                      <a:pt x="266" y="443"/>
                      <a:pt x="266" y="443"/>
                    </a:cubicBezTo>
                    <a:cubicBezTo>
                      <a:pt x="310" y="421"/>
                      <a:pt x="332" y="399"/>
                      <a:pt x="399" y="354"/>
                    </a:cubicBezTo>
                    <a:cubicBezTo>
                      <a:pt x="465" y="311"/>
                      <a:pt x="553" y="288"/>
                      <a:pt x="642" y="288"/>
                    </a:cubicBezTo>
                    <a:cubicBezTo>
                      <a:pt x="665" y="288"/>
                      <a:pt x="665" y="288"/>
                      <a:pt x="665" y="288"/>
                    </a:cubicBezTo>
                    <a:lnTo>
                      <a:pt x="665" y="288"/>
                    </a:lnTo>
                    <a:lnTo>
                      <a:pt x="665" y="288"/>
                    </a:lnTo>
                    <a:cubicBezTo>
                      <a:pt x="842" y="311"/>
                      <a:pt x="996" y="488"/>
                      <a:pt x="996" y="710"/>
                    </a:cubicBezTo>
                    <a:cubicBezTo>
                      <a:pt x="996" y="953"/>
                      <a:pt x="819" y="1130"/>
                      <a:pt x="620" y="1130"/>
                    </a:cubicBezTo>
                    <a:lnTo>
                      <a:pt x="620" y="1130"/>
                    </a:lnTo>
                    <a:cubicBezTo>
                      <a:pt x="553" y="1130"/>
                      <a:pt x="465" y="1108"/>
                      <a:pt x="399" y="1064"/>
                    </a:cubicBezTo>
                    <a:cubicBezTo>
                      <a:pt x="354" y="1020"/>
                      <a:pt x="332" y="998"/>
                      <a:pt x="266" y="998"/>
                    </a:cubicBezTo>
                    <a:cubicBezTo>
                      <a:pt x="177" y="976"/>
                      <a:pt x="177" y="976"/>
                      <a:pt x="177" y="976"/>
                    </a:cubicBezTo>
                    <a:cubicBezTo>
                      <a:pt x="177" y="953"/>
                      <a:pt x="177" y="953"/>
                      <a:pt x="177" y="953"/>
                    </a:cubicBezTo>
                    <a:cubicBezTo>
                      <a:pt x="0" y="953"/>
                      <a:pt x="0" y="953"/>
                      <a:pt x="0" y="953"/>
                    </a:cubicBezTo>
                    <a:cubicBezTo>
                      <a:pt x="0" y="2726"/>
                      <a:pt x="0" y="2726"/>
                      <a:pt x="0" y="2726"/>
                    </a:cubicBezTo>
                    <a:cubicBezTo>
                      <a:pt x="1949" y="2726"/>
                      <a:pt x="1949" y="2726"/>
                      <a:pt x="1949" y="2726"/>
                    </a:cubicBezTo>
                    <a:cubicBezTo>
                      <a:pt x="1949" y="2526"/>
                      <a:pt x="1949" y="2526"/>
                      <a:pt x="1949" y="2526"/>
                    </a:cubicBezTo>
                    <a:lnTo>
                      <a:pt x="1927" y="2459"/>
                    </a:lnTo>
                  </a:path>
                </a:pathLst>
              </a:custGeom>
              <a:solidFill>
                <a:schemeClr val="accent3"/>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95" name="Google Shape;1795;p18"/>
            <p:cNvGrpSpPr/>
            <p:nvPr/>
          </p:nvGrpSpPr>
          <p:grpSpPr>
            <a:xfrm>
              <a:off x="3007624" y="4876393"/>
              <a:ext cx="6732664" cy="1611766"/>
              <a:chOff x="1504203" y="2438196"/>
              <a:chExt cx="3367209" cy="805883"/>
            </a:xfrm>
          </p:grpSpPr>
          <p:sp>
            <p:nvSpPr>
              <p:cNvPr id="1796" name="Google Shape;1796;p18"/>
              <p:cNvSpPr/>
              <p:nvPr/>
            </p:nvSpPr>
            <p:spPr>
              <a:xfrm>
                <a:off x="3946671" y="2438196"/>
                <a:ext cx="924741" cy="805883"/>
              </a:xfrm>
              <a:custGeom>
                <a:rect b="b" l="l" r="r" t="t"/>
                <a:pathLst>
                  <a:path extrusionOk="0" h="2727" w="3125">
                    <a:moveTo>
                      <a:pt x="2393" y="0"/>
                    </a:moveTo>
                    <a:lnTo>
                      <a:pt x="2393" y="0"/>
                    </a:lnTo>
                    <a:cubicBezTo>
                      <a:pt x="0" y="0"/>
                      <a:pt x="0" y="0"/>
                      <a:pt x="0" y="0"/>
                    </a:cubicBezTo>
                    <a:cubicBezTo>
                      <a:pt x="0" y="2726"/>
                      <a:pt x="0" y="2726"/>
                      <a:pt x="0" y="2726"/>
                    </a:cubicBezTo>
                    <a:cubicBezTo>
                      <a:pt x="399" y="2726"/>
                      <a:pt x="399" y="2726"/>
                      <a:pt x="399" y="2726"/>
                    </a:cubicBezTo>
                    <a:cubicBezTo>
                      <a:pt x="399" y="2637"/>
                      <a:pt x="399" y="2637"/>
                      <a:pt x="399" y="2637"/>
                    </a:cubicBezTo>
                    <a:cubicBezTo>
                      <a:pt x="376" y="2571"/>
                      <a:pt x="376" y="2571"/>
                      <a:pt x="376" y="2571"/>
                    </a:cubicBezTo>
                    <a:cubicBezTo>
                      <a:pt x="376" y="2504"/>
                      <a:pt x="354" y="2482"/>
                      <a:pt x="310" y="2415"/>
                    </a:cubicBezTo>
                    <a:cubicBezTo>
                      <a:pt x="244" y="2349"/>
                      <a:pt x="244" y="2260"/>
                      <a:pt x="244" y="2171"/>
                    </a:cubicBezTo>
                    <a:lnTo>
                      <a:pt x="244" y="2171"/>
                    </a:lnTo>
                    <a:cubicBezTo>
                      <a:pt x="244" y="2149"/>
                      <a:pt x="244" y="2149"/>
                      <a:pt x="244" y="2149"/>
                    </a:cubicBezTo>
                    <a:lnTo>
                      <a:pt x="244" y="2149"/>
                    </a:lnTo>
                    <a:cubicBezTo>
                      <a:pt x="266" y="1972"/>
                      <a:pt x="443" y="1817"/>
                      <a:pt x="665" y="1817"/>
                    </a:cubicBezTo>
                    <a:cubicBezTo>
                      <a:pt x="886" y="1817"/>
                      <a:pt x="1085" y="1994"/>
                      <a:pt x="1085" y="2194"/>
                    </a:cubicBezTo>
                    <a:lnTo>
                      <a:pt x="1085" y="2194"/>
                    </a:lnTo>
                    <a:cubicBezTo>
                      <a:pt x="1085" y="2282"/>
                      <a:pt x="1063" y="2349"/>
                      <a:pt x="1019" y="2415"/>
                    </a:cubicBezTo>
                    <a:cubicBezTo>
                      <a:pt x="975" y="2460"/>
                      <a:pt x="953" y="2504"/>
                      <a:pt x="931" y="2549"/>
                    </a:cubicBezTo>
                    <a:cubicBezTo>
                      <a:pt x="908" y="2637"/>
                      <a:pt x="908" y="2637"/>
                      <a:pt x="908" y="2637"/>
                    </a:cubicBezTo>
                    <a:lnTo>
                      <a:pt x="908" y="2637"/>
                    </a:lnTo>
                    <a:cubicBezTo>
                      <a:pt x="908" y="2726"/>
                      <a:pt x="908" y="2726"/>
                      <a:pt x="908" y="2726"/>
                    </a:cubicBezTo>
                    <a:cubicBezTo>
                      <a:pt x="3080" y="2726"/>
                      <a:pt x="3080" y="2726"/>
                      <a:pt x="3080" y="2726"/>
                    </a:cubicBezTo>
                    <a:cubicBezTo>
                      <a:pt x="3124" y="2017"/>
                      <a:pt x="3036" y="997"/>
                      <a:pt x="2393" y="0"/>
                    </a:cubicBezTo>
                  </a:path>
                </a:pathLst>
              </a:custGeom>
              <a:solidFill>
                <a:schemeClr val="accent2"/>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7" name="Google Shape;1797;p18"/>
              <p:cNvSpPr/>
              <p:nvPr/>
            </p:nvSpPr>
            <p:spPr>
              <a:xfrm>
                <a:off x="2475967" y="2438196"/>
                <a:ext cx="1330949" cy="805883"/>
              </a:xfrm>
              <a:custGeom>
                <a:rect b="b" l="l" r="r" t="t"/>
                <a:pathLst>
                  <a:path extrusionOk="0" h="2727" w="4500">
                    <a:moveTo>
                      <a:pt x="0" y="0"/>
                    </a:moveTo>
                    <a:lnTo>
                      <a:pt x="0" y="0"/>
                    </a:lnTo>
                    <a:cubicBezTo>
                      <a:pt x="0" y="2726"/>
                      <a:pt x="0" y="2726"/>
                      <a:pt x="0" y="2726"/>
                    </a:cubicBezTo>
                    <a:cubicBezTo>
                      <a:pt x="3479" y="2726"/>
                      <a:pt x="3479" y="2726"/>
                      <a:pt x="3479" y="2726"/>
                    </a:cubicBezTo>
                    <a:cubicBezTo>
                      <a:pt x="3479" y="2460"/>
                      <a:pt x="3479" y="2460"/>
                      <a:pt x="3479" y="2460"/>
                    </a:cubicBezTo>
                    <a:cubicBezTo>
                      <a:pt x="3457" y="2371"/>
                      <a:pt x="3457" y="2371"/>
                      <a:pt x="3457" y="2371"/>
                    </a:cubicBezTo>
                    <a:cubicBezTo>
                      <a:pt x="3435" y="2305"/>
                      <a:pt x="3435" y="2282"/>
                      <a:pt x="3391" y="2238"/>
                    </a:cubicBezTo>
                    <a:cubicBezTo>
                      <a:pt x="3324" y="2149"/>
                      <a:pt x="3302" y="2083"/>
                      <a:pt x="3324" y="1972"/>
                    </a:cubicBezTo>
                    <a:lnTo>
                      <a:pt x="3324" y="1972"/>
                    </a:lnTo>
                    <a:lnTo>
                      <a:pt x="3324" y="1972"/>
                    </a:lnTo>
                    <a:lnTo>
                      <a:pt x="3324" y="1972"/>
                    </a:lnTo>
                    <a:cubicBezTo>
                      <a:pt x="3347" y="1795"/>
                      <a:pt x="3524" y="1640"/>
                      <a:pt x="3745" y="1640"/>
                    </a:cubicBezTo>
                    <a:cubicBezTo>
                      <a:pt x="3967" y="1640"/>
                      <a:pt x="4166" y="1795"/>
                      <a:pt x="4166" y="1994"/>
                    </a:cubicBezTo>
                    <a:lnTo>
                      <a:pt x="4166" y="1994"/>
                    </a:lnTo>
                    <a:cubicBezTo>
                      <a:pt x="4166" y="2083"/>
                      <a:pt x="4144" y="2171"/>
                      <a:pt x="4100" y="2238"/>
                    </a:cubicBezTo>
                    <a:cubicBezTo>
                      <a:pt x="4056" y="2282"/>
                      <a:pt x="4034" y="2305"/>
                      <a:pt x="4011" y="2349"/>
                    </a:cubicBezTo>
                    <a:cubicBezTo>
                      <a:pt x="3989" y="2460"/>
                      <a:pt x="3989" y="2460"/>
                      <a:pt x="3989" y="2460"/>
                    </a:cubicBezTo>
                    <a:lnTo>
                      <a:pt x="3989" y="2460"/>
                    </a:lnTo>
                    <a:cubicBezTo>
                      <a:pt x="3989" y="2726"/>
                      <a:pt x="3989" y="2726"/>
                      <a:pt x="3989" y="2726"/>
                    </a:cubicBezTo>
                    <a:cubicBezTo>
                      <a:pt x="4499" y="2726"/>
                      <a:pt x="4499" y="2726"/>
                      <a:pt x="4499" y="2726"/>
                    </a:cubicBezTo>
                    <a:cubicBezTo>
                      <a:pt x="4499" y="0"/>
                      <a:pt x="4499" y="0"/>
                      <a:pt x="4499" y="0"/>
                    </a:cubicBezTo>
                    <a:lnTo>
                      <a:pt x="0" y="0"/>
                    </a:lnTo>
                  </a:path>
                </a:pathLst>
              </a:custGeom>
              <a:solidFill>
                <a:schemeClr val="accent2"/>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8" name="Google Shape;1798;p18"/>
              <p:cNvSpPr/>
              <p:nvPr/>
            </p:nvSpPr>
            <p:spPr>
              <a:xfrm>
                <a:off x="1504203" y="2438196"/>
                <a:ext cx="832006" cy="805883"/>
              </a:xfrm>
              <a:custGeom>
                <a:rect b="b" l="l" r="r" t="t"/>
                <a:pathLst>
                  <a:path extrusionOk="0" h="2727" w="2815">
                    <a:moveTo>
                      <a:pt x="2814" y="0"/>
                    </a:moveTo>
                    <a:lnTo>
                      <a:pt x="2814" y="0"/>
                    </a:lnTo>
                    <a:cubicBezTo>
                      <a:pt x="997" y="0"/>
                      <a:pt x="997" y="0"/>
                      <a:pt x="997" y="0"/>
                    </a:cubicBezTo>
                    <a:cubicBezTo>
                      <a:pt x="842" y="221"/>
                      <a:pt x="730" y="443"/>
                      <a:pt x="620" y="642"/>
                    </a:cubicBezTo>
                    <a:cubicBezTo>
                      <a:pt x="332" y="1241"/>
                      <a:pt x="88" y="1928"/>
                      <a:pt x="0" y="2726"/>
                    </a:cubicBezTo>
                    <a:cubicBezTo>
                      <a:pt x="1706" y="2726"/>
                      <a:pt x="1706" y="2726"/>
                      <a:pt x="1706" y="2726"/>
                    </a:cubicBezTo>
                    <a:cubicBezTo>
                      <a:pt x="1706" y="2460"/>
                      <a:pt x="1706" y="2460"/>
                      <a:pt x="1706" y="2460"/>
                    </a:cubicBezTo>
                    <a:cubicBezTo>
                      <a:pt x="1684" y="2371"/>
                      <a:pt x="1684" y="2371"/>
                      <a:pt x="1684" y="2371"/>
                    </a:cubicBezTo>
                    <a:cubicBezTo>
                      <a:pt x="1662" y="2327"/>
                      <a:pt x="1639" y="2305"/>
                      <a:pt x="1596" y="2238"/>
                    </a:cubicBezTo>
                    <a:cubicBezTo>
                      <a:pt x="1551" y="2171"/>
                      <a:pt x="1529" y="2083"/>
                      <a:pt x="1529" y="1994"/>
                    </a:cubicBezTo>
                    <a:cubicBezTo>
                      <a:pt x="1529" y="1972"/>
                      <a:pt x="1529" y="1972"/>
                      <a:pt x="1529" y="1972"/>
                    </a:cubicBezTo>
                    <a:lnTo>
                      <a:pt x="1529" y="1972"/>
                    </a:lnTo>
                    <a:lnTo>
                      <a:pt x="1529" y="1972"/>
                    </a:lnTo>
                    <a:cubicBezTo>
                      <a:pt x="1551" y="1795"/>
                      <a:pt x="1729" y="1640"/>
                      <a:pt x="1950" y="1640"/>
                    </a:cubicBezTo>
                    <a:cubicBezTo>
                      <a:pt x="2194" y="1640"/>
                      <a:pt x="2371" y="1817"/>
                      <a:pt x="2371" y="2017"/>
                    </a:cubicBezTo>
                    <a:lnTo>
                      <a:pt x="2371" y="2017"/>
                    </a:lnTo>
                    <a:cubicBezTo>
                      <a:pt x="2371" y="2083"/>
                      <a:pt x="2349" y="2171"/>
                      <a:pt x="2305" y="2238"/>
                    </a:cubicBezTo>
                    <a:cubicBezTo>
                      <a:pt x="2261" y="2282"/>
                      <a:pt x="2261" y="2305"/>
                      <a:pt x="2238" y="2371"/>
                    </a:cubicBezTo>
                    <a:cubicBezTo>
                      <a:pt x="2216" y="2460"/>
                      <a:pt x="2216" y="2460"/>
                      <a:pt x="2216" y="2460"/>
                    </a:cubicBezTo>
                    <a:lnTo>
                      <a:pt x="2216" y="2460"/>
                    </a:lnTo>
                    <a:cubicBezTo>
                      <a:pt x="2216" y="2726"/>
                      <a:pt x="2216" y="2726"/>
                      <a:pt x="2216" y="2726"/>
                    </a:cubicBezTo>
                    <a:cubicBezTo>
                      <a:pt x="2814" y="2726"/>
                      <a:pt x="2814" y="2726"/>
                      <a:pt x="2814" y="2726"/>
                    </a:cubicBezTo>
                    <a:lnTo>
                      <a:pt x="2814" y="0"/>
                    </a:lnTo>
                  </a:path>
                </a:pathLst>
              </a:custGeom>
              <a:solidFill>
                <a:schemeClr val="accent2"/>
              </a:solidFill>
              <a:ln>
                <a:noFill/>
              </a:ln>
            </p:spPr>
            <p:txBody>
              <a:bodyPr anchorCtr="0" anchor="ctr" bIns="60950" lIns="121900" spcFirstLastPara="1" rIns="121900" wrap="square" tIns="609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799" name="Google Shape;1799;p18"/>
          <p:cNvGrpSpPr/>
          <p:nvPr/>
        </p:nvGrpSpPr>
        <p:grpSpPr>
          <a:xfrm rot="-624901">
            <a:off x="8003247" y="3326501"/>
            <a:ext cx="8229818" cy="8229816"/>
            <a:chOff x="8678664" y="3809644"/>
            <a:chExt cx="6988726" cy="6988724"/>
          </a:xfrm>
        </p:grpSpPr>
        <p:sp>
          <p:nvSpPr>
            <p:cNvPr id="1800" name="Google Shape;1800;p18"/>
            <p:cNvSpPr/>
            <p:nvPr/>
          </p:nvSpPr>
          <p:spPr>
            <a:xfrm>
              <a:off x="8678664" y="6206052"/>
              <a:ext cx="2976415" cy="4492070"/>
            </a:xfrm>
            <a:custGeom>
              <a:rect b="b" l="l" r="r" t="t"/>
              <a:pathLst>
                <a:path extrusionOk="0" h="8297" w="5501">
                  <a:moveTo>
                    <a:pt x="4082" y="6456"/>
                  </a:moveTo>
                  <a:lnTo>
                    <a:pt x="4082" y="6456"/>
                  </a:lnTo>
                  <a:cubicBezTo>
                    <a:pt x="4082" y="5478"/>
                    <a:pt x="4665" y="4626"/>
                    <a:pt x="5500" y="4237"/>
                  </a:cubicBezTo>
                  <a:cubicBezTo>
                    <a:pt x="4945" y="4003"/>
                    <a:pt x="4500" y="3563"/>
                    <a:pt x="4254" y="3014"/>
                  </a:cubicBezTo>
                  <a:cubicBezTo>
                    <a:pt x="4117" y="2710"/>
                    <a:pt x="4043" y="2379"/>
                    <a:pt x="4043" y="2024"/>
                  </a:cubicBezTo>
                  <a:lnTo>
                    <a:pt x="4043" y="2024"/>
                  </a:lnTo>
                  <a:cubicBezTo>
                    <a:pt x="4043" y="909"/>
                    <a:pt x="3139" y="0"/>
                    <a:pt x="2024" y="0"/>
                  </a:cubicBezTo>
                  <a:cubicBezTo>
                    <a:pt x="904" y="0"/>
                    <a:pt x="0" y="909"/>
                    <a:pt x="0" y="2024"/>
                  </a:cubicBezTo>
                  <a:lnTo>
                    <a:pt x="0" y="2024"/>
                  </a:lnTo>
                  <a:cubicBezTo>
                    <a:pt x="0" y="2590"/>
                    <a:pt x="74" y="3139"/>
                    <a:pt x="212" y="3665"/>
                  </a:cubicBezTo>
                  <a:cubicBezTo>
                    <a:pt x="669" y="5415"/>
                    <a:pt x="1841" y="6873"/>
                    <a:pt x="3396" y="7713"/>
                  </a:cubicBezTo>
                  <a:cubicBezTo>
                    <a:pt x="3871" y="7965"/>
                    <a:pt x="4379" y="8165"/>
                    <a:pt x="4917" y="8296"/>
                  </a:cubicBezTo>
                  <a:cubicBezTo>
                    <a:pt x="4402" y="7845"/>
                    <a:pt x="4082" y="7187"/>
                    <a:pt x="4082" y="645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01" name="Google Shape;1801;p18"/>
            <p:cNvSpPr/>
            <p:nvPr/>
          </p:nvSpPr>
          <p:spPr>
            <a:xfrm>
              <a:off x="12714845" y="3926599"/>
              <a:ext cx="2952545" cy="4420464"/>
            </a:xfrm>
            <a:custGeom>
              <a:rect b="b" l="l" r="r" t="t"/>
              <a:pathLst>
                <a:path extrusionOk="0" h="8166" w="5456">
                  <a:moveTo>
                    <a:pt x="5449" y="6021"/>
                  </a:moveTo>
                  <a:lnTo>
                    <a:pt x="5449" y="6021"/>
                  </a:lnTo>
                  <a:cubicBezTo>
                    <a:pt x="5432" y="5484"/>
                    <a:pt x="5352" y="4963"/>
                    <a:pt x="5209" y="4466"/>
                  </a:cubicBezTo>
                  <a:cubicBezTo>
                    <a:pt x="4751" y="2859"/>
                    <a:pt x="3688" y="1510"/>
                    <a:pt x="2281" y="681"/>
                  </a:cubicBezTo>
                  <a:cubicBezTo>
                    <a:pt x="1784" y="383"/>
                    <a:pt x="1246" y="155"/>
                    <a:pt x="675" y="0"/>
                  </a:cubicBezTo>
                  <a:cubicBezTo>
                    <a:pt x="1166" y="452"/>
                    <a:pt x="1469" y="1093"/>
                    <a:pt x="1469" y="1807"/>
                  </a:cubicBezTo>
                  <a:cubicBezTo>
                    <a:pt x="1469" y="2807"/>
                    <a:pt x="863" y="3665"/>
                    <a:pt x="0" y="4042"/>
                  </a:cubicBezTo>
                  <a:cubicBezTo>
                    <a:pt x="40" y="4060"/>
                    <a:pt x="80" y="4083"/>
                    <a:pt x="114" y="4100"/>
                  </a:cubicBezTo>
                  <a:cubicBezTo>
                    <a:pt x="577" y="4340"/>
                    <a:pt x="955" y="4728"/>
                    <a:pt x="1177" y="5204"/>
                  </a:cubicBezTo>
                  <a:cubicBezTo>
                    <a:pt x="1315" y="5489"/>
                    <a:pt x="1395" y="5804"/>
                    <a:pt x="1406" y="6141"/>
                  </a:cubicBezTo>
                  <a:cubicBezTo>
                    <a:pt x="1412" y="6141"/>
                    <a:pt x="1412" y="6141"/>
                    <a:pt x="1412" y="6141"/>
                  </a:cubicBezTo>
                  <a:cubicBezTo>
                    <a:pt x="1412" y="7256"/>
                    <a:pt x="2316" y="8165"/>
                    <a:pt x="3431" y="8165"/>
                  </a:cubicBezTo>
                  <a:cubicBezTo>
                    <a:pt x="4534" y="8165"/>
                    <a:pt x="5432" y="7279"/>
                    <a:pt x="5455" y="6181"/>
                  </a:cubicBezTo>
                  <a:cubicBezTo>
                    <a:pt x="5455" y="6170"/>
                    <a:pt x="5455" y="6153"/>
                    <a:pt x="5455" y="6141"/>
                  </a:cubicBezTo>
                  <a:cubicBezTo>
                    <a:pt x="5455" y="6101"/>
                    <a:pt x="5455" y="6061"/>
                    <a:pt x="5449" y="6021"/>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02" name="Google Shape;1802;p18"/>
            <p:cNvSpPr/>
            <p:nvPr/>
          </p:nvSpPr>
          <p:spPr>
            <a:xfrm>
              <a:off x="8793233" y="3809644"/>
              <a:ext cx="4487297" cy="2959706"/>
            </a:xfrm>
            <a:custGeom>
              <a:rect b="b" l="l" r="r" t="t"/>
              <a:pathLst>
                <a:path extrusionOk="0" h="5467" w="8291">
                  <a:moveTo>
                    <a:pt x="6323" y="0"/>
                  </a:moveTo>
                  <a:lnTo>
                    <a:pt x="6323" y="0"/>
                  </a:lnTo>
                  <a:cubicBezTo>
                    <a:pt x="6318" y="0"/>
                    <a:pt x="6318" y="0"/>
                    <a:pt x="6312" y="0"/>
                  </a:cubicBezTo>
                  <a:cubicBezTo>
                    <a:pt x="6301" y="0"/>
                    <a:pt x="6284" y="0"/>
                    <a:pt x="6272" y="0"/>
                  </a:cubicBezTo>
                  <a:cubicBezTo>
                    <a:pt x="6266" y="0"/>
                    <a:pt x="6266" y="0"/>
                    <a:pt x="6260" y="0"/>
                  </a:cubicBezTo>
                  <a:cubicBezTo>
                    <a:pt x="6255" y="0"/>
                    <a:pt x="6249" y="0"/>
                    <a:pt x="6243" y="0"/>
                  </a:cubicBezTo>
                  <a:cubicBezTo>
                    <a:pt x="5688" y="0"/>
                    <a:pt x="5157" y="69"/>
                    <a:pt x="4643" y="200"/>
                  </a:cubicBezTo>
                  <a:cubicBezTo>
                    <a:pt x="2721" y="692"/>
                    <a:pt x="1143" y="2041"/>
                    <a:pt x="348" y="3825"/>
                  </a:cubicBezTo>
                  <a:cubicBezTo>
                    <a:pt x="205" y="4139"/>
                    <a:pt x="85" y="4471"/>
                    <a:pt x="0" y="4814"/>
                  </a:cubicBezTo>
                  <a:cubicBezTo>
                    <a:pt x="446" y="4323"/>
                    <a:pt x="1092" y="4014"/>
                    <a:pt x="1812" y="4014"/>
                  </a:cubicBezTo>
                  <a:cubicBezTo>
                    <a:pt x="2807" y="4014"/>
                    <a:pt x="3664" y="4609"/>
                    <a:pt x="4042" y="5466"/>
                  </a:cubicBezTo>
                  <a:cubicBezTo>
                    <a:pt x="4288" y="4923"/>
                    <a:pt x="4722" y="4488"/>
                    <a:pt x="5265" y="4248"/>
                  </a:cubicBezTo>
                  <a:cubicBezTo>
                    <a:pt x="5563" y="4117"/>
                    <a:pt x="5895" y="4043"/>
                    <a:pt x="6243" y="4043"/>
                  </a:cubicBezTo>
                  <a:cubicBezTo>
                    <a:pt x="6266" y="4043"/>
                    <a:pt x="6289" y="4043"/>
                    <a:pt x="6312" y="4043"/>
                  </a:cubicBezTo>
                  <a:lnTo>
                    <a:pt x="6312" y="4043"/>
                  </a:lnTo>
                  <a:cubicBezTo>
                    <a:pt x="7410" y="4020"/>
                    <a:pt x="8290" y="3122"/>
                    <a:pt x="8290" y="2024"/>
                  </a:cubicBezTo>
                  <a:cubicBezTo>
                    <a:pt x="8290" y="921"/>
                    <a:pt x="7415" y="28"/>
                    <a:pt x="6323"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03" name="Google Shape;1803;p18"/>
            <p:cNvSpPr/>
            <p:nvPr/>
          </p:nvSpPr>
          <p:spPr>
            <a:xfrm>
              <a:off x="11118035" y="7810020"/>
              <a:ext cx="4453881" cy="2988348"/>
            </a:xfrm>
            <a:custGeom>
              <a:rect b="b" l="l" r="r" t="t"/>
              <a:pathLst>
                <a:path extrusionOk="0" h="5519" w="8229">
                  <a:moveTo>
                    <a:pt x="6382" y="1412"/>
                  </a:moveTo>
                  <a:lnTo>
                    <a:pt x="6382" y="1412"/>
                  </a:lnTo>
                  <a:cubicBezTo>
                    <a:pt x="5410" y="1412"/>
                    <a:pt x="4563" y="834"/>
                    <a:pt x="4175" y="0"/>
                  </a:cubicBezTo>
                  <a:cubicBezTo>
                    <a:pt x="3940" y="549"/>
                    <a:pt x="3511" y="995"/>
                    <a:pt x="2974" y="1246"/>
                  </a:cubicBezTo>
                  <a:cubicBezTo>
                    <a:pt x="2682" y="1383"/>
                    <a:pt x="2362" y="1464"/>
                    <a:pt x="2019" y="1475"/>
                  </a:cubicBezTo>
                  <a:lnTo>
                    <a:pt x="2019" y="1475"/>
                  </a:lnTo>
                  <a:cubicBezTo>
                    <a:pt x="904" y="1475"/>
                    <a:pt x="0" y="2379"/>
                    <a:pt x="0" y="3494"/>
                  </a:cubicBezTo>
                  <a:cubicBezTo>
                    <a:pt x="0" y="4603"/>
                    <a:pt x="887" y="5501"/>
                    <a:pt x="1991" y="5518"/>
                  </a:cubicBezTo>
                  <a:cubicBezTo>
                    <a:pt x="2002" y="5518"/>
                    <a:pt x="2008" y="5518"/>
                    <a:pt x="2019" y="5518"/>
                  </a:cubicBezTo>
                  <a:cubicBezTo>
                    <a:pt x="2059" y="5518"/>
                    <a:pt x="2093" y="5518"/>
                    <a:pt x="2128" y="5518"/>
                  </a:cubicBezTo>
                  <a:cubicBezTo>
                    <a:pt x="2665" y="5501"/>
                    <a:pt x="3191" y="5420"/>
                    <a:pt x="3688" y="5283"/>
                  </a:cubicBezTo>
                  <a:cubicBezTo>
                    <a:pt x="5581" y="4751"/>
                    <a:pt x="7124" y="3385"/>
                    <a:pt x="7891" y="1601"/>
                  </a:cubicBezTo>
                  <a:cubicBezTo>
                    <a:pt x="8028" y="1269"/>
                    <a:pt x="8143" y="920"/>
                    <a:pt x="8228" y="566"/>
                  </a:cubicBezTo>
                  <a:cubicBezTo>
                    <a:pt x="7782" y="1080"/>
                    <a:pt x="7119" y="1412"/>
                    <a:pt x="6382" y="1412"/>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04" name="Google Shape;1804;p18"/>
            <p:cNvSpPr/>
            <p:nvPr/>
          </p:nvSpPr>
          <p:spPr>
            <a:xfrm>
              <a:off x="11433100" y="4081746"/>
              <a:ext cx="1613518" cy="1608743"/>
            </a:xfrm>
            <a:custGeom>
              <a:rect b="b" l="l" r="r" t="t"/>
              <a:pathLst>
                <a:path extrusionOk="0" h="2974" w="2981">
                  <a:moveTo>
                    <a:pt x="2980" y="1487"/>
                  </a:moveTo>
                  <a:lnTo>
                    <a:pt x="2980" y="1487"/>
                  </a:lnTo>
                  <a:cubicBezTo>
                    <a:pt x="2980" y="2305"/>
                    <a:pt x="2310" y="2973"/>
                    <a:pt x="1493" y="2973"/>
                  </a:cubicBezTo>
                  <a:cubicBezTo>
                    <a:pt x="670" y="2973"/>
                    <a:pt x="0" y="2305"/>
                    <a:pt x="0" y="1487"/>
                  </a:cubicBezTo>
                  <a:cubicBezTo>
                    <a:pt x="0" y="664"/>
                    <a:pt x="670" y="0"/>
                    <a:pt x="1493" y="0"/>
                  </a:cubicBezTo>
                  <a:cubicBezTo>
                    <a:pt x="2310" y="0"/>
                    <a:pt x="2980" y="664"/>
                    <a:pt x="2980" y="1487"/>
                  </a:cubicBezTo>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05" name="Google Shape;1805;p18"/>
            <p:cNvSpPr/>
            <p:nvPr/>
          </p:nvSpPr>
          <p:spPr>
            <a:xfrm>
              <a:off x="11359108" y="8946166"/>
              <a:ext cx="1613518" cy="1608743"/>
            </a:xfrm>
            <a:custGeom>
              <a:rect b="b" l="l" r="r" t="t"/>
              <a:pathLst>
                <a:path extrusionOk="0" h="2973" w="2980">
                  <a:moveTo>
                    <a:pt x="2979" y="1486"/>
                  </a:moveTo>
                  <a:lnTo>
                    <a:pt x="2979" y="1486"/>
                  </a:lnTo>
                  <a:cubicBezTo>
                    <a:pt x="2979" y="2309"/>
                    <a:pt x="2310" y="2972"/>
                    <a:pt x="1493" y="2972"/>
                  </a:cubicBezTo>
                  <a:cubicBezTo>
                    <a:pt x="669" y="2972"/>
                    <a:pt x="0" y="2309"/>
                    <a:pt x="0" y="1486"/>
                  </a:cubicBezTo>
                  <a:cubicBezTo>
                    <a:pt x="0" y="663"/>
                    <a:pt x="669" y="0"/>
                    <a:pt x="1493" y="0"/>
                  </a:cubicBezTo>
                  <a:cubicBezTo>
                    <a:pt x="2310" y="0"/>
                    <a:pt x="2979" y="663"/>
                    <a:pt x="2979" y="1486"/>
                  </a:cubicBezTo>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06" name="Google Shape;1806;p18"/>
            <p:cNvSpPr/>
            <p:nvPr/>
          </p:nvSpPr>
          <p:spPr>
            <a:xfrm>
              <a:off x="8960314" y="6444738"/>
              <a:ext cx="1608743" cy="1608743"/>
            </a:xfrm>
            <a:custGeom>
              <a:rect b="b" l="l" r="r" t="t"/>
              <a:pathLst>
                <a:path extrusionOk="0" h="2974" w="2974">
                  <a:moveTo>
                    <a:pt x="2973" y="1486"/>
                  </a:moveTo>
                  <a:lnTo>
                    <a:pt x="2973" y="1486"/>
                  </a:lnTo>
                  <a:cubicBezTo>
                    <a:pt x="2973" y="2310"/>
                    <a:pt x="2304" y="2973"/>
                    <a:pt x="1486" y="2973"/>
                  </a:cubicBezTo>
                  <a:cubicBezTo>
                    <a:pt x="663" y="2973"/>
                    <a:pt x="0" y="2310"/>
                    <a:pt x="0" y="1486"/>
                  </a:cubicBezTo>
                  <a:cubicBezTo>
                    <a:pt x="0" y="663"/>
                    <a:pt x="663" y="0"/>
                    <a:pt x="1486" y="0"/>
                  </a:cubicBezTo>
                  <a:cubicBezTo>
                    <a:pt x="2304" y="0"/>
                    <a:pt x="2973" y="663"/>
                    <a:pt x="2973" y="1486"/>
                  </a:cubicBezTo>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07" name="Google Shape;1807;p18"/>
            <p:cNvSpPr/>
            <p:nvPr/>
          </p:nvSpPr>
          <p:spPr>
            <a:xfrm>
              <a:off x="13784159" y="6497248"/>
              <a:ext cx="1608743" cy="1608743"/>
            </a:xfrm>
            <a:custGeom>
              <a:rect b="b" l="l" r="r" t="t"/>
              <a:pathLst>
                <a:path extrusionOk="0" h="2974" w="2974">
                  <a:moveTo>
                    <a:pt x="2973" y="1486"/>
                  </a:moveTo>
                  <a:lnTo>
                    <a:pt x="2973" y="1486"/>
                  </a:lnTo>
                  <a:cubicBezTo>
                    <a:pt x="2973" y="2309"/>
                    <a:pt x="2310" y="2973"/>
                    <a:pt x="1487" y="2973"/>
                  </a:cubicBezTo>
                  <a:cubicBezTo>
                    <a:pt x="663" y="2973"/>
                    <a:pt x="0" y="2309"/>
                    <a:pt x="0" y="1486"/>
                  </a:cubicBezTo>
                  <a:cubicBezTo>
                    <a:pt x="0" y="663"/>
                    <a:pt x="663" y="0"/>
                    <a:pt x="1487" y="0"/>
                  </a:cubicBezTo>
                  <a:cubicBezTo>
                    <a:pt x="2310" y="0"/>
                    <a:pt x="2973" y="663"/>
                    <a:pt x="2973" y="1486"/>
                  </a:cubicBezTo>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8" name="Google Shape;1808;p18"/>
            <p:cNvSpPr/>
            <p:nvPr/>
          </p:nvSpPr>
          <p:spPr>
            <a:xfrm>
              <a:off x="12005947" y="9397281"/>
              <a:ext cx="319839" cy="238686"/>
            </a:xfrm>
            <a:custGeom>
              <a:rect b="b" l="l" r="r" t="t"/>
              <a:pathLst>
                <a:path extrusionOk="0" h="442" w="589">
                  <a:moveTo>
                    <a:pt x="588" y="441"/>
                  </a:moveTo>
                  <a:lnTo>
                    <a:pt x="0" y="441"/>
                  </a:lnTo>
                  <a:lnTo>
                    <a:pt x="0" y="0"/>
                  </a:lnTo>
                  <a:lnTo>
                    <a:pt x="588" y="0"/>
                  </a:lnTo>
                  <a:lnTo>
                    <a:pt x="588" y="441"/>
                  </a:lnTo>
                </a:path>
              </a:pathLst>
            </a:custGeom>
            <a:noFill/>
            <a:ln cap="flat" cmpd="sng" w="9525">
              <a:solidFill>
                <a:schemeClr val="accent4"/>
              </a:solidFill>
              <a:prstDash val="solid"/>
              <a:bevel/>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09" name="Google Shape;1809;p18"/>
            <p:cNvSpPr/>
            <p:nvPr/>
          </p:nvSpPr>
          <p:spPr>
            <a:xfrm>
              <a:off x="11769648" y="9502303"/>
              <a:ext cx="95474" cy="47737"/>
            </a:xfrm>
            <a:custGeom>
              <a:rect b="b" l="l" r="r" t="t"/>
              <a:pathLst>
                <a:path extrusionOk="0" h="88" w="178">
                  <a:moveTo>
                    <a:pt x="177" y="87"/>
                  </a:moveTo>
                  <a:lnTo>
                    <a:pt x="177" y="0"/>
                  </a:lnTo>
                  <a:lnTo>
                    <a:pt x="0" y="0"/>
                  </a:lnTo>
                  <a:lnTo>
                    <a:pt x="0" y="87"/>
                  </a:lnTo>
                  <a:lnTo>
                    <a:pt x="177" y="8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10" name="Google Shape;1810;p18"/>
            <p:cNvSpPr/>
            <p:nvPr/>
          </p:nvSpPr>
          <p:spPr>
            <a:xfrm>
              <a:off x="12464224" y="9502303"/>
              <a:ext cx="95474" cy="47737"/>
            </a:xfrm>
            <a:custGeom>
              <a:rect b="b" l="l" r="r" t="t"/>
              <a:pathLst>
                <a:path extrusionOk="0" h="88" w="178">
                  <a:moveTo>
                    <a:pt x="177" y="87"/>
                  </a:moveTo>
                  <a:lnTo>
                    <a:pt x="177" y="0"/>
                  </a:lnTo>
                  <a:lnTo>
                    <a:pt x="0" y="0"/>
                  </a:lnTo>
                  <a:lnTo>
                    <a:pt x="0" y="87"/>
                  </a:lnTo>
                  <a:lnTo>
                    <a:pt x="177" y="8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11" name="Google Shape;1811;p18"/>
            <p:cNvSpPr/>
            <p:nvPr/>
          </p:nvSpPr>
          <p:spPr>
            <a:xfrm>
              <a:off x="11690882" y="9542880"/>
              <a:ext cx="949970" cy="618196"/>
            </a:xfrm>
            <a:custGeom>
              <a:rect b="b" l="l" r="r" t="t"/>
              <a:pathLst>
                <a:path extrusionOk="0" h="1144" w="1757">
                  <a:moveTo>
                    <a:pt x="1756" y="1143"/>
                  </a:moveTo>
                  <a:lnTo>
                    <a:pt x="0" y="1143"/>
                  </a:lnTo>
                  <a:lnTo>
                    <a:pt x="0" y="0"/>
                  </a:lnTo>
                  <a:lnTo>
                    <a:pt x="1756" y="0"/>
                  </a:lnTo>
                  <a:lnTo>
                    <a:pt x="1756" y="1143"/>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12" name="Google Shape;1812;p18"/>
            <p:cNvSpPr/>
            <p:nvPr/>
          </p:nvSpPr>
          <p:spPr>
            <a:xfrm>
              <a:off x="9349372" y="6757414"/>
              <a:ext cx="773342" cy="1040671"/>
            </a:xfrm>
            <a:custGeom>
              <a:rect b="b" l="l" r="r" t="t"/>
              <a:pathLst>
                <a:path extrusionOk="0" h="1922" w="1430">
                  <a:moveTo>
                    <a:pt x="1429" y="1921"/>
                  </a:moveTo>
                  <a:lnTo>
                    <a:pt x="0" y="1921"/>
                  </a:lnTo>
                  <a:lnTo>
                    <a:pt x="0" y="0"/>
                  </a:lnTo>
                  <a:lnTo>
                    <a:pt x="1429" y="0"/>
                  </a:lnTo>
                  <a:lnTo>
                    <a:pt x="1429" y="1921"/>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13" name="Google Shape;1813;p18"/>
            <p:cNvSpPr/>
            <p:nvPr/>
          </p:nvSpPr>
          <p:spPr>
            <a:xfrm>
              <a:off x="9401884" y="6817087"/>
              <a:ext cx="673094" cy="921328"/>
            </a:xfrm>
            <a:custGeom>
              <a:rect b="b" l="l" r="r" t="t"/>
              <a:pathLst>
                <a:path extrusionOk="0" h="1704" w="1242">
                  <a:moveTo>
                    <a:pt x="0" y="1703"/>
                  </a:moveTo>
                  <a:lnTo>
                    <a:pt x="0" y="0"/>
                  </a:lnTo>
                  <a:lnTo>
                    <a:pt x="1241" y="0"/>
                  </a:lnTo>
                  <a:lnTo>
                    <a:pt x="1241" y="1703"/>
                  </a:lnTo>
                  <a:lnTo>
                    <a:pt x="0" y="1703"/>
                  </a:lnTo>
                </a:path>
              </a:pathLst>
            </a:custGeom>
            <a:solidFill>
              <a:srgbClr val="223D7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sp>
          <p:nvSpPr>
            <p:cNvPr id="1814" name="Google Shape;1814;p18"/>
            <p:cNvSpPr/>
            <p:nvPr/>
          </p:nvSpPr>
          <p:spPr>
            <a:xfrm>
              <a:off x="9542708" y="6599882"/>
              <a:ext cx="386671" cy="248233"/>
            </a:xfrm>
            <a:custGeom>
              <a:rect b="b" l="l" r="r" t="t"/>
              <a:pathLst>
                <a:path extrusionOk="0" h="458" w="715">
                  <a:moveTo>
                    <a:pt x="525" y="206"/>
                  </a:moveTo>
                  <a:lnTo>
                    <a:pt x="525" y="206"/>
                  </a:lnTo>
                  <a:cubicBezTo>
                    <a:pt x="525" y="172"/>
                    <a:pt x="525" y="172"/>
                    <a:pt x="525" y="172"/>
                  </a:cubicBezTo>
                  <a:cubicBezTo>
                    <a:pt x="525" y="80"/>
                    <a:pt x="451" y="0"/>
                    <a:pt x="359" y="0"/>
                  </a:cubicBezTo>
                  <a:cubicBezTo>
                    <a:pt x="268" y="0"/>
                    <a:pt x="188" y="74"/>
                    <a:pt x="188" y="166"/>
                  </a:cubicBezTo>
                  <a:cubicBezTo>
                    <a:pt x="188" y="206"/>
                    <a:pt x="188" y="206"/>
                    <a:pt x="188" y="206"/>
                  </a:cubicBezTo>
                  <a:cubicBezTo>
                    <a:pt x="102" y="206"/>
                    <a:pt x="102" y="206"/>
                    <a:pt x="102" y="206"/>
                  </a:cubicBezTo>
                  <a:cubicBezTo>
                    <a:pt x="45" y="206"/>
                    <a:pt x="0" y="252"/>
                    <a:pt x="0" y="309"/>
                  </a:cubicBezTo>
                  <a:cubicBezTo>
                    <a:pt x="0" y="457"/>
                    <a:pt x="0" y="457"/>
                    <a:pt x="0" y="457"/>
                  </a:cubicBezTo>
                  <a:cubicBezTo>
                    <a:pt x="714" y="457"/>
                    <a:pt x="714" y="457"/>
                    <a:pt x="714" y="457"/>
                  </a:cubicBezTo>
                  <a:cubicBezTo>
                    <a:pt x="714" y="309"/>
                    <a:pt x="714" y="309"/>
                    <a:pt x="714" y="309"/>
                  </a:cubicBezTo>
                  <a:cubicBezTo>
                    <a:pt x="714" y="252"/>
                    <a:pt x="668" y="206"/>
                    <a:pt x="611" y="206"/>
                  </a:cubicBezTo>
                  <a:lnTo>
                    <a:pt x="525" y="206"/>
                  </a:lnTo>
                  <a:close/>
                  <a:moveTo>
                    <a:pt x="359" y="86"/>
                  </a:moveTo>
                  <a:lnTo>
                    <a:pt x="359" y="86"/>
                  </a:lnTo>
                  <a:cubicBezTo>
                    <a:pt x="382" y="86"/>
                    <a:pt x="400" y="109"/>
                    <a:pt x="400" y="132"/>
                  </a:cubicBezTo>
                  <a:cubicBezTo>
                    <a:pt x="400" y="155"/>
                    <a:pt x="382" y="177"/>
                    <a:pt x="359" y="177"/>
                  </a:cubicBezTo>
                  <a:cubicBezTo>
                    <a:pt x="331" y="177"/>
                    <a:pt x="314" y="155"/>
                    <a:pt x="314" y="132"/>
                  </a:cubicBezTo>
                  <a:cubicBezTo>
                    <a:pt x="314" y="109"/>
                    <a:pt x="331" y="86"/>
                    <a:pt x="359" y="86"/>
                  </a:cubicBezTo>
                  <a:close/>
                </a:path>
              </a:pathLst>
            </a:custGeom>
            <a:solidFill>
              <a:srgbClr val="0010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600">
                <a:solidFill>
                  <a:schemeClr val="dk1"/>
                </a:solidFill>
                <a:latin typeface="Calibri"/>
                <a:ea typeface="Calibri"/>
                <a:cs typeface="Calibri"/>
                <a:sym typeface="Calibri"/>
              </a:endParaRPr>
            </a:p>
          </p:txBody>
        </p:sp>
        <p:cxnSp>
          <p:nvCxnSpPr>
            <p:cNvPr id="1815" name="Google Shape;1815;p18"/>
            <p:cNvCxnSpPr/>
            <p:nvPr/>
          </p:nvCxnSpPr>
          <p:spPr>
            <a:xfrm>
              <a:off x="9499744" y="7089190"/>
              <a:ext cx="472598" cy="2386"/>
            </a:xfrm>
            <a:prstGeom prst="straightConnector1">
              <a:avLst/>
            </a:prstGeom>
            <a:noFill/>
            <a:ln cap="flat" cmpd="sng" w="9525">
              <a:solidFill>
                <a:schemeClr val="lt1"/>
              </a:solidFill>
              <a:prstDash val="solid"/>
              <a:round/>
              <a:headEnd len="med" w="med" type="none"/>
              <a:tailEnd len="med" w="med" type="none"/>
            </a:ln>
          </p:spPr>
        </p:cxnSp>
        <p:cxnSp>
          <p:nvCxnSpPr>
            <p:cNvPr id="1816" name="Google Shape;1816;p18"/>
            <p:cNvCxnSpPr/>
            <p:nvPr/>
          </p:nvCxnSpPr>
          <p:spPr>
            <a:xfrm>
              <a:off x="9499744" y="7172728"/>
              <a:ext cx="472598" cy="2388"/>
            </a:xfrm>
            <a:prstGeom prst="straightConnector1">
              <a:avLst/>
            </a:prstGeom>
            <a:noFill/>
            <a:ln cap="flat" cmpd="sng" w="9525">
              <a:solidFill>
                <a:schemeClr val="lt1"/>
              </a:solidFill>
              <a:prstDash val="solid"/>
              <a:round/>
              <a:headEnd len="med" w="med" type="none"/>
              <a:tailEnd len="med" w="med" type="none"/>
            </a:ln>
          </p:spPr>
        </p:cxnSp>
        <p:cxnSp>
          <p:nvCxnSpPr>
            <p:cNvPr id="1817" name="Google Shape;1817;p18"/>
            <p:cNvCxnSpPr/>
            <p:nvPr/>
          </p:nvCxnSpPr>
          <p:spPr>
            <a:xfrm>
              <a:off x="9499744" y="7265817"/>
              <a:ext cx="472598" cy="2386"/>
            </a:xfrm>
            <a:prstGeom prst="straightConnector1">
              <a:avLst/>
            </a:prstGeom>
            <a:noFill/>
            <a:ln cap="flat" cmpd="sng" w="9525">
              <a:solidFill>
                <a:schemeClr val="lt1"/>
              </a:solidFill>
              <a:prstDash val="solid"/>
              <a:round/>
              <a:headEnd len="med" w="med" type="none"/>
              <a:tailEnd len="med" w="med" type="none"/>
            </a:ln>
          </p:spPr>
        </p:cxnSp>
        <p:cxnSp>
          <p:nvCxnSpPr>
            <p:cNvPr id="1818" name="Google Shape;1818;p18"/>
            <p:cNvCxnSpPr/>
            <p:nvPr/>
          </p:nvCxnSpPr>
          <p:spPr>
            <a:xfrm>
              <a:off x="9499744" y="7354129"/>
              <a:ext cx="472598" cy="2388"/>
            </a:xfrm>
            <a:prstGeom prst="straightConnector1">
              <a:avLst/>
            </a:prstGeom>
            <a:noFill/>
            <a:ln cap="flat" cmpd="sng" w="9525">
              <a:solidFill>
                <a:schemeClr val="lt1"/>
              </a:solidFill>
              <a:prstDash val="solid"/>
              <a:round/>
              <a:headEnd len="med" w="med" type="none"/>
              <a:tailEnd len="med" w="med" type="none"/>
            </a:ln>
          </p:spPr>
        </p:cxnSp>
        <p:cxnSp>
          <p:nvCxnSpPr>
            <p:cNvPr id="1819" name="Google Shape;1819;p18"/>
            <p:cNvCxnSpPr/>
            <p:nvPr/>
          </p:nvCxnSpPr>
          <p:spPr>
            <a:xfrm>
              <a:off x="9499744" y="7440056"/>
              <a:ext cx="472598" cy="2388"/>
            </a:xfrm>
            <a:prstGeom prst="straightConnector1">
              <a:avLst/>
            </a:prstGeom>
            <a:noFill/>
            <a:ln cap="flat" cmpd="sng" w="9525">
              <a:solidFill>
                <a:schemeClr val="lt1"/>
              </a:solidFill>
              <a:prstDash val="solid"/>
              <a:round/>
              <a:headEnd len="med" w="med" type="none"/>
              <a:tailEnd len="med" w="med" type="none"/>
            </a:ln>
          </p:spPr>
        </p:cxnSp>
        <p:cxnSp>
          <p:nvCxnSpPr>
            <p:cNvPr id="1820" name="Google Shape;1820;p18"/>
            <p:cNvCxnSpPr/>
            <p:nvPr/>
          </p:nvCxnSpPr>
          <p:spPr>
            <a:xfrm>
              <a:off x="9499744" y="7530757"/>
              <a:ext cx="472598" cy="2388"/>
            </a:xfrm>
            <a:prstGeom prst="straightConnector1">
              <a:avLst/>
            </a:prstGeom>
            <a:noFill/>
            <a:ln cap="flat" cmpd="sng" w="9525">
              <a:solidFill>
                <a:schemeClr val="lt1"/>
              </a:solidFill>
              <a:prstDash val="solid"/>
              <a:round/>
              <a:headEnd len="med" w="med" type="none"/>
              <a:tailEnd len="med" w="med" type="none"/>
            </a:ln>
          </p:spPr>
        </p:cxnSp>
      </p:grpSp>
      <p:sp>
        <p:nvSpPr>
          <p:cNvPr id="1821" name="Google Shape;1821;p18"/>
          <p:cNvSpPr txBox="1"/>
          <p:nvPr/>
        </p:nvSpPr>
        <p:spPr>
          <a:xfrm>
            <a:off x="8309203" y="9046712"/>
            <a:ext cx="3317430" cy="40011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Lato Black"/>
                <a:ea typeface="Lato Black"/>
                <a:cs typeface="Lato Black"/>
                <a:sym typeface="Lato Black"/>
              </a:rPr>
              <a:t>PUBLICACIONES</a:t>
            </a:r>
            <a:endParaRPr b="1" sz="2400">
              <a:solidFill>
                <a:schemeClr val="lt1"/>
              </a:solidFill>
              <a:latin typeface="Lato Black"/>
              <a:ea typeface="Lato Black"/>
              <a:cs typeface="Lato Black"/>
              <a:sym typeface="Lato Black"/>
            </a:endParaRPr>
          </a:p>
        </p:txBody>
      </p:sp>
      <p:sp>
        <p:nvSpPr>
          <p:cNvPr id="1822" name="Google Shape;1822;p18"/>
          <p:cNvSpPr txBox="1"/>
          <p:nvPr/>
        </p:nvSpPr>
        <p:spPr>
          <a:xfrm>
            <a:off x="8369602" y="5378495"/>
            <a:ext cx="3072896"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Lato Black"/>
                <a:ea typeface="Lato Black"/>
                <a:cs typeface="Lato Black"/>
                <a:sym typeface="Lato Black"/>
              </a:rPr>
              <a:t>TENDENCIAS </a:t>
            </a:r>
            <a:endParaRPr/>
          </a:p>
          <a:p>
            <a:pPr indent="0" lvl="0" marL="0" marR="0" rtl="0" algn="ctr">
              <a:spcBef>
                <a:spcPts val="0"/>
              </a:spcBef>
              <a:spcAft>
                <a:spcPts val="0"/>
              </a:spcAft>
              <a:buNone/>
            </a:pPr>
            <a:r>
              <a:rPr b="1" lang="en-US" sz="2000">
                <a:solidFill>
                  <a:schemeClr val="lt1"/>
                </a:solidFill>
                <a:latin typeface="Lato Black"/>
                <a:ea typeface="Lato Black"/>
                <a:cs typeface="Lato Black"/>
                <a:sym typeface="Lato Black"/>
              </a:rPr>
              <a:t>OPORTUNIDADES</a:t>
            </a:r>
            <a:endParaRPr/>
          </a:p>
        </p:txBody>
      </p:sp>
      <p:sp>
        <p:nvSpPr>
          <p:cNvPr id="1823" name="Google Shape;1823;p18"/>
          <p:cNvSpPr txBox="1"/>
          <p:nvPr/>
        </p:nvSpPr>
        <p:spPr>
          <a:xfrm>
            <a:off x="13229348" y="5303987"/>
            <a:ext cx="1926324" cy="46166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Lato Black"/>
                <a:ea typeface="Lato Black"/>
                <a:cs typeface="Lato Black"/>
                <a:sym typeface="Lato Black"/>
              </a:rPr>
              <a:t>PRECIOS</a:t>
            </a:r>
            <a:endParaRPr b="1" sz="2000">
              <a:solidFill>
                <a:schemeClr val="lt1"/>
              </a:solidFill>
              <a:latin typeface="Lato Black"/>
              <a:ea typeface="Lato Black"/>
              <a:cs typeface="Lato Black"/>
              <a:sym typeface="Lato Black"/>
            </a:endParaRPr>
          </a:p>
        </p:txBody>
      </p:sp>
      <p:sp>
        <p:nvSpPr>
          <p:cNvPr id="1824" name="Google Shape;1824;p18"/>
          <p:cNvSpPr txBox="1"/>
          <p:nvPr/>
        </p:nvSpPr>
        <p:spPr>
          <a:xfrm>
            <a:off x="13376766" y="9037373"/>
            <a:ext cx="1900054" cy="46166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Lato Black"/>
                <a:ea typeface="Lato Black"/>
                <a:cs typeface="Lato Black"/>
                <a:sym typeface="Lato Black"/>
              </a:rPr>
              <a:t>VENTAS</a:t>
            </a:r>
            <a:endParaRPr/>
          </a:p>
        </p:txBody>
      </p:sp>
      <p:sp>
        <p:nvSpPr>
          <p:cNvPr id="1825" name="Google Shape;1825;p18"/>
          <p:cNvSpPr/>
          <p:nvPr/>
        </p:nvSpPr>
        <p:spPr>
          <a:xfrm rot="-624901">
            <a:off x="11035635" y="4081480"/>
            <a:ext cx="1198131" cy="1028183"/>
          </a:xfrm>
          <a:custGeom>
            <a:rect b="b" l="l" r="r" t="t"/>
            <a:pathLst>
              <a:path extrusionOk="0" h="426" w="497">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rgbClr val="CC1C50"/>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6" name="Google Shape;1826;p18"/>
          <p:cNvSpPr/>
          <p:nvPr/>
        </p:nvSpPr>
        <p:spPr>
          <a:xfrm rot="-624901">
            <a:off x="14552493" y="6244148"/>
            <a:ext cx="727383" cy="1370833"/>
          </a:xfrm>
          <a:custGeom>
            <a:rect b="b" l="l" r="r" t="t"/>
            <a:pathLst>
              <a:path extrusionOk="0" h="68" w="36">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DB814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827" name="Google Shape;1827;p18"/>
          <p:cNvSpPr/>
          <p:nvPr/>
        </p:nvSpPr>
        <p:spPr>
          <a:xfrm>
            <a:off x="1260120" y="2816962"/>
            <a:ext cx="6071323" cy="519351"/>
          </a:xfrm>
          <a:prstGeom prst="roundRect">
            <a:avLst>
              <a:gd fmla="val 50000" name="adj"/>
            </a:avLst>
          </a:prstGeom>
          <a:solidFill>
            <a:schemeClr val="accent2"/>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NUBE DE PALABRAS POR CANTIDAD DE VENTAS </a:t>
            </a:r>
            <a:endParaRPr/>
          </a:p>
        </p:txBody>
      </p:sp>
      <p:sp>
        <p:nvSpPr>
          <p:cNvPr id="1828" name="Google Shape;1828;p18"/>
          <p:cNvSpPr/>
          <p:nvPr/>
        </p:nvSpPr>
        <p:spPr>
          <a:xfrm>
            <a:off x="1201850" y="5027998"/>
            <a:ext cx="7005976" cy="519351"/>
          </a:xfrm>
          <a:prstGeom prst="roundRect">
            <a:avLst>
              <a:gd fmla="val 50000" name="adj"/>
            </a:avLst>
          </a:prstGeom>
          <a:solidFill>
            <a:schemeClr val="accent2"/>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NUBE DE PALABRAS POR CANTIDAD DE PUBLICACIONES </a:t>
            </a:r>
            <a:endParaRPr/>
          </a:p>
        </p:txBody>
      </p:sp>
      <p:sp>
        <p:nvSpPr>
          <p:cNvPr id="1829" name="Google Shape;1829;p18"/>
          <p:cNvSpPr/>
          <p:nvPr/>
        </p:nvSpPr>
        <p:spPr>
          <a:xfrm>
            <a:off x="1179627" y="3532464"/>
            <a:ext cx="4446425" cy="519351"/>
          </a:xfrm>
          <a:prstGeom prst="roundRect">
            <a:avLst>
              <a:gd fmla="val 50000" name="adj"/>
            </a:avLst>
          </a:prstGeom>
          <a:solidFill>
            <a:schemeClr val="accent2"/>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TEMPERATURA DE LA CATEGORIA</a:t>
            </a:r>
            <a:endParaRPr/>
          </a:p>
        </p:txBody>
      </p:sp>
      <p:sp>
        <p:nvSpPr>
          <p:cNvPr id="1830" name="Google Shape;1830;p18"/>
          <p:cNvSpPr/>
          <p:nvPr/>
        </p:nvSpPr>
        <p:spPr>
          <a:xfrm>
            <a:off x="834400" y="5822210"/>
            <a:ext cx="7041925" cy="519351"/>
          </a:xfrm>
          <a:prstGeom prst="roundRect">
            <a:avLst>
              <a:gd fmla="val 50000" name="adj"/>
            </a:avLst>
          </a:prstGeom>
          <a:solidFill>
            <a:schemeClr val="accent2"/>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PALABRAS MAS BUSCADAS CON MENOS PUBLICACIONES</a:t>
            </a:r>
            <a:endParaRPr/>
          </a:p>
        </p:txBody>
      </p:sp>
      <p:sp>
        <p:nvSpPr>
          <p:cNvPr id="1831" name="Google Shape;1831;p18"/>
          <p:cNvSpPr/>
          <p:nvPr/>
        </p:nvSpPr>
        <p:spPr>
          <a:xfrm>
            <a:off x="5801764" y="3552692"/>
            <a:ext cx="3707322" cy="519351"/>
          </a:xfrm>
          <a:prstGeom prst="roundRect">
            <a:avLst>
              <a:gd fmla="val 50000" name="adj"/>
            </a:avLst>
          </a:prstGeom>
          <a:solidFill>
            <a:schemeClr val="accent2"/>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PALABRAS MAS BUSCADAS</a:t>
            </a:r>
            <a:endParaRPr/>
          </a:p>
        </p:txBody>
      </p:sp>
      <p:sp>
        <p:nvSpPr>
          <p:cNvPr id="1832" name="Google Shape;1832;p18"/>
          <p:cNvSpPr/>
          <p:nvPr/>
        </p:nvSpPr>
        <p:spPr>
          <a:xfrm>
            <a:off x="7398901" y="2847833"/>
            <a:ext cx="3698998" cy="519351"/>
          </a:xfrm>
          <a:prstGeom prst="roundRect">
            <a:avLst>
              <a:gd fmla="val 50000" name="adj"/>
            </a:avLst>
          </a:prstGeom>
          <a:solidFill>
            <a:schemeClr val="accent2"/>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IMAGENES MAS EFECTIVAS</a:t>
            </a:r>
            <a:endParaRPr/>
          </a:p>
        </p:txBody>
      </p:sp>
      <p:sp>
        <p:nvSpPr>
          <p:cNvPr id="1833" name="Google Shape;1833;p18"/>
          <p:cNvSpPr/>
          <p:nvPr/>
        </p:nvSpPr>
        <p:spPr>
          <a:xfrm>
            <a:off x="901843" y="4270728"/>
            <a:ext cx="3654042" cy="519351"/>
          </a:xfrm>
          <a:prstGeom prst="roundRect">
            <a:avLst>
              <a:gd fmla="val 50000" name="adj"/>
            </a:avLst>
          </a:prstGeom>
          <a:solidFill>
            <a:schemeClr val="accent2"/>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TENDENCIAS NACIONALES</a:t>
            </a:r>
            <a:endParaRPr/>
          </a:p>
        </p:txBody>
      </p:sp>
      <p:sp>
        <p:nvSpPr>
          <p:cNvPr id="1834" name="Google Shape;1834;p18"/>
          <p:cNvSpPr/>
          <p:nvPr/>
        </p:nvSpPr>
        <p:spPr>
          <a:xfrm>
            <a:off x="4710620" y="4272942"/>
            <a:ext cx="4075284" cy="519351"/>
          </a:xfrm>
          <a:prstGeom prst="roundRect">
            <a:avLst>
              <a:gd fmla="val 50000" name="adj"/>
            </a:avLst>
          </a:prstGeom>
          <a:solidFill>
            <a:schemeClr val="accent2"/>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TENDENCIAS  POR CATEGORIA</a:t>
            </a:r>
            <a:endParaRPr/>
          </a:p>
        </p:txBody>
      </p:sp>
      <p:sp>
        <p:nvSpPr>
          <p:cNvPr id="1835" name="Google Shape;1835;p18"/>
          <p:cNvSpPr/>
          <p:nvPr/>
        </p:nvSpPr>
        <p:spPr>
          <a:xfrm>
            <a:off x="15805038" y="9874202"/>
            <a:ext cx="5973283" cy="519351"/>
          </a:xfrm>
          <a:prstGeom prst="roundRect">
            <a:avLst>
              <a:gd fmla="val 50000" name="adj"/>
            </a:avLst>
          </a:prstGeom>
          <a:solidFill>
            <a:srgbClr val="8AA32C"/>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AGRUPACION DE VENTAS POR MEDIO DE PAGO</a:t>
            </a:r>
            <a:endParaRPr/>
          </a:p>
        </p:txBody>
      </p:sp>
      <p:sp>
        <p:nvSpPr>
          <p:cNvPr id="1836" name="Google Shape;1836;p18"/>
          <p:cNvSpPr/>
          <p:nvPr/>
        </p:nvSpPr>
        <p:spPr>
          <a:xfrm>
            <a:off x="16370838" y="7886138"/>
            <a:ext cx="6950420" cy="519351"/>
          </a:xfrm>
          <a:prstGeom prst="roundRect">
            <a:avLst>
              <a:gd fmla="val 50000" name="adj"/>
            </a:avLst>
          </a:prstGeom>
          <a:solidFill>
            <a:srgbClr val="8AA32C"/>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AGRUPACION DE VENTAS POR ZONAS DE VENDEDORES </a:t>
            </a:r>
            <a:endParaRPr/>
          </a:p>
        </p:txBody>
      </p:sp>
      <p:sp>
        <p:nvSpPr>
          <p:cNvPr id="1837" name="Google Shape;1837;p18"/>
          <p:cNvSpPr/>
          <p:nvPr/>
        </p:nvSpPr>
        <p:spPr>
          <a:xfrm>
            <a:off x="16153028" y="8530586"/>
            <a:ext cx="7125259" cy="519351"/>
          </a:xfrm>
          <a:prstGeom prst="roundRect">
            <a:avLst>
              <a:gd fmla="val 50000" name="adj"/>
            </a:avLst>
          </a:prstGeom>
          <a:solidFill>
            <a:srgbClr val="8AA32C"/>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AGRUPACION DE VENTAS POR ZONAS DE COMPRADORES</a:t>
            </a:r>
            <a:endParaRPr/>
          </a:p>
        </p:txBody>
      </p:sp>
      <p:sp>
        <p:nvSpPr>
          <p:cNvPr id="1838" name="Google Shape;1838;p18"/>
          <p:cNvSpPr/>
          <p:nvPr/>
        </p:nvSpPr>
        <p:spPr>
          <a:xfrm>
            <a:off x="16024206" y="9169150"/>
            <a:ext cx="4345804" cy="519351"/>
          </a:xfrm>
          <a:prstGeom prst="roundRect">
            <a:avLst>
              <a:gd fmla="val 50000" name="adj"/>
            </a:avLst>
          </a:prstGeom>
          <a:solidFill>
            <a:srgbClr val="8AA32C"/>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EVOLUCION DE VENTAS POR DIA</a:t>
            </a:r>
            <a:endParaRPr/>
          </a:p>
        </p:txBody>
      </p:sp>
      <p:sp>
        <p:nvSpPr>
          <p:cNvPr id="1839" name="Google Shape;1839;p18"/>
          <p:cNvSpPr/>
          <p:nvPr/>
        </p:nvSpPr>
        <p:spPr>
          <a:xfrm>
            <a:off x="14149244" y="11295990"/>
            <a:ext cx="5566415" cy="519351"/>
          </a:xfrm>
          <a:prstGeom prst="roundRect">
            <a:avLst>
              <a:gd fmla="val 50000" name="adj"/>
            </a:avLst>
          </a:prstGeom>
          <a:solidFill>
            <a:srgbClr val="8AA32C"/>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MAPEO DE VENTAS CON EVENTOS DEL AÑO</a:t>
            </a:r>
            <a:endParaRPr/>
          </a:p>
        </p:txBody>
      </p:sp>
      <p:sp>
        <p:nvSpPr>
          <p:cNvPr id="1840" name="Google Shape;1840;p18"/>
          <p:cNvSpPr/>
          <p:nvPr/>
        </p:nvSpPr>
        <p:spPr>
          <a:xfrm>
            <a:off x="19180416" y="10579254"/>
            <a:ext cx="3397629" cy="519351"/>
          </a:xfrm>
          <a:prstGeom prst="roundRect">
            <a:avLst>
              <a:gd fmla="val 50000" name="adj"/>
            </a:avLst>
          </a:prstGeom>
          <a:solidFill>
            <a:srgbClr val="8AA32C"/>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VENTAS X PUBLICACION</a:t>
            </a:r>
            <a:endParaRPr/>
          </a:p>
        </p:txBody>
      </p:sp>
      <p:sp>
        <p:nvSpPr>
          <p:cNvPr id="1841" name="Google Shape;1841;p18"/>
          <p:cNvSpPr/>
          <p:nvPr/>
        </p:nvSpPr>
        <p:spPr>
          <a:xfrm>
            <a:off x="19828088" y="11279505"/>
            <a:ext cx="2716348" cy="519351"/>
          </a:xfrm>
          <a:prstGeom prst="roundRect">
            <a:avLst>
              <a:gd fmla="val 50000" name="adj"/>
            </a:avLst>
          </a:prstGeom>
          <a:solidFill>
            <a:srgbClr val="8AA32C"/>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VENTAS X VISITAS</a:t>
            </a:r>
            <a:endParaRPr/>
          </a:p>
        </p:txBody>
      </p:sp>
      <p:sp>
        <p:nvSpPr>
          <p:cNvPr id="1842" name="Google Shape;1842;p18"/>
          <p:cNvSpPr/>
          <p:nvPr/>
        </p:nvSpPr>
        <p:spPr>
          <a:xfrm>
            <a:off x="15136244" y="10585215"/>
            <a:ext cx="3887144" cy="519351"/>
          </a:xfrm>
          <a:prstGeom prst="roundRect">
            <a:avLst>
              <a:gd fmla="val 50000" name="adj"/>
            </a:avLst>
          </a:prstGeom>
          <a:solidFill>
            <a:srgbClr val="8AA32C"/>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PREGUNTAS X PUBLICACION</a:t>
            </a:r>
            <a:endParaRPr/>
          </a:p>
        </p:txBody>
      </p:sp>
      <p:sp>
        <p:nvSpPr>
          <p:cNvPr id="1843" name="Google Shape;1843;p18"/>
          <p:cNvSpPr/>
          <p:nvPr/>
        </p:nvSpPr>
        <p:spPr>
          <a:xfrm>
            <a:off x="13499131" y="2963375"/>
            <a:ext cx="5907923" cy="519351"/>
          </a:xfrm>
          <a:prstGeom prst="roundRect">
            <a:avLst>
              <a:gd fmla="val 50000" name="adj"/>
            </a:avLst>
          </a:prstGeom>
          <a:solidFill>
            <a:srgbClr val="DB8148"/>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AGRUPACION DE PRECIO POR MEDIO DE PAGO</a:t>
            </a:r>
            <a:endParaRPr/>
          </a:p>
        </p:txBody>
      </p:sp>
      <p:sp>
        <p:nvSpPr>
          <p:cNvPr id="1844" name="Google Shape;1844;p18"/>
          <p:cNvSpPr/>
          <p:nvPr/>
        </p:nvSpPr>
        <p:spPr>
          <a:xfrm>
            <a:off x="14893600" y="3768415"/>
            <a:ext cx="6041912" cy="519351"/>
          </a:xfrm>
          <a:prstGeom prst="roundRect">
            <a:avLst>
              <a:gd fmla="val 50000" name="adj"/>
            </a:avLst>
          </a:prstGeom>
          <a:solidFill>
            <a:srgbClr val="DB8148"/>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AGRUPACION DE PRECIO POR FORMA DE ENVIO</a:t>
            </a:r>
            <a:endParaRPr/>
          </a:p>
        </p:txBody>
      </p:sp>
      <p:sp>
        <p:nvSpPr>
          <p:cNvPr id="1845" name="Google Shape;1845;p18"/>
          <p:cNvSpPr/>
          <p:nvPr/>
        </p:nvSpPr>
        <p:spPr>
          <a:xfrm>
            <a:off x="15690492" y="4573455"/>
            <a:ext cx="5193653" cy="519351"/>
          </a:xfrm>
          <a:prstGeom prst="roundRect">
            <a:avLst>
              <a:gd fmla="val 50000" name="adj"/>
            </a:avLst>
          </a:prstGeom>
          <a:solidFill>
            <a:srgbClr val="DB8148"/>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PRECIOS MEDIOS, MAXIMOS Y MINIMOS</a:t>
            </a:r>
            <a:endParaRPr/>
          </a:p>
        </p:txBody>
      </p:sp>
      <p:sp>
        <p:nvSpPr>
          <p:cNvPr id="1846" name="Google Shape;1846;p18"/>
          <p:cNvSpPr/>
          <p:nvPr/>
        </p:nvSpPr>
        <p:spPr>
          <a:xfrm>
            <a:off x="16490963" y="6183536"/>
            <a:ext cx="3417610" cy="519351"/>
          </a:xfrm>
          <a:prstGeom prst="roundRect">
            <a:avLst>
              <a:gd fmla="val 50000" name="adj"/>
            </a:avLst>
          </a:prstGeom>
          <a:solidFill>
            <a:srgbClr val="DB8148"/>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DISPERSION DE PRECIOS</a:t>
            </a:r>
            <a:endParaRPr/>
          </a:p>
        </p:txBody>
      </p:sp>
      <p:sp>
        <p:nvSpPr>
          <p:cNvPr id="1847" name="Google Shape;1847;p18"/>
          <p:cNvSpPr/>
          <p:nvPr/>
        </p:nvSpPr>
        <p:spPr>
          <a:xfrm>
            <a:off x="16227027" y="5378495"/>
            <a:ext cx="5612167" cy="519351"/>
          </a:xfrm>
          <a:prstGeom prst="roundRect">
            <a:avLst>
              <a:gd fmla="val 50000" name="adj"/>
            </a:avLst>
          </a:prstGeom>
          <a:solidFill>
            <a:srgbClr val="DB8148"/>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EVOLUCION DE PRECIOS EN EL ULTIMO AÑO</a:t>
            </a:r>
            <a:endParaRPr/>
          </a:p>
        </p:txBody>
      </p:sp>
      <p:sp>
        <p:nvSpPr>
          <p:cNvPr id="1848" name="Google Shape;1848;p18"/>
          <p:cNvSpPr/>
          <p:nvPr/>
        </p:nvSpPr>
        <p:spPr>
          <a:xfrm>
            <a:off x="4249728" y="10951863"/>
            <a:ext cx="5443865" cy="519351"/>
          </a:xfrm>
          <a:prstGeom prst="roundRect">
            <a:avLst>
              <a:gd fmla="val 50000" name="adj"/>
            </a:avLst>
          </a:prstGeom>
          <a:solidFill>
            <a:srgbClr val="2E5297"/>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PALABRAS MAS USADAS EN LA CATEGORIA</a:t>
            </a:r>
            <a:endParaRPr/>
          </a:p>
        </p:txBody>
      </p:sp>
      <p:sp>
        <p:nvSpPr>
          <p:cNvPr id="1849" name="Google Shape;1849;p18"/>
          <p:cNvSpPr/>
          <p:nvPr/>
        </p:nvSpPr>
        <p:spPr>
          <a:xfrm>
            <a:off x="4626178" y="7731854"/>
            <a:ext cx="3076356" cy="519351"/>
          </a:xfrm>
          <a:prstGeom prst="roundRect">
            <a:avLst>
              <a:gd fmla="val 50000" name="adj"/>
            </a:avLst>
          </a:prstGeom>
          <a:solidFill>
            <a:srgbClr val="2E5297"/>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ANALISIS DE TITULOS</a:t>
            </a:r>
            <a:endParaRPr/>
          </a:p>
        </p:txBody>
      </p:sp>
      <p:sp>
        <p:nvSpPr>
          <p:cNvPr id="1850" name="Google Shape;1850;p18"/>
          <p:cNvSpPr/>
          <p:nvPr/>
        </p:nvSpPr>
        <p:spPr>
          <a:xfrm>
            <a:off x="4400248" y="8457838"/>
            <a:ext cx="3482545" cy="519351"/>
          </a:xfrm>
          <a:prstGeom prst="roundRect">
            <a:avLst>
              <a:gd fmla="val 50000" name="adj"/>
            </a:avLst>
          </a:prstGeom>
          <a:solidFill>
            <a:srgbClr val="2E5297"/>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ANALISIS DE PREGUNTAS</a:t>
            </a:r>
            <a:endParaRPr/>
          </a:p>
        </p:txBody>
      </p:sp>
      <p:sp>
        <p:nvSpPr>
          <p:cNvPr id="1851" name="Google Shape;1851;p18"/>
          <p:cNvSpPr/>
          <p:nvPr/>
        </p:nvSpPr>
        <p:spPr>
          <a:xfrm>
            <a:off x="1360253" y="7738876"/>
            <a:ext cx="3143577" cy="519351"/>
          </a:xfrm>
          <a:prstGeom prst="roundRect">
            <a:avLst>
              <a:gd fmla="val 50000" name="adj"/>
            </a:avLst>
          </a:prstGeom>
          <a:solidFill>
            <a:srgbClr val="2E5297"/>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ANALISIS DE REVIEWS</a:t>
            </a:r>
            <a:endParaRPr/>
          </a:p>
        </p:txBody>
      </p:sp>
      <p:sp>
        <p:nvSpPr>
          <p:cNvPr id="1852" name="Google Shape;1852;p18"/>
          <p:cNvSpPr/>
          <p:nvPr/>
        </p:nvSpPr>
        <p:spPr>
          <a:xfrm>
            <a:off x="4116706" y="10154700"/>
            <a:ext cx="4581685" cy="519351"/>
          </a:xfrm>
          <a:prstGeom prst="roundRect">
            <a:avLst>
              <a:gd fmla="val 50000" name="adj"/>
            </a:avLst>
          </a:prstGeom>
          <a:solidFill>
            <a:srgbClr val="2E5297"/>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PUBLICACIONES CON MAS VENTAS</a:t>
            </a:r>
            <a:endParaRPr/>
          </a:p>
        </p:txBody>
      </p:sp>
      <p:sp>
        <p:nvSpPr>
          <p:cNvPr id="1853" name="Google Shape;1853;p18"/>
          <p:cNvSpPr/>
          <p:nvPr/>
        </p:nvSpPr>
        <p:spPr>
          <a:xfrm>
            <a:off x="318692" y="8476441"/>
            <a:ext cx="3942089" cy="519351"/>
          </a:xfrm>
          <a:prstGeom prst="roundRect">
            <a:avLst>
              <a:gd fmla="val 50000" name="adj"/>
            </a:avLst>
          </a:prstGeom>
          <a:solidFill>
            <a:srgbClr val="2E5297"/>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ANALISIS DE COMPETIDORES</a:t>
            </a:r>
            <a:endParaRPr/>
          </a:p>
        </p:txBody>
      </p:sp>
      <p:sp>
        <p:nvSpPr>
          <p:cNvPr id="1854" name="Google Shape;1854;p18"/>
          <p:cNvSpPr/>
          <p:nvPr/>
        </p:nvSpPr>
        <p:spPr>
          <a:xfrm>
            <a:off x="4427082" y="9280014"/>
            <a:ext cx="3698998" cy="519351"/>
          </a:xfrm>
          <a:prstGeom prst="roundRect">
            <a:avLst>
              <a:gd fmla="val 50000" name="adj"/>
            </a:avLst>
          </a:prstGeom>
          <a:solidFill>
            <a:srgbClr val="2E5297"/>
          </a:solidFill>
          <a:ln>
            <a:noFill/>
          </a:ln>
        </p:spPr>
        <p:txBody>
          <a:bodyPr anchorCtr="0" anchor="ctr" bIns="45700" lIns="274300" spcFirstLastPara="1" rIns="274300"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IMAGENES MAS EFECTIVAS</a:t>
            </a:r>
            <a:endParaRPr/>
          </a:p>
        </p:txBody>
      </p:sp>
      <p:grpSp>
        <p:nvGrpSpPr>
          <p:cNvPr id="1855" name="Google Shape;1855;p18"/>
          <p:cNvGrpSpPr/>
          <p:nvPr/>
        </p:nvGrpSpPr>
        <p:grpSpPr>
          <a:xfrm flipH="1">
            <a:off x="667746" y="9999055"/>
            <a:ext cx="2853010" cy="2262772"/>
            <a:chOff x="14046503" y="3929362"/>
            <a:chExt cx="6681943" cy="5350662"/>
          </a:xfrm>
        </p:grpSpPr>
        <p:sp>
          <p:nvSpPr>
            <p:cNvPr id="1856" name="Google Shape;1856;p18"/>
            <p:cNvSpPr/>
            <p:nvPr/>
          </p:nvSpPr>
          <p:spPr>
            <a:xfrm>
              <a:off x="18153814" y="8957371"/>
              <a:ext cx="2527576" cy="322653"/>
            </a:xfrm>
            <a:custGeom>
              <a:rect b="b" l="l" r="r" t="t"/>
              <a:pathLst>
                <a:path extrusionOk="0" h="217" w="1664">
                  <a:moveTo>
                    <a:pt x="1663" y="109"/>
                  </a:moveTo>
                  <a:lnTo>
                    <a:pt x="1663" y="109"/>
                  </a:lnTo>
                  <a:cubicBezTo>
                    <a:pt x="1663" y="169"/>
                    <a:pt x="1292" y="216"/>
                    <a:pt x="832" y="216"/>
                  </a:cubicBezTo>
                  <a:cubicBezTo>
                    <a:pt x="371" y="216"/>
                    <a:pt x="0" y="169"/>
                    <a:pt x="0" y="109"/>
                  </a:cubicBezTo>
                  <a:cubicBezTo>
                    <a:pt x="0" y="49"/>
                    <a:pt x="371" y="0"/>
                    <a:pt x="832" y="0"/>
                  </a:cubicBezTo>
                  <a:cubicBezTo>
                    <a:pt x="1292" y="0"/>
                    <a:pt x="1663" y="49"/>
                    <a:pt x="1663" y="109"/>
                  </a:cubicBezTo>
                </a:path>
              </a:pathLst>
            </a:custGeom>
            <a:solidFill>
              <a:srgbClr val="92B7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7" name="Google Shape;1857;p18"/>
            <p:cNvSpPr/>
            <p:nvPr/>
          </p:nvSpPr>
          <p:spPr>
            <a:xfrm>
              <a:off x="14194394" y="3969693"/>
              <a:ext cx="3589696" cy="228546"/>
            </a:xfrm>
            <a:custGeom>
              <a:rect b="b" l="l" r="r" t="t"/>
              <a:pathLst>
                <a:path extrusionOk="0" h="153" w="2358">
                  <a:moveTo>
                    <a:pt x="2357" y="152"/>
                  </a:moveTo>
                  <a:lnTo>
                    <a:pt x="0" y="152"/>
                  </a:lnTo>
                  <a:lnTo>
                    <a:pt x="0" y="0"/>
                  </a:lnTo>
                  <a:lnTo>
                    <a:pt x="2357" y="0"/>
                  </a:lnTo>
                  <a:lnTo>
                    <a:pt x="2357" y="152"/>
                  </a:lnTo>
                </a:path>
              </a:pathLst>
            </a:custGeom>
            <a:solidFill>
              <a:srgbClr val="403F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8" name="Google Shape;1858;p18"/>
            <p:cNvSpPr/>
            <p:nvPr/>
          </p:nvSpPr>
          <p:spPr>
            <a:xfrm>
              <a:off x="14046503" y="3929362"/>
              <a:ext cx="141168" cy="315931"/>
            </a:xfrm>
            <a:custGeom>
              <a:rect b="b" l="l" r="r" t="t"/>
              <a:pathLst>
                <a:path extrusionOk="0" h="213" w="99">
                  <a:moveTo>
                    <a:pt x="98" y="187"/>
                  </a:moveTo>
                  <a:lnTo>
                    <a:pt x="98" y="187"/>
                  </a:lnTo>
                  <a:cubicBezTo>
                    <a:pt x="98" y="201"/>
                    <a:pt x="84" y="212"/>
                    <a:pt x="67" y="212"/>
                  </a:cubicBezTo>
                  <a:cubicBezTo>
                    <a:pt x="32" y="212"/>
                    <a:pt x="32" y="212"/>
                    <a:pt x="32" y="212"/>
                  </a:cubicBezTo>
                  <a:cubicBezTo>
                    <a:pt x="15" y="212"/>
                    <a:pt x="0" y="201"/>
                    <a:pt x="0" y="187"/>
                  </a:cubicBezTo>
                  <a:cubicBezTo>
                    <a:pt x="0" y="26"/>
                    <a:pt x="0" y="26"/>
                    <a:pt x="0" y="26"/>
                  </a:cubicBezTo>
                  <a:cubicBezTo>
                    <a:pt x="0" y="11"/>
                    <a:pt x="15" y="0"/>
                    <a:pt x="32" y="0"/>
                  </a:cubicBezTo>
                  <a:cubicBezTo>
                    <a:pt x="67" y="0"/>
                    <a:pt x="67" y="0"/>
                    <a:pt x="67" y="0"/>
                  </a:cubicBezTo>
                  <a:cubicBezTo>
                    <a:pt x="84" y="0"/>
                    <a:pt x="98" y="11"/>
                    <a:pt x="98" y="26"/>
                  </a:cubicBezTo>
                  <a:lnTo>
                    <a:pt x="98" y="187"/>
                  </a:lnTo>
                </a:path>
              </a:pathLst>
            </a:custGeom>
            <a:solidFill>
              <a:srgbClr val="3130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9" name="Google Shape;1859;p18"/>
            <p:cNvSpPr/>
            <p:nvPr/>
          </p:nvSpPr>
          <p:spPr>
            <a:xfrm>
              <a:off x="17777367" y="3929362"/>
              <a:ext cx="141168" cy="315931"/>
            </a:xfrm>
            <a:custGeom>
              <a:rect b="b" l="l" r="r" t="t"/>
              <a:pathLst>
                <a:path extrusionOk="0" h="213" w="99">
                  <a:moveTo>
                    <a:pt x="98" y="187"/>
                  </a:moveTo>
                  <a:lnTo>
                    <a:pt x="98" y="187"/>
                  </a:lnTo>
                  <a:cubicBezTo>
                    <a:pt x="98" y="201"/>
                    <a:pt x="86" y="212"/>
                    <a:pt x="66" y="212"/>
                  </a:cubicBezTo>
                  <a:cubicBezTo>
                    <a:pt x="31" y="212"/>
                    <a:pt x="31" y="212"/>
                    <a:pt x="31" y="212"/>
                  </a:cubicBezTo>
                  <a:cubicBezTo>
                    <a:pt x="14" y="212"/>
                    <a:pt x="0" y="201"/>
                    <a:pt x="0" y="187"/>
                  </a:cubicBezTo>
                  <a:cubicBezTo>
                    <a:pt x="0" y="26"/>
                    <a:pt x="0" y="26"/>
                    <a:pt x="0" y="26"/>
                  </a:cubicBezTo>
                  <a:cubicBezTo>
                    <a:pt x="0" y="11"/>
                    <a:pt x="14" y="0"/>
                    <a:pt x="31" y="0"/>
                  </a:cubicBezTo>
                  <a:cubicBezTo>
                    <a:pt x="66" y="0"/>
                    <a:pt x="66" y="0"/>
                    <a:pt x="66" y="0"/>
                  </a:cubicBezTo>
                  <a:cubicBezTo>
                    <a:pt x="86" y="0"/>
                    <a:pt x="98" y="11"/>
                    <a:pt x="98" y="26"/>
                  </a:cubicBezTo>
                  <a:lnTo>
                    <a:pt x="98" y="187"/>
                  </a:lnTo>
                </a:path>
              </a:pathLst>
            </a:custGeom>
            <a:solidFill>
              <a:srgbClr val="3130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0" name="Google Shape;1860;p18"/>
            <p:cNvSpPr/>
            <p:nvPr/>
          </p:nvSpPr>
          <p:spPr>
            <a:xfrm>
              <a:off x="14228005" y="4191517"/>
              <a:ext cx="3488862" cy="3320637"/>
            </a:xfrm>
            <a:custGeom>
              <a:rect b="b" l="l" r="r" t="t"/>
              <a:pathLst>
                <a:path extrusionOk="0" h="2185" w="2294">
                  <a:moveTo>
                    <a:pt x="2293" y="2184"/>
                  </a:moveTo>
                  <a:lnTo>
                    <a:pt x="0" y="2184"/>
                  </a:lnTo>
                  <a:lnTo>
                    <a:pt x="0" y="0"/>
                  </a:lnTo>
                  <a:lnTo>
                    <a:pt x="2293" y="0"/>
                  </a:lnTo>
                  <a:lnTo>
                    <a:pt x="2293" y="2184"/>
                  </a:lnTo>
                </a:path>
              </a:pathLst>
            </a:custGeom>
            <a:solidFill>
              <a:srgbClr val="3130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1" name="Google Shape;1861;p18"/>
            <p:cNvSpPr/>
            <p:nvPr/>
          </p:nvSpPr>
          <p:spPr>
            <a:xfrm>
              <a:off x="14308672" y="4238571"/>
              <a:ext cx="3340971" cy="3226530"/>
            </a:xfrm>
            <a:custGeom>
              <a:rect b="b" l="l" r="r" t="t"/>
              <a:pathLst>
                <a:path extrusionOk="0" h="2121" w="2196">
                  <a:moveTo>
                    <a:pt x="2195" y="2094"/>
                  </a:moveTo>
                  <a:lnTo>
                    <a:pt x="2195" y="2094"/>
                  </a:lnTo>
                  <a:cubicBezTo>
                    <a:pt x="2195" y="2109"/>
                    <a:pt x="2181" y="2120"/>
                    <a:pt x="2164" y="2120"/>
                  </a:cubicBezTo>
                  <a:cubicBezTo>
                    <a:pt x="32" y="2120"/>
                    <a:pt x="32" y="2120"/>
                    <a:pt x="32" y="2120"/>
                  </a:cubicBezTo>
                  <a:cubicBezTo>
                    <a:pt x="15" y="2120"/>
                    <a:pt x="0" y="2109"/>
                    <a:pt x="0" y="2094"/>
                  </a:cubicBezTo>
                  <a:cubicBezTo>
                    <a:pt x="0" y="26"/>
                    <a:pt x="0" y="26"/>
                    <a:pt x="0" y="26"/>
                  </a:cubicBezTo>
                  <a:cubicBezTo>
                    <a:pt x="0" y="12"/>
                    <a:pt x="15" y="0"/>
                    <a:pt x="32" y="0"/>
                  </a:cubicBezTo>
                  <a:cubicBezTo>
                    <a:pt x="2164" y="0"/>
                    <a:pt x="2164" y="0"/>
                    <a:pt x="2164" y="0"/>
                  </a:cubicBezTo>
                  <a:cubicBezTo>
                    <a:pt x="2181" y="0"/>
                    <a:pt x="2195" y="12"/>
                    <a:pt x="2195" y="26"/>
                  </a:cubicBezTo>
                  <a:lnTo>
                    <a:pt x="2195" y="2094"/>
                  </a:lnTo>
                </a:path>
              </a:pathLst>
            </a:custGeom>
            <a:solidFill>
              <a:srgbClr val="F0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2" name="Google Shape;1862;p18"/>
            <p:cNvSpPr/>
            <p:nvPr/>
          </p:nvSpPr>
          <p:spPr>
            <a:xfrm>
              <a:off x="15686739" y="7491989"/>
              <a:ext cx="578116" cy="134439"/>
            </a:xfrm>
            <a:custGeom>
              <a:rect b="b" l="l" r="r" t="t"/>
              <a:pathLst>
                <a:path extrusionOk="0" h="93" w="384">
                  <a:moveTo>
                    <a:pt x="311" y="92"/>
                  </a:moveTo>
                  <a:lnTo>
                    <a:pt x="75" y="92"/>
                  </a:lnTo>
                  <a:lnTo>
                    <a:pt x="0" y="28"/>
                  </a:lnTo>
                  <a:lnTo>
                    <a:pt x="23" y="0"/>
                  </a:lnTo>
                  <a:lnTo>
                    <a:pt x="86" y="51"/>
                  </a:lnTo>
                  <a:lnTo>
                    <a:pt x="297" y="51"/>
                  </a:lnTo>
                  <a:lnTo>
                    <a:pt x="363" y="2"/>
                  </a:lnTo>
                  <a:lnTo>
                    <a:pt x="383" y="34"/>
                  </a:lnTo>
                  <a:lnTo>
                    <a:pt x="311" y="92"/>
                  </a:lnTo>
                </a:path>
              </a:pathLst>
            </a:custGeom>
            <a:solidFill>
              <a:srgbClr val="3130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3" name="Google Shape;1863;p18"/>
            <p:cNvSpPr/>
            <p:nvPr/>
          </p:nvSpPr>
          <p:spPr>
            <a:xfrm>
              <a:off x="16439634" y="6033328"/>
              <a:ext cx="0" cy="0"/>
            </a:xfrm>
            <a:custGeom>
              <a:rect b="b" l="l" r="r" t="t"/>
              <a:pathLst>
                <a:path extrusionOk="0" h="1" w="1">
                  <a:moveTo>
                    <a:pt x="0" y="0"/>
                  </a:moveTo>
                  <a:lnTo>
                    <a:pt x="0" y="0"/>
                  </a:lnTo>
                </a:path>
              </a:pathLst>
            </a:custGeom>
            <a:solidFill>
              <a:srgbClr val="A7B7B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4" name="Google Shape;1864;p18"/>
            <p:cNvSpPr/>
            <p:nvPr/>
          </p:nvSpPr>
          <p:spPr>
            <a:xfrm>
              <a:off x="16439634" y="6033328"/>
              <a:ext cx="0" cy="0"/>
            </a:xfrm>
            <a:custGeom>
              <a:rect b="b" l="l" r="r" t="t"/>
              <a:pathLst>
                <a:path extrusionOk="0" h="1" w="1">
                  <a:moveTo>
                    <a:pt x="0" y="0"/>
                  </a:moveTo>
                  <a:lnTo>
                    <a:pt x="0" y="0"/>
                  </a:lnTo>
                </a:path>
              </a:pathLst>
            </a:custGeom>
            <a:solidFill>
              <a:srgbClr val="A7B7B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5" name="Google Shape;1865;p18"/>
            <p:cNvSpPr/>
            <p:nvPr/>
          </p:nvSpPr>
          <p:spPr>
            <a:xfrm>
              <a:off x="15290123" y="5999719"/>
              <a:ext cx="0" cy="0"/>
            </a:xfrm>
            <a:custGeom>
              <a:rect b="b" l="l" r="r" t="t"/>
              <a:pathLst>
                <a:path extrusionOk="0" h="1" w="1">
                  <a:moveTo>
                    <a:pt x="0" y="0"/>
                  </a:moveTo>
                  <a:lnTo>
                    <a:pt x="0" y="0"/>
                  </a:lnTo>
                </a:path>
              </a:pathLst>
            </a:custGeom>
            <a:solidFill>
              <a:srgbClr val="A7B7B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6" name="Google Shape;1866;p18"/>
            <p:cNvSpPr/>
            <p:nvPr/>
          </p:nvSpPr>
          <p:spPr>
            <a:xfrm>
              <a:off x="15290123" y="5999719"/>
              <a:ext cx="0" cy="0"/>
            </a:xfrm>
            <a:custGeom>
              <a:rect b="b" l="l" r="r" t="t"/>
              <a:pathLst>
                <a:path extrusionOk="0" h="1" w="1">
                  <a:moveTo>
                    <a:pt x="0" y="0"/>
                  </a:moveTo>
                  <a:lnTo>
                    <a:pt x="0" y="0"/>
                  </a:lnTo>
                </a:path>
              </a:pathLst>
            </a:custGeom>
            <a:solidFill>
              <a:srgbClr val="A7B7B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7" name="Google Shape;1867;p18"/>
            <p:cNvSpPr/>
            <p:nvPr/>
          </p:nvSpPr>
          <p:spPr>
            <a:xfrm>
              <a:off x="14947288" y="4823380"/>
              <a:ext cx="1015064" cy="2036747"/>
            </a:xfrm>
            <a:custGeom>
              <a:rect b="b" l="l" r="r" t="t"/>
              <a:pathLst>
                <a:path extrusionOk="0" h="1339" w="671">
                  <a:moveTo>
                    <a:pt x="670" y="1160"/>
                  </a:moveTo>
                  <a:lnTo>
                    <a:pt x="670" y="1160"/>
                  </a:lnTo>
                  <a:cubicBezTo>
                    <a:pt x="670" y="1160"/>
                    <a:pt x="667" y="1160"/>
                    <a:pt x="665" y="1160"/>
                  </a:cubicBezTo>
                  <a:cubicBezTo>
                    <a:pt x="394" y="1160"/>
                    <a:pt x="173" y="941"/>
                    <a:pt x="173" y="668"/>
                  </a:cubicBezTo>
                  <a:cubicBezTo>
                    <a:pt x="173" y="398"/>
                    <a:pt x="394" y="176"/>
                    <a:pt x="665" y="176"/>
                  </a:cubicBezTo>
                  <a:cubicBezTo>
                    <a:pt x="667" y="176"/>
                    <a:pt x="670" y="176"/>
                    <a:pt x="670" y="176"/>
                  </a:cubicBezTo>
                  <a:cubicBezTo>
                    <a:pt x="670" y="0"/>
                    <a:pt x="670" y="0"/>
                    <a:pt x="670" y="0"/>
                  </a:cubicBezTo>
                  <a:lnTo>
                    <a:pt x="670" y="0"/>
                  </a:lnTo>
                  <a:cubicBezTo>
                    <a:pt x="300" y="0"/>
                    <a:pt x="0" y="300"/>
                    <a:pt x="0" y="671"/>
                  </a:cubicBezTo>
                  <a:cubicBezTo>
                    <a:pt x="0" y="1039"/>
                    <a:pt x="300" y="1338"/>
                    <a:pt x="670" y="1338"/>
                  </a:cubicBezTo>
                  <a:lnTo>
                    <a:pt x="670" y="1338"/>
                  </a:lnTo>
                  <a:lnTo>
                    <a:pt x="670" y="1160"/>
                  </a:lnTo>
                </a:path>
              </a:pathLst>
            </a:custGeom>
            <a:solidFill>
              <a:srgbClr val="FFCD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8" name="Google Shape;1868;p18"/>
            <p:cNvSpPr/>
            <p:nvPr/>
          </p:nvSpPr>
          <p:spPr>
            <a:xfrm>
              <a:off x="15948906" y="6860126"/>
              <a:ext cx="0" cy="0"/>
            </a:xfrm>
            <a:custGeom>
              <a:rect b="b" l="l" r="r" t="t"/>
              <a:pathLst>
                <a:path extrusionOk="0" h="1" w="4">
                  <a:moveTo>
                    <a:pt x="0" y="0"/>
                  </a:moveTo>
                  <a:lnTo>
                    <a:pt x="0" y="0"/>
                  </a:lnTo>
                  <a:lnTo>
                    <a:pt x="0" y="0"/>
                  </a:lnTo>
                  <a:cubicBezTo>
                    <a:pt x="0" y="0"/>
                    <a:pt x="0" y="0"/>
                    <a:pt x="0" y="0"/>
                  </a:cubicBezTo>
                  <a:lnTo>
                    <a:pt x="0" y="0"/>
                  </a:lnTo>
                </a:path>
              </a:pathLst>
            </a:custGeom>
            <a:solidFill>
              <a:srgbClr val="F588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9" name="Google Shape;1869;p18"/>
            <p:cNvSpPr/>
            <p:nvPr/>
          </p:nvSpPr>
          <p:spPr>
            <a:xfrm>
              <a:off x="15948906" y="5865280"/>
              <a:ext cx="1015064" cy="988125"/>
            </a:xfrm>
            <a:custGeom>
              <a:rect b="b" l="l" r="r" t="t"/>
              <a:pathLst>
                <a:path extrusionOk="0" h="653" w="671">
                  <a:moveTo>
                    <a:pt x="670" y="0"/>
                  </a:moveTo>
                  <a:lnTo>
                    <a:pt x="670" y="0"/>
                  </a:lnTo>
                  <a:cubicBezTo>
                    <a:pt x="498" y="0"/>
                    <a:pt x="498" y="0"/>
                    <a:pt x="498" y="0"/>
                  </a:cubicBezTo>
                  <a:cubicBezTo>
                    <a:pt x="489" y="261"/>
                    <a:pt x="271" y="474"/>
                    <a:pt x="6" y="474"/>
                  </a:cubicBezTo>
                  <a:cubicBezTo>
                    <a:pt x="3" y="474"/>
                    <a:pt x="0" y="474"/>
                    <a:pt x="0" y="474"/>
                  </a:cubicBezTo>
                  <a:cubicBezTo>
                    <a:pt x="0" y="652"/>
                    <a:pt x="0" y="652"/>
                    <a:pt x="0" y="652"/>
                  </a:cubicBezTo>
                  <a:cubicBezTo>
                    <a:pt x="365" y="652"/>
                    <a:pt x="662" y="359"/>
                    <a:pt x="670" y="0"/>
                  </a:cubicBezTo>
                </a:path>
              </a:pathLst>
            </a:custGeom>
            <a:solidFill>
              <a:srgbClr val="F588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0" name="Google Shape;1870;p18"/>
            <p:cNvSpPr/>
            <p:nvPr/>
          </p:nvSpPr>
          <p:spPr>
            <a:xfrm>
              <a:off x="15948906" y="4816658"/>
              <a:ext cx="0" cy="0"/>
            </a:xfrm>
            <a:custGeom>
              <a:rect b="b" l="l" r="r" t="t"/>
              <a:pathLst>
                <a:path extrusionOk="0" h="1" w="4">
                  <a:moveTo>
                    <a:pt x="0" y="0"/>
                  </a:moveTo>
                  <a:lnTo>
                    <a:pt x="0" y="0"/>
                  </a:lnTo>
                  <a:cubicBezTo>
                    <a:pt x="0" y="0"/>
                    <a:pt x="0" y="0"/>
                    <a:pt x="0" y="0"/>
                  </a:cubicBezTo>
                  <a:lnTo>
                    <a:pt x="0" y="0"/>
                  </a:lnTo>
                  <a:lnTo>
                    <a:pt x="0" y="0"/>
                  </a:lnTo>
                </a:path>
              </a:pathLst>
            </a:custGeom>
            <a:solidFill>
              <a:srgbClr val="9B8C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1" name="Google Shape;1871;p18"/>
            <p:cNvSpPr/>
            <p:nvPr/>
          </p:nvSpPr>
          <p:spPr>
            <a:xfrm>
              <a:off x="15948906" y="4816658"/>
              <a:ext cx="1015064" cy="1041900"/>
            </a:xfrm>
            <a:custGeom>
              <a:rect b="b" l="l" r="r" t="t"/>
              <a:pathLst>
                <a:path extrusionOk="0" h="689" w="671">
                  <a:moveTo>
                    <a:pt x="0" y="0"/>
                  </a:moveTo>
                  <a:lnTo>
                    <a:pt x="0" y="0"/>
                  </a:lnTo>
                  <a:cubicBezTo>
                    <a:pt x="0" y="178"/>
                    <a:pt x="0" y="178"/>
                    <a:pt x="0" y="178"/>
                  </a:cubicBezTo>
                  <a:cubicBezTo>
                    <a:pt x="0" y="178"/>
                    <a:pt x="3" y="178"/>
                    <a:pt x="6" y="178"/>
                  </a:cubicBezTo>
                  <a:cubicBezTo>
                    <a:pt x="276" y="178"/>
                    <a:pt x="498" y="400"/>
                    <a:pt x="498" y="670"/>
                  </a:cubicBezTo>
                  <a:cubicBezTo>
                    <a:pt x="498" y="676"/>
                    <a:pt x="498" y="688"/>
                    <a:pt x="498" y="688"/>
                  </a:cubicBezTo>
                  <a:cubicBezTo>
                    <a:pt x="670" y="688"/>
                    <a:pt x="670" y="688"/>
                    <a:pt x="670" y="688"/>
                  </a:cubicBezTo>
                  <a:cubicBezTo>
                    <a:pt x="670" y="688"/>
                    <a:pt x="668" y="676"/>
                    <a:pt x="668" y="670"/>
                  </a:cubicBezTo>
                  <a:cubicBezTo>
                    <a:pt x="668" y="302"/>
                    <a:pt x="374" y="2"/>
                    <a:pt x="0" y="0"/>
                  </a:cubicBezTo>
                </a:path>
              </a:pathLst>
            </a:custGeom>
            <a:solidFill>
              <a:srgbClr val="9B8C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2" name="Google Shape;1872;p18"/>
            <p:cNvSpPr/>
            <p:nvPr/>
          </p:nvSpPr>
          <p:spPr>
            <a:xfrm>
              <a:off x="14496895" y="6839961"/>
              <a:ext cx="403337" cy="120995"/>
            </a:xfrm>
            <a:custGeom>
              <a:rect b="b" l="l" r="r" t="t"/>
              <a:pathLst>
                <a:path extrusionOk="0" h="82" w="268">
                  <a:moveTo>
                    <a:pt x="267" y="81"/>
                  </a:moveTo>
                  <a:lnTo>
                    <a:pt x="0" y="81"/>
                  </a:lnTo>
                  <a:lnTo>
                    <a:pt x="0" y="0"/>
                  </a:lnTo>
                  <a:lnTo>
                    <a:pt x="267" y="0"/>
                  </a:lnTo>
                  <a:lnTo>
                    <a:pt x="267" y="81"/>
                  </a:lnTo>
                </a:path>
              </a:pathLst>
            </a:custGeom>
            <a:solidFill>
              <a:srgbClr val="FFCD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3" name="Google Shape;1873;p18"/>
            <p:cNvSpPr/>
            <p:nvPr/>
          </p:nvSpPr>
          <p:spPr>
            <a:xfrm>
              <a:off x="14496895" y="7014731"/>
              <a:ext cx="403337" cy="127717"/>
            </a:xfrm>
            <a:custGeom>
              <a:rect b="b" l="l" r="r" t="t"/>
              <a:pathLst>
                <a:path extrusionOk="0" h="90" w="268">
                  <a:moveTo>
                    <a:pt x="267" y="89"/>
                  </a:moveTo>
                  <a:lnTo>
                    <a:pt x="0" y="89"/>
                  </a:lnTo>
                  <a:lnTo>
                    <a:pt x="0" y="0"/>
                  </a:lnTo>
                  <a:lnTo>
                    <a:pt x="267" y="0"/>
                  </a:lnTo>
                  <a:lnTo>
                    <a:pt x="267" y="89"/>
                  </a:lnTo>
                </a:path>
              </a:pathLst>
            </a:custGeom>
            <a:solidFill>
              <a:srgbClr val="9B8C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4" name="Google Shape;1874;p18"/>
            <p:cNvSpPr/>
            <p:nvPr/>
          </p:nvSpPr>
          <p:spPr>
            <a:xfrm>
              <a:off x="14496895" y="7189501"/>
              <a:ext cx="403337" cy="120995"/>
            </a:xfrm>
            <a:custGeom>
              <a:rect b="b" l="l" r="r" t="t"/>
              <a:pathLst>
                <a:path extrusionOk="0" h="82" w="268">
                  <a:moveTo>
                    <a:pt x="267" y="81"/>
                  </a:moveTo>
                  <a:lnTo>
                    <a:pt x="0" y="81"/>
                  </a:lnTo>
                  <a:lnTo>
                    <a:pt x="0" y="0"/>
                  </a:lnTo>
                  <a:lnTo>
                    <a:pt x="267" y="0"/>
                  </a:lnTo>
                  <a:lnTo>
                    <a:pt x="267" y="81"/>
                  </a:lnTo>
                </a:path>
              </a:pathLst>
            </a:custGeom>
            <a:solidFill>
              <a:srgbClr val="F588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5" name="Google Shape;1875;p18"/>
            <p:cNvSpPr/>
            <p:nvPr/>
          </p:nvSpPr>
          <p:spPr>
            <a:xfrm>
              <a:off x="14543952" y="4910765"/>
              <a:ext cx="430226" cy="120995"/>
            </a:xfrm>
            <a:custGeom>
              <a:rect b="b" l="l" r="r" t="t"/>
              <a:pathLst>
                <a:path extrusionOk="0" h="82" w="286">
                  <a:moveTo>
                    <a:pt x="285" y="81"/>
                  </a:moveTo>
                  <a:lnTo>
                    <a:pt x="0" y="81"/>
                  </a:lnTo>
                  <a:lnTo>
                    <a:pt x="0" y="0"/>
                  </a:lnTo>
                  <a:lnTo>
                    <a:pt x="285" y="0"/>
                  </a:lnTo>
                  <a:lnTo>
                    <a:pt x="285" y="81"/>
                  </a:lnTo>
                </a:path>
              </a:pathLst>
            </a:custGeom>
            <a:solidFill>
              <a:srgbClr val="D7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6" name="Google Shape;1876;p18"/>
            <p:cNvSpPr/>
            <p:nvPr/>
          </p:nvSpPr>
          <p:spPr>
            <a:xfrm>
              <a:off x="16930359" y="4910765"/>
              <a:ext cx="430226" cy="120995"/>
            </a:xfrm>
            <a:custGeom>
              <a:rect b="b" l="l" r="r" t="t"/>
              <a:pathLst>
                <a:path extrusionOk="0" h="82" w="286">
                  <a:moveTo>
                    <a:pt x="285" y="81"/>
                  </a:moveTo>
                  <a:lnTo>
                    <a:pt x="0" y="81"/>
                  </a:lnTo>
                  <a:lnTo>
                    <a:pt x="0" y="0"/>
                  </a:lnTo>
                  <a:lnTo>
                    <a:pt x="285" y="0"/>
                  </a:lnTo>
                  <a:lnTo>
                    <a:pt x="285" y="81"/>
                  </a:lnTo>
                </a:path>
              </a:pathLst>
            </a:custGeom>
            <a:solidFill>
              <a:srgbClr val="D7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7" name="Google Shape;1877;p18"/>
            <p:cNvSpPr/>
            <p:nvPr/>
          </p:nvSpPr>
          <p:spPr>
            <a:xfrm>
              <a:off x="16842970" y="6604693"/>
              <a:ext cx="430226" cy="114273"/>
            </a:xfrm>
            <a:custGeom>
              <a:rect b="b" l="l" r="r" t="t"/>
              <a:pathLst>
                <a:path extrusionOk="0" h="81" w="286">
                  <a:moveTo>
                    <a:pt x="285" y="80"/>
                  </a:moveTo>
                  <a:lnTo>
                    <a:pt x="0" y="80"/>
                  </a:lnTo>
                  <a:lnTo>
                    <a:pt x="0" y="0"/>
                  </a:lnTo>
                  <a:lnTo>
                    <a:pt x="285" y="0"/>
                  </a:lnTo>
                  <a:lnTo>
                    <a:pt x="285" y="80"/>
                  </a:lnTo>
                </a:path>
              </a:pathLst>
            </a:custGeom>
            <a:solidFill>
              <a:srgbClr val="D7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8" name="Google Shape;1878;p18"/>
            <p:cNvSpPr/>
            <p:nvPr/>
          </p:nvSpPr>
          <p:spPr>
            <a:xfrm>
              <a:off x="14974177" y="4984706"/>
              <a:ext cx="410059" cy="188214"/>
            </a:xfrm>
            <a:custGeom>
              <a:rect b="b" l="l" r="r" t="t"/>
              <a:pathLst>
                <a:path extrusionOk="0" h="128" w="272">
                  <a:moveTo>
                    <a:pt x="268" y="127"/>
                  </a:moveTo>
                  <a:lnTo>
                    <a:pt x="141" y="0"/>
                  </a:lnTo>
                  <a:lnTo>
                    <a:pt x="0" y="0"/>
                  </a:lnTo>
                  <a:lnTo>
                    <a:pt x="0" y="0"/>
                  </a:lnTo>
                  <a:lnTo>
                    <a:pt x="141" y="0"/>
                  </a:lnTo>
                  <a:lnTo>
                    <a:pt x="144" y="0"/>
                  </a:lnTo>
                  <a:lnTo>
                    <a:pt x="271" y="124"/>
                  </a:lnTo>
                  <a:lnTo>
                    <a:pt x="268" y="127"/>
                  </a:lnTo>
                </a:path>
              </a:pathLst>
            </a:custGeom>
            <a:solidFill>
              <a:srgbClr val="83838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9" name="Google Shape;1879;p18"/>
            <p:cNvSpPr/>
            <p:nvPr/>
          </p:nvSpPr>
          <p:spPr>
            <a:xfrm>
              <a:off x="16506856" y="4984706"/>
              <a:ext cx="423503" cy="201658"/>
            </a:xfrm>
            <a:custGeom>
              <a:rect b="b" l="l" r="r" t="t"/>
              <a:pathLst>
                <a:path extrusionOk="0" h="136" w="282">
                  <a:moveTo>
                    <a:pt x="2" y="135"/>
                  </a:moveTo>
                  <a:lnTo>
                    <a:pt x="0" y="135"/>
                  </a:lnTo>
                  <a:lnTo>
                    <a:pt x="135" y="0"/>
                  </a:lnTo>
                  <a:lnTo>
                    <a:pt x="281" y="0"/>
                  </a:lnTo>
                  <a:lnTo>
                    <a:pt x="281" y="0"/>
                  </a:lnTo>
                  <a:lnTo>
                    <a:pt x="138" y="0"/>
                  </a:lnTo>
                  <a:lnTo>
                    <a:pt x="2" y="135"/>
                  </a:lnTo>
                </a:path>
              </a:pathLst>
            </a:custGeom>
            <a:solidFill>
              <a:srgbClr val="83838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0" name="Google Shape;1880;p18"/>
            <p:cNvSpPr/>
            <p:nvPr/>
          </p:nvSpPr>
          <p:spPr>
            <a:xfrm>
              <a:off x="16540469" y="6550917"/>
              <a:ext cx="295780" cy="120995"/>
            </a:xfrm>
            <a:custGeom>
              <a:rect b="b" l="l" r="r" t="t"/>
              <a:pathLst>
                <a:path extrusionOk="0" h="85" w="199">
                  <a:moveTo>
                    <a:pt x="198" y="84"/>
                  </a:moveTo>
                  <a:lnTo>
                    <a:pt x="77" y="84"/>
                  </a:lnTo>
                  <a:lnTo>
                    <a:pt x="0" y="6"/>
                  </a:lnTo>
                  <a:lnTo>
                    <a:pt x="2" y="0"/>
                  </a:lnTo>
                  <a:lnTo>
                    <a:pt x="77" y="75"/>
                  </a:lnTo>
                  <a:lnTo>
                    <a:pt x="198" y="75"/>
                  </a:lnTo>
                  <a:lnTo>
                    <a:pt x="198" y="84"/>
                  </a:lnTo>
                </a:path>
              </a:pathLst>
            </a:custGeom>
            <a:solidFill>
              <a:srgbClr val="83838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1" name="Google Shape;1881;p18"/>
            <p:cNvSpPr/>
            <p:nvPr/>
          </p:nvSpPr>
          <p:spPr>
            <a:xfrm>
              <a:off x="15377514" y="5804782"/>
              <a:ext cx="127723" cy="168048"/>
            </a:xfrm>
            <a:custGeom>
              <a:rect b="b" l="l" r="r" t="t"/>
              <a:pathLst>
                <a:path extrusionOk="0" h="116" w="87">
                  <a:moveTo>
                    <a:pt x="83" y="104"/>
                  </a:moveTo>
                  <a:lnTo>
                    <a:pt x="83" y="104"/>
                  </a:lnTo>
                  <a:cubicBezTo>
                    <a:pt x="83" y="101"/>
                    <a:pt x="83" y="98"/>
                    <a:pt x="83" y="95"/>
                  </a:cubicBezTo>
                  <a:cubicBezTo>
                    <a:pt x="83" y="95"/>
                    <a:pt x="83" y="92"/>
                    <a:pt x="83" y="89"/>
                  </a:cubicBezTo>
                  <a:cubicBezTo>
                    <a:pt x="83" y="86"/>
                    <a:pt x="83" y="86"/>
                    <a:pt x="83" y="84"/>
                  </a:cubicBezTo>
                  <a:cubicBezTo>
                    <a:pt x="83" y="84"/>
                    <a:pt x="83" y="80"/>
                    <a:pt x="83" y="75"/>
                  </a:cubicBezTo>
                  <a:cubicBezTo>
                    <a:pt x="81" y="72"/>
                    <a:pt x="81" y="66"/>
                    <a:pt x="81" y="58"/>
                  </a:cubicBezTo>
                  <a:cubicBezTo>
                    <a:pt x="81" y="52"/>
                    <a:pt x="81" y="41"/>
                    <a:pt x="81" y="29"/>
                  </a:cubicBezTo>
                  <a:cubicBezTo>
                    <a:pt x="81" y="26"/>
                    <a:pt x="81" y="23"/>
                    <a:pt x="81" y="20"/>
                  </a:cubicBezTo>
                  <a:cubicBezTo>
                    <a:pt x="78" y="17"/>
                    <a:pt x="78" y="14"/>
                    <a:pt x="75" y="11"/>
                  </a:cubicBezTo>
                  <a:cubicBezTo>
                    <a:pt x="75" y="11"/>
                    <a:pt x="72" y="6"/>
                    <a:pt x="69" y="6"/>
                  </a:cubicBezTo>
                  <a:cubicBezTo>
                    <a:pt x="66" y="3"/>
                    <a:pt x="63" y="0"/>
                    <a:pt x="61" y="0"/>
                  </a:cubicBezTo>
                  <a:cubicBezTo>
                    <a:pt x="57" y="0"/>
                    <a:pt x="57" y="0"/>
                    <a:pt x="57" y="0"/>
                  </a:cubicBezTo>
                  <a:cubicBezTo>
                    <a:pt x="57" y="3"/>
                    <a:pt x="57" y="3"/>
                    <a:pt x="57" y="3"/>
                  </a:cubicBezTo>
                  <a:lnTo>
                    <a:pt x="55" y="6"/>
                  </a:lnTo>
                  <a:cubicBezTo>
                    <a:pt x="52" y="9"/>
                    <a:pt x="52" y="9"/>
                    <a:pt x="49" y="11"/>
                  </a:cubicBezTo>
                  <a:cubicBezTo>
                    <a:pt x="46" y="11"/>
                    <a:pt x="46" y="14"/>
                    <a:pt x="43" y="17"/>
                  </a:cubicBezTo>
                  <a:cubicBezTo>
                    <a:pt x="43" y="20"/>
                    <a:pt x="40" y="20"/>
                    <a:pt x="40" y="23"/>
                  </a:cubicBezTo>
                  <a:cubicBezTo>
                    <a:pt x="40" y="20"/>
                    <a:pt x="40" y="20"/>
                    <a:pt x="40" y="17"/>
                  </a:cubicBezTo>
                  <a:cubicBezTo>
                    <a:pt x="37" y="17"/>
                    <a:pt x="37" y="14"/>
                    <a:pt x="34" y="11"/>
                  </a:cubicBezTo>
                  <a:cubicBezTo>
                    <a:pt x="32" y="11"/>
                    <a:pt x="29" y="9"/>
                    <a:pt x="26" y="9"/>
                  </a:cubicBezTo>
                  <a:cubicBezTo>
                    <a:pt x="23" y="9"/>
                    <a:pt x="20" y="6"/>
                    <a:pt x="14" y="6"/>
                  </a:cubicBezTo>
                  <a:cubicBezTo>
                    <a:pt x="12" y="6"/>
                    <a:pt x="8" y="9"/>
                    <a:pt x="8" y="11"/>
                  </a:cubicBezTo>
                  <a:cubicBezTo>
                    <a:pt x="6" y="11"/>
                    <a:pt x="6" y="14"/>
                    <a:pt x="3" y="14"/>
                  </a:cubicBezTo>
                  <a:cubicBezTo>
                    <a:pt x="3" y="17"/>
                    <a:pt x="3" y="20"/>
                    <a:pt x="3" y="20"/>
                  </a:cubicBezTo>
                  <a:cubicBezTo>
                    <a:pt x="0" y="23"/>
                    <a:pt x="0" y="23"/>
                    <a:pt x="0" y="26"/>
                  </a:cubicBezTo>
                  <a:lnTo>
                    <a:pt x="0" y="29"/>
                  </a:lnTo>
                  <a:cubicBezTo>
                    <a:pt x="3" y="32"/>
                    <a:pt x="3" y="32"/>
                    <a:pt x="3" y="32"/>
                  </a:cubicBezTo>
                  <a:cubicBezTo>
                    <a:pt x="3" y="35"/>
                    <a:pt x="3" y="35"/>
                    <a:pt x="3" y="35"/>
                  </a:cubicBezTo>
                  <a:cubicBezTo>
                    <a:pt x="0" y="41"/>
                    <a:pt x="0" y="43"/>
                    <a:pt x="0" y="49"/>
                  </a:cubicBezTo>
                  <a:cubicBezTo>
                    <a:pt x="0" y="55"/>
                    <a:pt x="0" y="60"/>
                    <a:pt x="0" y="66"/>
                  </a:cubicBezTo>
                  <a:cubicBezTo>
                    <a:pt x="0" y="69"/>
                    <a:pt x="0" y="72"/>
                    <a:pt x="0" y="75"/>
                  </a:cubicBezTo>
                  <a:cubicBezTo>
                    <a:pt x="0" y="78"/>
                    <a:pt x="0" y="80"/>
                    <a:pt x="0" y="84"/>
                  </a:cubicBezTo>
                  <a:cubicBezTo>
                    <a:pt x="0" y="86"/>
                    <a:pt x="0" y="89"/>
                    <a:pt x="3" y="92"/>
                  </a:cubicBezTo>
                  <a:cubicBezTo>
                    <a:pt x="3" y="98"/>
                    <a:pt x="3" y="101"/>
                    <a:pt x="3" y="106"/>
                  </a:cubicBezTo>
                  <a:lnTo>
                    <a:pt x="3" y="109"/>
                  </a:lnTo>
                  <a:lnTo>
                    <a:pt x="3" y="112"/>
                  </a:lnTo>
                  <a:cubicBezTo>
                    <a:pt x="3" y="112"/>
                    <a:pt x="3" y="112"/>
                    <a:pt x="6" y="115"/>
                  </a:cubicBezTo>
                  <a:lnTo>
                    <a:pt x="8" y="115"/>
                  </a:lnTo>
                  <a:lnTo>
                    <a:pt x="8" y="115"/>
                  </a:lnTo>
                  <a:cubicBezTo>
                    <a:pt x="12" y="115"/>
                    <a:pt x="12" y="115"/>
                    <a:pt x="12" y="115"/>
                  </a:cubicBezTo>
                  <a:lnTo>
                    <a:pt x="12" y="115"/>
                  </a:lnTo>
                  <a:cubicBezTo>
                    <a:pt x="14" y="115"/>
                    <a:pt x="14" y="115"/>
                    <a:pt x="14" y="112"/>
                  </a:cubicBezTo>
                  <a:lnTo>
                    <a:pt x="14" y="109"/>
                  </a:lnTo>
                  <a:cubicBezTo>
                    <a:pt x="14" y="106"/>
                    <a:pt x="14" y="106"/>
                    <a:pt x="14" y="106"/>
                  </a:cubicBezTo>
                  <a:cubicBezTo>
                    <a:pt x="14" y="101"/>
                    <a:pt x="14" y="101"/>
                    <a:pt x="14" y="101"/>
                  </a:cubicBezTo>
                  <a:cubicBezTo>
                    <a:pt x="14" y="95"/>
                    <a:pt x="14" y="89"/>
                    <a:pt x="12" y="86"/>
                  </a:cubicBezTo>
                  <a:cubicBezTo>
                    <a:pt x="12" y="80"/>
                    <a:pt x="12" y="78"/>
                    <a:pt x="12" y="72"/>
                  </a:cubicBezTo>
                  <a:cubicBezTo>
                    <a:pt x="12" y="66"/>
                    <a:pt x="12" y="60"/>
                    <a:pt x="12" y="55"/>
                  </a:cubicBezTo>
                  <a:cubicBezTo>
                    <a:pt x="12" y="49"/>
                    <a:pt x="12" y="43"/>
                    <a:pt x="12" y="37"/>
                  </a:cubicBezTo>
                  <a:cubicBezTo>
                    <a:pt x="12" y="35"/>
                    <a:pt x="12" y="35"/>
                    <a:pt x="12" y="32"/>
                  </a:cubicBezTo>
                  <a:lnTo>
                    <a:pt x="12" y="29"/>
                  </a:lnTo>
                  <a:cubicBezTo>
                    <a:pt x="12" y="26"/>
                    <a:pt x="12" y="26"/>
                    <a:pt x="12" y="23"/>
                  </a:cubicBezTo>
                  <a:cubicBezTo>
                    <a:pt x="12" y="23"/>
                    <a:pt x="14" y="23"/>
                    <a:pt x="14" y="20"/>
                  </a:cubicBezTo>
                  <a:cubicBezTo>
                    <a:pt x="14" y="20"/>
                    <a:pt x="14" y="20"/>
                    <a:pt x="18" y="17"/>
                  </a:cubicBezTo>
                  <a:cubicBezTo>
                    <a:pt x="18" y="17"/>
                    <a:pt x="18" y="17"/>
                    <a:pt x="20" y="17"/>
                  </a:cubicBezTo>
                  <a:lnTo>
                    <a:pt x="20" y="17"/>
                  </a:lnTo>
                  <a:cubicBezTo>
                    <a:pt x="23" y="17"/>
                    <a:pt x="23" y="17"/>
                    <a:pt x="26" y="17"/>
                  </a:cubicBezTo>
                  <a:lnTo>
                    <a:pt x="26" y="20"/>
                  </a:lnTo>
                  <a:cubicBezTo>
                    <a:pt x="29" y="23"/>
                    <a:pt x="29" y="23"/>
                    <a:pt x="29" y="23"/>
                  </a:cubicBezTo>
                  <a:cubicBezTo>
                    <a:pt x="32" y="26"/>
                    <a:pt x="32" y="26"/>
                    <a:pt x="32" y="26"/>
                  </a:cubicBezTo>
                  <a:cubicBezTo>
                    <a:pt x="32" y="29"/>
                    <a:pt x="32" y="32"/>
                    <a:pt x="34" y="32"/>
                  </a:cubicBezTo>
                  <a:cubicBezTo>
                    <a:pt x="34" y="35"/>
                    <a:pt x="34" y="35"/>
                    <a:pt x="37" y="37"/>
                  </a:cubicBezTo>
                  <a:lnTo>
                    <a:pt x="40" y="41"/>
                  </a:lnTo>
                  <a:cubicBezTo>
                    <a:pt x="43" y="43"/>
                    <a:pt x="43" y="43"/>
                    <a:pt x="43" y="43"/>
                  </a:cubicBezTo>
                  <a:cubicBezTo>
                    <a:pt x="43" y="41"/>
                    <a:pt x="43" y="41"/>
                    <a:pt x="43" y="41"/>
                  </a:cubicBezTo>
                  <a:cubicBezTo>
                    <a:pt x="46" y="41"/>
                    <a:pt x="49" y="37"/>
                    <a:pt x="49" y="35"/>
                  </a:cubicBezTo>
                  <a:lnTo>
                    <a:pt x="49" y="35"/>
                  </a:lnTo>
                  <a:lnTo>
                    <a:pt x="49" y="32"/>
                  </a:lnTo>
                  <a:lnTo>
                    <a:pt x="49" y="32"/>
                  </a:lnTo>
                  <a:cubicBezTo>
                    <a:pt x="49" y="29"/>
                    <a:pt x="49" y="29"/>
                    <a:pt x="52" y="26"/>
                  </a:cubicBezTo>
                  <a:cubicBezTo>
                    <a:pt x="55" y="23"/>
                    <a:pt x="55" y="20"/>
                    <a:pt x="57" y="20"/>
                  </a:cubicBezTo>
                  <a:lnTo>
                    <a:pt x="61" y="17"/>
                  </a:lnTo>
                  <a:lnTo>
                    <a:pt x="63" y="17"/>
                  </a:lnTo>
                  <a:lnTo>
                    <a:pt x="66" y="17"/>
                  </a:lnTo>
                  <a:cubicBezTo>
                    <a:pt x="69" y="20"/>
                    <a:pt x="69" y="20"/>
                    <a:pt x="69" y="20"/>
                  </a:cubicBezTo>
                  <a:lnTo>
                    <a:pt x="69" y="23"/>
                  </a:lnTo>
                  <a:cubicBezTo>
                    <a:pt x="69" y="26"/>
                    <a:pt x="66" y="26"/>
                    <a:pt x="66" y="26"/>
                  </a:cubicBezTo>
                  <a:cubicBezTo>
                    <a:pt x="66" y="29"/>
                    <a:pt x="63" y="29"/>
                    <a:pt x="63" y="32"/>
                  </a:cubicBezTo>
                  <a:lnTo>
                    <a:pt x="63" y="32"/>
                  </a:lnTo>
                  <a:cubicBezTo>
                    <a:pt x="63" y="35"/>
                    <a:pt x="63" y="37"/>
                    <a:pt x="63" y="37"/>
                  </a:cubicBezTo>
                  <a:cubicBezTo>
                    <a:pt x="63" y="41"/>
                    <a:pt x="63" y="41"/>
                    <a:pt x="63" y="43"/>
                  </a:cubicBezTo>
                  <a:lnTo>
                    <a:pt x="63" y="43"/>
                  </a:lnTo>
                  <a:cubicBezTo>
                    <a:pt x="63" y="46"/>
                    <a:pt x="66" y="49"/>
                    <a:pt x="66" y="52"/>
                  </a:cubicBezTo>
                  <a:cubicBezTo>
                    <a:pt x="66" y="55"/>
                    <a:pt x="69" y="55"/>
                    <a:pt x="69" y="58"/>
                  </a:cubicBezTo>
                  <a:cubicBezTo>
                    <a:pt x="69" y="60"/>
                    <a:pt x="72" y="60"/>
                    <a:pt x="72" y="63"/>
                  </a:cubicBezTo>
                  <a:cubicBezTo>
                    <a:pt x="72" y="69"/>
                    <a:pt x="72" y="69"/>
                    <a:pt x="72" y="69"/>
                  </a:cubicBezTo>
                  <a:cubicBezTo>
                    <a:pt x="72" y="75"/>
                    <a:pt x="72" y="80"/>
                    <a:pt x="72" y="86"/>
                  </a:cubicBezTo>
                  <a:cubicBezTo>
                    <a:pt x="72" y="89"/>
                    <a:pt x="72" y="95"/>
                    <a:pt x="72" y="101"/>
                  </a:cubicBezTo>
                  <a:cubicBezTo>
                    <a:pt x="72" y="104"/>
                    <a:pt x="72" y="106"/>
                    <a:pt x="72" y="106"/>
                  </a:cubicBezTo>
                  <a:cubicBezTo>
                    <a:pt x="72" y="109"/>
                    <a:pt x="72" y="109"/>
                    <a:pt x="72" y="112"/>
                  </a:cubicBezTo>
                  <a:cubicBezTo>
                    <a:pt x="72" y="115"/>
                    <a:pt x="75" y="115"/>
                    <a:pt x="78" y="115"/>
                  </a:cubicBezTo>
                  <a:lnTo>
                    <a:pt x="78" y="115"/>
                  </a:lnTo>
                  <a:cubicBezTo>
                    <a:pt x="81" y="115"/>
                    <a:pt x="81" y="115"/>
                    <a:pt x="81" y="115"/>
                  </a:cubicBezTo>
                  <a:cubicBezTo>
                    <a:pt x="83" y="115"/>
                    <a:pt x="83" y="115"/>
                    <a:pt x="83" y="115"/>
                  </a:cubicBezTo>
                  <a:cubicBezTo>
                    <a:pt x="83" y="115"/>
                    <a:pt x="83" y="115"/>
                    <a:pt x="86" y="112"/>
                  </a:cubicBezTo>
                  <a:cubicBezTo>
                    <a:pt x="86" y="112"/>
                    <a:pt x="86" y="112"/>
                    <a:pt x="86" y="109"/>
                  </a:cubicBezTo>
                  <a:cubicBezTo>
                    <a:pt x="86" y="109"/>
                    <a:pt x="86" y="106"/>
                    <a:pt x="83" y="106"/>
                  </a:cubicBezTo>
                  <a:cubicBezTo>
                    <a:pt x="83" y="106"/>
                    <a:pt x="83" y="106"/>
                    <a:pt x="83" y="104"/>
                  </a:cubicBez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2" name="Google Shape;1882;p18"/>
            <p:cNvSpPr/>
            <p:nvPr/>
          </p:nvSpPr>
          <p:spPr>
            <a:xfrm>
              <a:off x="15532127" y="5804782"/>
              <a:ext cx="94112" cy="174770"/>
            </a:xfrm>
            <a:custGeom>
              <a:rect b="b" l="l" r="r" t="t"/>
              <a:pathLst>
                <a:path extrusionOk="0" h="119" w="65">
                  <a:moveTo>
                    <a:pt x="64" y="101"/>
                  </a:moveTo>
                  <a:lnTo>
                    <a:pt x="64" y="101"/>
                  </a:lnTo>
                  <a:cubicBezTo>
                    <a:pt x="64" y="98"/>
                    <a:pt x="64" y="95"/>
                    <a:pt x="64" y="92"/>
                  </a:cubicBezTo>
                  <a:cubicBezTo>
                    <a:pt x="61" y="89"/>
                    <a:pt x="61" y="86"/>
                    <a:pt x="61" y="84"/>
                  </a:cubicBezTo>
                  <a:cubicBezTo>
                    <a:pt x="61" y="80"/>
                    <a:pt x="61" y="80"/>
                    <a:pt x="61" y="80"/>
                  </a:cubicBezTo>
                  <a:cubicBezTo>
                    <a:pt x="61" y="78"/>
                    <a:pt x="61" y="75"/>
                    <a:pt x="61" y="69"/>
                  </a:cubicBezTo>
                  <a:cubicBezTo>
                    <a:pt x="61" y="66"/>
                    <a:pt x="61" y="63"/>
                    <a:pt x="61" y="60"/>
                  </a:cubicBezTo>
                  <a:cubicBezTo>
                    <a:pt x="61" y="55"/>
                    <a:pt x="61" y="55"/>
                    <a:pt x="61" y="55"/>
                  </a:cubicBezTo>
                  <a:cubicBezTo>
                    <a:pt x="61" y="52"/>
                    <a:pt x="61" y="49"/>
                    <a:pt x="61" y="46"/>
                  </a:cubicBezTo>
                  <a:cubicBezTo>
                    <a:pt x="61" y="46"/>
                    <a:pt x="61" y="43"/>
                    <a:pt x="61" y="41"/>
                  </a:cubicBezTo>
                  <a:cubicBezTo>
                    <a:pt x="61" y="37"/>
                    <a:pt x="61" y="37"/>
                    <a:pt x="61" y="37"/>
                  </a:cubicBezTo>
                  <a:lnTo>
                    <a:pt x="61" y="35"/>
                  </a:lnTo>
                  <a:cubicBezTo>
                    <a:pt x="61" y="32"/>
                    <a:pt x="64" y="32"/>
                    <a:pt x="64" y="29"/>
                  </a:cubicBezTo>
                  <a:cubicBezTo>
                    <a:pt x="64" y="26"/>
                    <a:pt x="64" y="23"/>
                    <a:pt x="61" y="23"/>
                  </a:cubicBezTo>
                  <a:cubicBezTo>
                    <a:pt x="61" y="20"/>
                    <a:pt x="61" y="17"/>
                    <a:pt x="58" y="14"/>
                  </a:cubicBezTo>
                  <a:cubicBezTo>
                    <a:pt x="55" y="11"/>
                    <a:pt x="53" y="9"/>
                    <a:pt x="49" y="6"/>
                  </a:cubicBezTo>
                  <a:cubicBezTo>
                    <a:pt x="47" y="6"/>
                    <a:pt x="44" y="0"/>
                    <a:pt x="38" y="0"/>
                  </a:cubicBezTo>
                  <a:cubicBezTo>
                    <a:pt x="35" y="0"/>
                    <a:pt x="35" y="0"/>
                    <a:pt x="35" y="0"/>
                  </a:cubicBezTo>
                  <a:cubicBezTo>
                    <a:pt x="32" y="0"/>
                    <a:pt x="30" y="3"/>
                    <a:pt x="26" y="6"/>
                  </a:cubicBezTo>
                  <a:cubicBezTo>
                    <a:pt x="24" y="6"/>
                    <a:pt x="21" y="9"/>
                    <a:pt x="21" y="9"/>
                  </a:cubicBezTo>
                  <a:cubicBezTo>
                    <a:pt x="15" y="9"/>
                    <a:pt x="12" y="14"/>
                    <a:pt x="9" y="17"/>
                  </a:cubicBezTo>
                  <a:cubicBezTo>
                    <a:pt x="6" y="20"/>
                    <a:pt x="4" y="23"/>
                    <a:pt x="4" y="26"/>
                  </a:cubicBezTo>
                  <a:cubicBezTo>
                    <a:pt x="4" y="29"/>
                    <a:pt x="4" y="35"/>
                    <a:pt x="4" y="37"/>
                  </a:cubicBezTo>
                  <a:cubicBezTo>
                    <a:pt x="4" y="41"/>
                    <a:pt x="4" y="43"/>
                    <a:pt x="4" y="49"/>
                  </a:cubicBezTo>
                  <a:cubicBezTo>
                    <a:pt x="4" y="52"/>
                    <a:pt x="4" y="52"/>
                    <a:pt x="4" y="52"/>
                  </a:cubicBezTo>
                  <a:cubicBezTo>
                    <a:pt x="4" y="55"/>
                    <a:pt x="4" y="58"/>
                    <a:pt x="4" y="63"/>
                  </a:cubicBezTo>
                  <a:cubicBezTo>
                    <a:pt x="4" y="66"/>
                    <a:pt x="4" y="69"/>
                    <a:pt x="4" y="72"/>
                  </a:cubicBezTo>
                  <a:cubicBezTo>
                    <a:pt x="0" y="72"/>
                    <a:pt x="0" y="72"/>
                    <a:pt x="0" y="72"/>
                  </a:cubicBezTo>
                  <a:cubicBezTo>
                    <a:pt x="0" y="80"/>
                    <a:pt x="0" y="80"/>
                    <a:pt x="0" y="80"/>
                  </a:cubicBezTo>
                  <a:cubicBezTo>
                    <a:pt x="0" y="84"/>
                    <a:pt x="0" y="84"/>
                    <a:pt x="0" y="86"/>
                  </a:cubicBezTo>
                  <a:cubicBezTo>
                    <a:pt x="0" y="89"/>
                    <a:pt x="0" y="92"/>
                    <a:pt x="0" y="95"/>
                  </a:cubicBezTo>
                  <a:cubicBezTo>
                    <a:pt x="0" y="95"/>
                    <a:pt x="4" y="98"/>
                    <a:pt x="4" y="101"/>
                  </a:cubicBezTo>
                  <a:cubicBezTo>
                    <a:pt x="4" y="101"/>
                    <a:pt x="4" y="104"/>
                    <a:pt x="4" y="106"/>
                  </a:cubicBezTo>
                  <a:cubicBezTo>
                    <a:pt x="4" y="106"/>
                    <a:pt x="4" y="109"/>
                    <a:pt x="4" y="112"/>
                  </a:cubicBezTo>
                  <a:cubicBezTo>
                    <a:pt x="4" y="115"/>
                    <a:pt x="4" y="115"/>
                    <a:pt x="4" y="115"/>
                  </a:cubicBezTo>
                  <a:cubicBezTo>
                    <a:pt x="6" y="115"/>
                    <a:pt x="6" y="115"/>
                    <a:pt x="6" y="115"/>
                  </a:cubicBezTo>
                  <a:cubicBezTo>
                    <a:pt x="6" y="115"/>
                    <a:pt x="6" y="115"/>
                    <a:pt x="9" y="115"/>
                  </a:cubicBezTo>
                  <a:lnTo>
                    <a:pt x="12" y="115"/>
                  </a:lnTo>
                  <a:lnTo>
                    <a:pt x="12" y="115"/>
                  </a:lnTo>
                  <a:lnTo>
                    <a:pt x="12" y="115"/>
                  </a:lnTo>
                  <a:cubicBezTo>
                    <a:pt x="12" y="115"/>
                    <a:pt x="12" y="115"/>
                    <a:pt x="12" y="112"/>
                  </a:cubicBezTo>
                  <a:cubicBezTo>
                    <a:pt x="12" y="109"/>
                    <a:pt x="12" y="109"/>
                    <a:pt x="12" y="109"/>
                  </a:cubicBezTo>
                  <a:cubicBezTo>
                    <a:pt x="12" y="104"/>
                    <a:pt x="15" y="101"/>
                    <a:pt x="12" y="95"/>
                  </a:cubicBezTo>
                  <a:cubicBezTo>
                    <a:pt x="12" y="89"/>
                    <a:pt x="12" y="86"/>
                    <a:pt x="12" y="80"/>
                  </a:cubicBezTo>
                  <a:cubicBezTo>
                    <a:pt x="12" y="78"/>
                    <a:pt x="12" y="78"/>
                    <a:pt x="12" y="75"/>
                  </a:cubicBezTo>
                  <a:cubicBezTo>
                    <a:pt x="12" y="75"/>
                    <a:pt x="12" y="72"/>
                    <a:pt x="12" y="69"/>
                  </a:cubicBezTo>
                  <a:cubicBezTo>
                    <a:pt x="18" y="69"/>
                    <a:pt x="24" y="72"/>
                    <a:pt x="30" y="72"/>
                  </a:cubicBezTo>
                  <a:cubicBezTo>
                    <a:pt x="32" y="72"/>
                    <a:pt x="38" y="75"/>
                    <a:pt x="44" y="75"/>
                  </a:cubicBezTo>
                  <a:cubicBezTo>
                    <a:pt x="49" y="75"/>
                    <a:pt x="49" y="75"/>
                    <a:pt x="49" y="75"/>
                  </a:cubicBezTo>
                  <a:lnTo>
                    <a:pt x="49" y="72"/>
                  </a:lnTo>
                  <a:cubicBezTo>
                    <a:pt x="49" y="75"/>
                    <a:pt x="49" y="75"/>
                    <a:pt x="49" y="78"/>
                  </a:cubicBezTo>
                  <a:cubicBezTo>
                    <a:pt x="49" y="80"/>
                    <a:pt x="49" y="84"/>
                    <a:pt x="49" y="86"/>
                  </a:cubicBezTo>
                  <a:cubicBezTo>
                    <a:pt x="49" y="92"/>
                    <a:pt x="49" y="101"/>
                    <a:pt x="53" y="106"/>
                  </a:cubicBezTo>
                  <a:lnTo>
                    <a:pt x="53" y="109"/>
                  </a:lnTo>
                  <a:cubicBezTo>
                    <a:pt x="53" y="112"/>
                    <a:pt x="53" y="115"/>
                    <a:pt x="53" y="115"/>
                  </a:cubicBezTo>
                  <a:cubicBezTo>
                    <a:pt x="53" y="115"/>
                    <a:pt x="55" y="118"/>
                    <a:pt x="58" y="118"/>
                  </a:cubicBezTo>
                  <a:cubicBezTo>
                    <a:pt x="58" y="118"/>
                    <a:pt x="61" y="118"/>
                    <a:pt x="64" y="118"/>
                  </a:cubicBezTo>
                  <a:cubicBezTo>
                    <a:pt x="64" y="115"/>
                    <a:pt x="64" y="115"/>
                    <a:pt x="64" y="115"/>
                  </a:cubicBezTo>
                  <a:cubicBezTo>
                    <a:pt x="64" y="112"/>
                    <a:pt x="64" y="112"/>
                    <a:pt x="64" y="112"/>
                  </a:cubicBezTo>
                  <a:cubicBezTo>
                    <a:pt x="64" y="109"/>
                    <a:pt x="64" y="109"/>
                    <a:pt x="64" y="106"/>
                  </a:cubicBezTo>
                  <a:cubicBezTo>
                    <a:pt x="64" y="106"/>
                    <a:pt x="64" y="104"/>
                    <a:pt x="64" y="101"/>
                  </a:cubicBezTo>
                  <a:close/>
                  <a:moveTo>
                    <a:pt x="53" y="58"/>
                  </a:moveTo>
                  <a:lnTo>
                    <a:pt x="53" y="58"/>
                  </a:lnTo>
                  <a:cubicBezTo>
                    <a:pt x="49" y="58"/>
                    <a:pt x="49" y="58"/>
                    <a:pt x="47" y="58"/>
                  </a:cubicBezTo>
                  <a:cubicBezTo>
                    <a:pt x="26" y="58"/>
                    <a:pt x="26" y="58"/>
                    <a:pt x="26" y="58"/>
                  </a:cubicBezTo>
                  <a:cubicBezTo>
                    <a:pt x="24" y="58"/>
                    <a:pt x="21" y="58"/>
                    <a:pt x="18" y="60"/>
                  </a:cubicBezTo>
                  <a:cubicBezTo>
                    <a:pt x="15" y="60"/>
                    <a:pt x="12" y="60"/>
                    <a:pt x="12" y="60"/>
                  </a:cubicBezTo>
                  <a:cubicBezTo>
                    <a:pt x="12" y="49"/>
                    <a:pt x="12" y="49"/>
                    <a:pt x="12" y="49"/>
                  </a:cubicBezTo>
                  <a:cubicBezTo>
                    <a:pt x="12" y="46"/>
                    <a:pt x="12" y="43"/>
                    <a:pt x="12" y="37"/>
                  </a:cubicBezTo>
                  <a:cubicBezTo>
                    <a:pt x="12" y="35"/>
                    <a:pt x="15" y="32"/>
                    <a:pt x="15" y="29"/>
                  </a:cubicBezTo>
                  <a:cubicBezTo>
                    <a:pt x="18" y="23"/>
                    <a:pt x="18" y="20"/>
                    <a:pt x="24" y="20"/>
                  </a:cubicBezTo>
                  <a:cubicBezTo>
                    <a:pt x="26" y="17"/>
                    <a:pt x="32" y="14"/>
                    <a:pt x="38" y="14"/>
                  </a:cubicBezTo>
                  <a:cubicBezTo>
                    <a:pt x="44" y="14"/>
                    <a:pt x="47" y="17"/>
                    <a:pt x="49" y="17"/>
                  </a:cubicBezTo>
                  <a:cubicBezTo>
                    <a:pt x="49" y="20"/>
                    <a:pt x="49" y="23"/>
                    <a:pt x="49" y="23"/>
                  </a:cubicBezTo>
                  <a:cubicBezTo>
                    <a:pt x="53" y="26"/>
                    <a:pt x="53" y="29"/>
                    <a:pt x="53" y="32"/>
                  </a:cubicBezTo>
                  <a:cubicBezTo>
                    <a:pt x="53" y="35"/>
                    <a:pt x="53" y="41"/>
                    <a:pt x="53" y="43"/>
                  </a:cubicBezTo>
                  <a:cubicBezTo>
                    <a:pt x="53" y="46"/>
                    <a:pt x="53" y="52"/>
                    <a:pt x="53" y="55"/>
                  </a:cubicBezTo>
                  <a:cubicBezTo>
                    <a:pt x="53" y="58"/>
                    <a:pt x="53" y="58"/>
                    <a:pt x="53" y="58"/>
                  </a:cubicBezTo>
                  <a:close/>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3" name="Google Shape;1883;p18"/>
            <p:cNvSpPr/>
            <p:nvPr/>
          </p:nvSpPr>
          <p:spPr>
            <a:xfrm>
              <a:off x="15653127" y="5818226"/>
              <a:ext cx="127723" cy="161326"/>
            </a:xfrm>
            <a:custGeom>
              <a:rect b="b" l="l" r="r" t="t"/>
              <a:pathLst>
                <a:path extrusionOk="0" h="110" w="87">
                  <a:moveTo>
                    <a:pt x="84" y="100"/>
                  </a:moveTo>
                  <a:lnTo>
                    <a:pt x="84" y="100"/>
                  </a:lnTo>
                  <a:cubicBezTo>
                    <a:pt x="81" y="97"/>
                    <a:pt x="78" y="95"/>
                    <a:pt x="78" y="92"/>
                  </a:cubicBezTo>
                  <a:cubicBezTo>
                    <a:pt x="75" y="89"/>
                    <a:pt x="72" y="86"/>
                    <a:pt x="69" y="83"/>
                  </a:cubicBezTo>
                  <a:cubicBezTo>
                    <a:pt x="67" y="77"/>
                    <a:pt x="63" y="75"/>
                    <a:pt x="61" y="71"/>
                  </a:cubicBezTo>
                  <a:cubicBezTo>
                    <a:pt x="58" y="66"/>
                    <a:pt x="52" y="63"/>
                    <a:pt x="49" y="63"/>
                  </a:cubicBezTo>
                  <a:cubicBezTo>
                    <a:pt x="46" y="60"/>
                    <a:pt x="43" y="57"/>
                    <a:pt x="43" y="57"/>
                  </a:cubicBezTo>
                  <a:cubicBezTo>
                    <a:pt x="41" y="54"/>
                    <a:pt x="37" y="54"/>
                    <a:pt x="35" y="51"/>
                  </a:cubicBezTo>
                  <a:cubicBezTo>
                    <a:pt x="32" y="51"/>
                    <a:pt x="32" y="51"/>
                    <a:pt x="32" y="51"/>
                  </a:cubicBezTo>
                  <a:lnTo>
                    <a:pt x="32" y="51"/>
                  </a:lnTo>
                  <a:cubicBezTo>
                    <a:pt x="35" y="51"/>
                    <a:pt x="37" y="49"/>
                    <a:pt x="43" y="49"/>
                  </a:cubicBezTo>
                  <a:cubicBezTo>
                    <a:pt x="49" y="49"/>
                    <a:pt x="55" y="49"/>
                    <a:pt x="58" y="46"/>
                  </a:cubicBezTo>
                  <a:cubicBezTo>
                    <a:pt x="63" y="43"/>
                    <a:pt x="67" y="40"/>
                    <a:pt x="69" y="37"/>
                  </a:cubicBezTo>
                  <a:cubicBezTo>
                    <a:pt x="72" y="32"/>
                    <a:pt x="75" y="28"/>
                    <a:pt x="75" y="20"/>
                  </a:cubicBezTo>
                  <a:cubicBezTo>
                    <a:pt x="75" y="17"/>
                    <a:pt x="75" y="17"/>
                    <a:pt x="72" y="14"/>
                  </a:cubicBezTo>
                  <a:cubicBezTo>
                    <a:pt x="69" y="8"/>
                    <a:pt x="67" y="8"/>
                    <a:pt x="63" y="5"/>
                  </a:cubicBezTo>
                  <a:cubicBezTo>
                    <a:pt x="58" y="2"/>
                    <a:pt x="52" y="2"/>
                    <a:pt x="46" y="2"/>
                  </a:cubicBezTo>
                  <a:cubicBezTo>
                    <a:pt x="46" y="0"/>
                    <a:pt x="46" y="0"/>
                    <a:pt x="46" y="0"/>
                  </a:cubicBezTo>
                  <a:cubicBezTo>
                    <a:pt x="43" y="0"/>
                    <a:pt x="37" y="0"/>
                    <a:pt x="35" y="0"/>
                  </a:cubicBezTo>
                  <a:cubicBezTo>
                    <a:pt x="32" y="0"/>
                    <a:pt x="26" y="0"/>
                    <a:pt x="23" y="0"/>
                  </a:cubicBezTo>
                  <a:cubicBezTo>
                    <a:pt x="20" y="0"/>
                    <a:pt x="20" y="0"/>
                    <a:pt x="20" y="0"/>
                  </a:cubicBezTo>
                  <a:lnTo>
                    <a:pt x="18" y="0"/>
                  </a:lnTo>
                  <a:cubicBezTo>
                    <a:pt x="15" y="0"/>
                    <a:pt x="12" y="0"/>
                    <a:pt x="9" y="0"/>
                  </a:cubicBezTo>
                  <a:cubicBezTo>
                    <a:pt x="6" y="0"/>
                    <a:pt x="6" y="0"/>
                    <a:pt x="3" y="0"/>
                  </a:cubicBezTo>
                  <a:lnTo>
                    <a:pt x="3" y="0"/>
                  </a:lnTo>
                  <a:cubicBezTo>
                    <a:pt x="0" y="0"/>
                    <a:pt x="0" y="0"/>
                    <a:pt x="0" y="0"/>
                  </a:cubicBezTo>
                  <a:lnTo>
                    <a:pt x="3" y="2"/>
                  </a:lnTo>
                  <a:lnTo>
                    <a:pt x="3" y="5"/>
                  </a:lnTo>
                  <a:cubicBezTo>
                    <a:pt x="3" y="8"/>
                    <a:pt x="3" y="8"/>
                    <a:pt x="3" y="8"/>
                  </a:cubicBezTo>
                  <a:lnTo>
                    <a:pt x="3" y="8"/>
                  </a:lnTo>
                  <a:cubicBezTo>
                    <a:pt x="3" y="11"/>
                    <a:pt x="3" y="11"/>
                    <a:pt x="3" y="11"/>
                  </a:cubicBezTo>
                  <a:lnTo>
                    <a:pt x="3" y="14"/>
                  </a:lnTo>
                  <a:cubicBezTo>
                    <a:pt x="3" y="17"/>
                    <a:pt x="3" y="20"/>
                    <a:pt x="3" y="23"/>
                  </a:cubicBezTo>
                  <a:cubicBezTo>
                    <a:pt x="3" y="28"/>
                    <a:pt x="3" y="34"/>
                    <a:pt x="3" y="40"/>
                  </a:cubicBezTo>
                  <a:cubicBezTo>
                    <a:pt x="3" y="46"/>
                    <a:pt x="3" y="51"/>
                    <a:pt x="3" y="57"/>
                  </a:cubicBezTo>
                  <a:cubicBezTo>
                    <a:pt x="3" y="60"/>
                    <a:pt x="3" y="60"/>
                    <a:pt x="3" y="60"/>
                  </a:cubicBezTo>
                  <a:cubicBezTo>
                    <a:pt x="3" y="63"/>
                    <a:pt x="3" y="66"/>
                    <a:pt x="3" y="69"/>
                  </a:cubicBezTo>
                  <a:cubicBezTo>
                    <a:pt x="3" y="75"/>
                    <a:pt x="3" y="77"/>
                    <a:pt x="3" y="80"/>
                  </a:cubicBezTo>
                  <a:cubicBezTo>
                    <a:pt x="3" y="83"/>
                    <a:pt x="3" y="83"/>
                    <a:pt x="3" y="83"/>
                  </a:cubicBezTo>
                  <a:cubicBezTo>
                    <a:pt x="3" y="83"/>
                    <a:pt x="3" y="86"/>
                    <a:pt x="3" y="89"/>
                  </a:cubicBezTo>
                  <a:cubicBezTo>
                    <a:pt x="3" y="97"/>
                    <a:pt x="3" y="97"/>
                    <a:pt x="3" y="97"/>
                  </a:cubicBezTo>
                  <a:lnTo>
                    <a:pt x="3" y="100"/>
                  </a:lnTo>
                  <a:cubicBezTo>
                    <a:pt x="3" y="103"/>
                    <a:pt x="3" y="103"/>
                    <a:pt x="6" y="103"/>
                  </a:cubicBezTo>
                  <a:cubicBezTo>
                    <a:pt x="6" y="106"/>
                    <a:pt x="6" y="109"/>
                    <a:pt x="9" y="109"/>
                  </a:cubicBezTo>
                  <a:lnTo>
                    <a:pt x="9" y="109"/>
                  </a:lnTo>
                  <a:lnTo>
                    <a:pt x="9" y="109"/>
                  </a:lnTo>
                  <a:cubicBezTo>
                    <a:pt x="15" y="109"/>
                    <a:pt x="18" y="106"/>
                    <a:pt x="18" y="103"/>
                  </a:cubicBezTo>
                  <a:cubicBezTo>
                    <a:pt x="18" y="103"/>
                    <a:pt x="18" y="103"/>
                    <a:pt x="15" y="100"/>
                  </a:cubicBezTo>
                  <a:lnTo>
                    <a:pt x="15" y="100"/>
                  </a:lnTo>
                  <a:lnTo>
                    <a:pt x="12" y="97"/>
                  </a:lnTo>
                  <a:cubicBezTo>
                    <a:pt x="12" y="92"/>
                    <a:pt x="12" y="92"/>
                    <a:pt x="12" y="92"/>
                  </a:cubicBezTo>
                  <a:cubicBezTo>
                    <a:pt x="12" y="89"/>
                    <a:pt x="18" y="86"/>
                    <a:pt x="18" y="86"/>
                  </a:cubicBezTo>
                  <a:cubicBezTo>
                    <a:pt x="18" y="83"/>
                    <a:pt x="20" y="80"/>
                    <a:pt x="20" y="77"/>
                  </a:cubicBezTo>
                  <a:cubicBezTo>
                    <a:pt x="20" y="66"/>
                    <a:pt x="20" y="66"/>
                    <a:pt x="20" y="66"/>
                  </a:cubicBezTo>
                  <a:cubicBezTo>
                    <a:pt x="20" y="63"/>
                    <a:pt x="18" y="63"/>
                    <a:pt x="18" y="60"/>
                  </a:cubicBezTo>
                  <a:cubicBezTo>
                    <a:pt x="18" y="57"/>
                    <a:pt x="18" y="57"/>
                    <a:pt x="18" y="54"/>
                  </a:cubicBezTo>
                  <a:cubicBezTo>
                    <a:pt x="23" y="57"/>
                    <a:pt x="29" y="63"/>
                    <a:pt x="37" y="66"/>
                  </a:cubicBezTo>
                  <a:cubicBezTo>
                    <a:pt x="43" y="69"/>
                    <a:pt x="49" y="75"/>
                    <a:pt x="55" y="80"/>
                  </a:cubicBezTo>
                  <a:cubicBezTo>
                    <a:pt x="55" y="83"/>
                    <a:pt x="58" y="86"/>
                    <a:pt x="61" y="86"/>
                  </a:cubicBezTo>
                  <a:cubicBezTo>
                    <a:pt x="61" y="89"/>
                    <a:pt x="63" y="89"/>
                    <a:pt x="63" y="92"/>
                  </a:cubicBezTo>
                  <a:cubicBezTo>
                    <a:pt x="63" y="92"/>
                    <a:pt x="63" y="92"/>
                    <a:pt x="67" y="95"/>
                  </a:cubicBezTo>
                  <a:lnTo>
                    <a:pt x="67" y="97"/>
                  </a:lnTo>
                  <a:cubicBezTo>
                    <a:pt x="69" y="100"/>
                    <a:pt x="69" y="100"/>
                    <a:pt x="69" y="100"/>
                  </a:cubicBezTo>
                  <a:cubicBezTo>
                    <a:pt x="72" y="103"/>
                    <a:pt x="72" y="103"/>
                    <a:pt x="72" y="103"/>
                  </a:cubicBezTo>
                  <a:cubicBezTo>
                    <a:pt x="72" y="103"/>
                    <a:pt x="72" y="103"/>
                    <a:pt x="72" y="106"/>
                  </a:cubicBezTo>
                  <a:lnTo>
                    <a:pt x="72" y="106"/>
                  </a:lnTo>
                  <a:cubicBezTo>
                    <a:pt x="75" y="106"/>
                    <a:pt x="75" y="106"/>
                    <a:pt x="75" y="106"/>
                  </a:cubicBezTo>
                  <a:cubicBezTo>
                    <a:pt x="78" y="109"/>
                    <a:pt x="78" y="109"/>
                    <a:pt x="81" y="109"/>
                  </a:cubicBezTo>
                  <a:cubicBezTo>
                    <a:pt x="84" y="109"/>
                    <a:pt x="86" y="106"/>
                    <a:pt x="86" y="103"/>
                  </a:cubicBezTo>
                  <a:cubicBezTo>
                    <a:pt x="86" y="103"/>
                    <a:pt x="84" y="103"/>
                    <a:pt x="84" y="100"/>
                  </a:cubicBezTo>
                  <a:close/>
                  <a:moveTo>
                    <a:pt x="63" y="28"/>
                  </a:moveTo>
                  <a:lnTo>
                    <a:pt x="63" y="28"/>
                  </a:lnTo>
                  <a:cubicBezTo>
                    <a:pt x="61" y="28"/>
                    <a:pt x="61" y="32"/>
                    <a:pt x="58" y="32"/>
                  </a:cubicBezTo>
                  <a:cubicBezTo>
                    <a:pt x="55" y="34"/>
                    <a:pt x="49" y="37"/>
                    <a:pt x="43" y="40"/>
                  </a:cubicBezTo>
                  <a:cubicBezTo>
                    <a:pt x="35" y="40"/>
                    <a:pt x="26" y="40"/>
                    <a:pt x="18" y="40"/>
                  </a:cubicBezTo>
                  <a:cubicBezTo>
                    <a:pt x="15" y="40"/>
                    <a:pt x="15" y="40"/>
                    <a:pt x="15" y="40"/>
                  </a:cubicBezTo>
                  <a:cubicBezTo>
                    <a:pt x="15" y="40"/>
                    <a:pt x="15" y="34"/>
                    <a:pt x="15" y="28"/>
                  </a:cubicBezTo>
                  <a:cubicBezTo>
                    <a:pt x="15" y="26"/>
                    <a:pt x="15" y="23"/>
                    <a:pt x="15" y="17"/>
                  </a:cubicBezTo>
                  <a:cubicBezTo>
                    <a:pt x="15" y="17"/>
                    <a:pt x="15" y="14"/>
                    <a:pt x="15" y="11"/>
                  </a:cubicBezTo>
                  <a:cubicBezTo>
                    <a:pt x="15" y="11"/>
                    <a:pt x="15" y="11"/>
                    <a:pt x="15" y="8"/>
                  </a:cubicBezTo>
                  <a:cubicBezTo>
                    <a:pt x="20" y="8"/>
                    <a:pt x="23" y="8"/>
                    <a:pt x="29" y="8"/>
                  </a:cubicBezTo>
                  <a:cubicBezTo>
                    <a:pt x="32" y="8"/>
                    <a:pt x="35" y="8"/>
                    <a:pt x="37" y="11"/>
                  </a:cubicBezTo>
                  <a:cubicBezTo>
                    <a:pt x="41" y="11"/>
                    <a:pt x="46" y="11"/>
                    <a:pt x="49" y="11"/>
                  </a:cubicBezTo>
                  <a:cubicBezTo>
                    <a:pt x="52" y="14"/>
                    <a:pt x="55" y="14"/>
                    <a:pt x="58" y="14"/>
                  </a:cubicBezTo>
                  <a:cubicBezTo>
                    <a:pt x="61" y="17"/>
                    <a:pt x="63" y="20"/>
                    <a:pt x="63" y="23"/>
                  </a:cubicBezTo>
                  <a:cubicBezTo>
                    <a:pt x="63" y="23"/>
                    <a:pt x="63" y="26"/>
                    <a:pt x="63" y="28"/>
                  </a:cubicBezTo>
                  <a:close/>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4" name="Google Shape;1884;p18"/>
            <p:cNvSpPr/>
            <p:nvPr/>
          </p:nvSpPr>
          <p:spPr>
            <a:xfrm>
              <a:off x="15807741" y="5804782"/>
              <a:ext cx="100834" cy="174770"/>
            </a:xfrm>
            <a:custGeom>
              <a:rect b="b" l="l" r="r" t="t"/>
              <a:pathLst>
                <a:path extrusionOk="0" h="119" w="70">
                  <a:moveTo>
                    <a:pt x="58" y="98"/>
                  </a:moveTo>
                  <a:lnTo>
                    <a:pt x="58" y="98"/>
                  </a:lnTo>
                  <a:cubicBezTo>
                    <a:pt x="54" y="95"/>
                    <a:pt x="52" y="92"/>
                    <a:pt x="49" y="86"/>
                  </a:cubicBezTo>
                  <a:cubicBezTo>
                    <a:pt x="46" y="84"/>
                    <a:pt x="43" y="78"/>
                    <a:pt x="40" y="75"/>
                  </a:cubicBezTo>
                  <a:cubicBezTo>
                    <a:pt x="37" y="69"/>
                    <a:pt x="34" y="66"/>
                    <a:pt x="32" y="63"/>
                  </a:cubicBezTo>
                  <a:cubicBezTo>
                    <a:pt x="34" y="60"/>
                    <a:pt x="37" y="58"/>
                    <a:pt x="37" y="55"/>
                  </a:cubicBezTo>
                  <a:cubicBezTo>
                    <a:pt x="40" y="52"/>
                    <a:pt x="43" y="49"/>
                    <a:pt x="46" y="46"/>
                  </a:cubicBezTo>
                  <a:cubicBezTo>
                    <a:pt x="49" y="43"/>
                    <a:pt x="49" y="43"/>
                    <a:pt x="49" y="41"/>
                  </a:cubicBezTo>
                  <a:cubicBezTo>
                    <a:pt x="52" y="37"/>
                    <a:pt x="52" y="37"/>
                    <a:pt x="52" y="35"/>
                  </a:cubicBezTo>
                  <a:cubicBezTo>
                    <a:pt x="54" y="32"/>
                    <a:pt x="58" y="29"/>
                    <a:pt x="58" y="26"/>
                  </a:cubicBezTo>
                  <a:cubicBezTo>
                    <a:pt x="63" y="17"/>
                    <a:pt x="63" y="17"/>
                    <a:pt x="63" y="17"/>
                  </a:cubicBezTo>
                  <a:lnTo>
                    <a:pt x="63" y="17"/>
                  </a:lnTo>
                  <a:cubicBezTo>
                    <a:pt x="63" y="14"/>
                    <a:pt x="66" y="14"/>
                    <a:pt x="66" y="14"/>
                  </a:cubicBezTo>
                  <a:cubicBezTo>
                    <a:pt x="66" y="11"/>
                    <a:pt x="63" y="9"/>
                    <a:pt x="58" y="9"/>
                  </a:cubicBezTo>
                  <a:cubicBezTo>
                    <a:pt x="58" y="6"/>
                    <a:pt x="58" y="6"/>
                    <a:pt x="58" y="6"/>
                  </a:cubicBezTo>
                  <a:cubicBezTo>
                    <a:pt x="54" y="9"/>
                    <a:pt x="54" y="9"/>
                    <a:pt x="54" y="9"/>
                  </a:cubicBezTo>
                  <a:cubicBezTo>
                    <a:pt x="52" y="11"/>
                    <a:pt x="49" y="17"/>
                    <a:pt x="46" y="23"/>
                  </a:cubicBezTo>
                  <a:cubicBezTo>
                    <a:pt x="43" y="26"/>
                    <a:pt x="40" y="32"/>
                    <a:pt x="37" y="35"/>
                  </a:cubicBezTo>
                  <a:cubicBezTo>
                    <a:pt x="34" y="41"/>
                    <a:pt x="32" y="43"/>
                    <a:pt x="29" y="46"/>
                  </a:cubicBezTo>
                  <a:cubicBezTo>
                    <a:pt x="26" y="52"/>
                    <a:pt x="23" y="55"/>
                    <a:pt x="17" y="58"/>
                  </a:cubicBezTo>
                  <a:cubicBezTo>
                    <a:pt x="15" y="58"/>
                    <a:pt x="15" y="58"/>
                    <a:pt x="15" y="58"/>
                  </a:cubicBezTo>
                  <a:cubicBezTo>
                    <a:pt x="15" y="55"/>
                    <a:pt x="15" y="52"/>
                    <a:pt x="15" y="46"/>
                  </a:cubicBezTo>
                  <a:cubicBezTo>
                    <a:pt x="15" y="41"/>
                    <a:pt x="15" y="35"/>
                    <a:pt x="15" y="29"/>
                  </a:cubicBezTo>
                  <a:cubicBezTo>
                    <a:pt x="15" y="23"/>
                    <a:pt x="15" y="14"/>
                    <a:pt x="15" y="11"/>
                  </a:cubicBezTo>
                  <a:cubicBezTo>
                    <a:pt x="11" y="6"/>
                    <a:pt x="9" y="0"/>
                    <a:pt x="5" y="0"/>
                  </a:cubicBezTo>
                  <a:lnTo>
                    <a:pt x="5" y="0"/>
                  </a:lnTo>
                  <a:cubicBezTo>
                    <a:pt x="3" y="0"/>
                    <a:pt x="3" y="3"/>
                    <a:pt x="3" y="3"/>
                  </a:cubicBezTo>
                  <a:cubicBezTo>
                    <a:pt x="0" y="9"/>
                    <a:pt x="0" y="9"/>
                    <a:pt x="0" y="9"/>
                  </a:cubicBezTo>
                  <a:lnTo>
                    <a:pt x="0" y="9"/>
                  </a:lnTo>
                  <a:cubicBezTo>
                    <a:pt x="0" y="11"/>
                    <a:pt x="0" y="11"/>
                    <a:pt x="3" y="14"/>
                  </a:cubicBezTo>
                  <a:lnTo>
                    <a:pt x="3" y="14"/>
                  </a:lnTo>
                  <a:cubicBezTo>
                    <a:pt x="3" y="17"/>
                    <a:pt x="3" y="17"/>
                    <a:pt x="3" y="20"/>
                  </a:cubicBezTo>
                  <a:cubicBezTo>
                    <a:pt x="3" y="20"/>
                    <a:pt x="3" y="20"/>
                    <a:pt x="3" y="23"/>
                  </a:cubicBezTo>
                  <a:cubicBezTo>
                    <a:pt x="3" y="26"/>
                    <a:pt x="3" y="29"/>
                    <a:pt x="3" y="32"/>
                  </a:cubicBezTo>
                  <a:cubicBezTo>
                    <a:pt x="3" y="35"/>
                    <a:pt x="3" y="41"/>
                    <a:pt x="3" y="43"/>
                  </a:cubicBezTo>
                  <a:cubicBezTo>
                    <a:pt x="3" y="46"/>
                    <a:pt x="3" y="49"/>
                    <a:pt x="3" y="52"/>
                  </a:cubicBezTo>
                  <a:cubicBezTo>
                    <a:pt x="3" y="60"/>
                    <a:pt x="3" y="60"/>
                    <a:pt x="3" y="60"/>
                  </a:cubicBezTo>
                  <a:cubicBezTo>
                    <a:pt x="0" y="60"/>
                    <a:pt x="0" y="63"/>
                    <a:pt x="0" y="66"/>
                  </a:cubicBezTo>
                  <a:cubicBezTo>
                    <a:pt x="0" y="69"/>
                    <a:pt x="0" y="69"/>
                    <a:pt x="0" y="69"/>
                  </a:cubicBezTo>
                  <a:cubicBezTo>
                    <a:pt x="0" y="72"/>
                    <a:pt x="0" y="75"/>
                    <a:pt x="0" y="78"/>
                  </a:cubicBezTo>
                  <a:cubicBezTo>
                    <a:pt x="0" y="80"/>
                    <a:pt x="0" y="84"/>
                    <a:pt x="0" y="89"/>
                  </a:cubicBezTo>
                  <a:cubicBezTo>
                    <a:pt x="0" y="101"/>
                    <a:pt x="0" y="101"/>
                    <a:pt x="0" y="101"/>
                  </a:cubicBezTo>
                  <a:lnTo>
                    <a:pt x="0" y="104"/>
                  </a:lnTo>
                  <a:cubicBezTo>
                    <a:pt x="0" y="106"/>
                    <a:pt x="0" y="109"/>
                    <a:pt x="0" y="112"/>
                  </a:cubicBezTo>
                  <a:cubicBezTo>
                    <a:pt x="0" y="115"/>
                    <a:pt x="3" y="115"/>
                    <a:pt x="3" y="115"/>
                  </a:cubicBezTo>
                  <a:cubicBezTo>
                    <a:pt x="3" y="115"/>
                    <a:pt x="5" y="115"/>
                    <a:pt x="11" y="115"/>
                  </a:cubicBezTo>
                  <a:cubicBezTo>
                    <a:pt x="15" y="115"/>
                    <a:pt x="15" y="115"/>
                    <a:pt x="15" y="115"/>
                  </a:cubicBezTo>
                  <a:cubicBezTo>
                    <a:pt x="15" y="112"/>
                    <a:pt x="15" y="112"/>
                    <a:pt x="15" y="112"/>
                  </a:cubicBezTo>
                  <a:cubicBezTo>
                    <a:pt x="15" y="109"/>
                    <a:pt x="15" y="109"/>
                    <a:pt x="15" y="106"/>
                  </a:cubicBezTo>
                  <a:cubicBezTo>
                    <a:pt x="15" y="104"/>
                    <a:pt x="15" y="104"/>
                    <a:pt x="15" y="104"/>
                  </a:cubicBezTo>
                  <a:cubicBezTo>
                    <a:pt x="15" y="101"/>
                    <a:pt x="17" y="101"/>
                    <a:pt x="17" y="98"/>
                  </a:cubicBezTo>
                  <a:cubicBezTo>
                    <a:pt x="17" y="92"/>
                    <a:pt x="17" y="92"/>
                    <a:pt x="17" y="92"/>
                  </a:cubicBezTo>
                  <a:cubicBezTo>
                    <a:pt x="17" y="89"/>
                    <a:pt x="15" y="84"/>
                    <a:pt x="15" y="80"/>
                  </a:cubicBezTo>
                  <a:cubicBezTo>
                    <a:pt x="17" y="75"/>
                    <a:pt x="15" y="72"/>
                    <a:pt x="15" y="69"/>
                  </a:cubicBezTo>
                  <a:cubicBezTo>
                    <a:pt x="17" y="69"/>
                    <a:pt x="17" y="69"/>
                    <a:pt x="17" y="69"/>
                  </a:cubicBezTo>
                  <a:cubicBezTo>
                    <a:pt x="17" y="69"/>
                    <a:pt x="17" y="69"/>
                    <a:pt x="20" y="66"/>
                  </a:cubicBezTo>
                  <a:cubicBezTo>
                    <a:pt x="26" y="72"/>
                    <a:pt x="29" y="78"/>
                    <a:pt x="34" y="84"/>
                  </a:cubicBezTo>
                  <a:cubicBezTo>
                    <a:pt x="37" y="92"/>
                    <a:pt x="43" y="98"/>
                    <a:pt x="46" y="104"/>
                  </a:cubicBezTo>
                  <a:cubicBezTo>
                    <a:pt x="49" y="104"/>
                    <a:pt x="49" y="104"/>
                    <a:pt x="49" y="104"/>
                  </a:cubicBezTo>
                  <a:cubicBezTo>
                    <a:pt x="49" y="106"/>
                    <a:pt x="52" y="106"/>
                    <a:pt x="54" y="109"/>
                  </a:cubicBezTo>
                  <a:cubicBezTo>
                    <a:pt x="54" y="112"/>
                    <a:pt x="58" y="112"/>
                    <a:pt x="60" y="115"/>
                  </a:cubicBezTo>
                  <a:cubicBezTo>
                    <a:pt x="60" y="118"/>
                    <a:pt x="63" y="118"/>
                    <a:pt x="66" y="118"/>
                  </a:cubicBezTo>
                  <a:cubicBezTo>
                    <a:pt x="66" y="118"/>
                    <a:pt x="66" y="118"/>
                    <a:pt x="66" y="115"/>
                  </a:cubicBezTo>
                  <a:cubicBezTo>
                    <a:pt x="69" y="115"/>
                    <a:pt x="66" y="112"/>
                    <a:pt x="66" y="112"/>
                  </a:cubicBezTo>
                  <a:lnTo>
                    <a:pt x="66" y="112"/>
                  </a:lnTo>
                  <a:cubicBezTo>
                    <a:pt x="69" y="109"/>
                    <a:pt x="69" y="109"/>
                    <a:pt x="69" y="109"/>
                  </a:cubicBezTo>
                  <a:cubicBezTo>
                    <a:pt x="63" y="106"/>
                    <a:pt x="63" y="104"/>
                    <a:pt x="58" y="98"/>
                  </a:cubicBez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5" name="Google Shape;1885;p18"/>
            <p:cNvSpPr/>
            <p:nvPr/>
          </p:nvSpPr>
          <p:spPr>
            <a:xfrm>
              <a:off x="15948906" y="5818226"/>
              <a:ext cx="80667" cy="168048"/>
            </a:xfrm>
            <a:custGeom>
              <a:rect b="b" l="l" r="r" t="t"/>
              <a:pathLst>
                <a:path extrusionOk="0" h="113" w="59">
                  <a:moveTo>
                    <a:pt x="52" y="3"/>
                  </a:moveTo>
                  <a:lnTo>
                    <a:pt x="52" y="3"/>
                  </a:lnTo>
                  <a:cubicBezTo>
                    <a:pt x="52" y="0"/>
                    <a:pt x="52" y="0"/>
                    <a:pt x="52" y="0"/>
                  </a:cubicBezTo>
                  <a:lnTo>
                    <a:pt x="52" y="0"/>
                  </a:lnTo>
                  <a:cubicBezTo>
                    <a:pt x="49" y="0"/>
                    <a:pt x="43" y="0"/>
                    <a:pt x="40" y="0"/>
                  </a:cubicBezTo>
                  <a:cubicBezTo>
                    <a:pt x="35" y="0"/>
                    <a:pt x="29" y="0"/>
                    <a:pt x="23" y="0"/>
                  </a:cubicBezTo>
                  <a:cubicBezTo>
                    <a:pt x="17" y="0"/>
                    <a:pt x="12" y="3"/>
                    <a:pt x="6" y="3"/>
                  </a:cubicBezTo>
                  <a:cubicBezTo>
                    <a:pt x="3" y="3"/>
                    <a:pt x="3" y="3"/>
                    <a:pt x="3" y="3"/>
                  </a:cubicBezTo>
                  <a:lnTo>
                    <a:pt x="3" y="3"/>
                  </a:lnTo>
                  <a:cubicBezTo>
                    <a:pt x="3" y="3"/>
                    <a:pt x="0" y="5"/>
                    <a:pt x="0" y="8"/>
                  </a:cubicBezTo>
                  <a:cubicBezTo>
                    <a:pt x="3" y="11"/>
                    <a:pt x="3" y="11"/>
                    <a:pt x="3" y="11"/>
                  </a:cubicBezTo>
                  <a:cubicBezTo>
                    <a:pt x="0" y="11"/>
                    <a:pt x="3" y="14"/>
                    <a:pt x="3" y="14"/>
                  </a:cubicBezTo>
                  <a:cubicBezTo>
                    <a:pt x="3" y="35"/>
                    <a:pt x="3" y="35"/>
                    <a:pt x="3" y="35"/>
                  </a:cubicBezTo>
                  <a:cubicBezTo>
                    <a:pt x="3" y="35"/>
                    <a:pt x="0" y="35"/>
                    <a:pt x="0" y="37"/>
                  </a:cubicBezTo>
                  <a:cubicBezTo>
                    <a:pt x="0" y="40"/>
                    <a:pt x="0" y="46"/>
                    <a:pt x="0" y="49"/>
                  </a:cubicBezTo>
                  <a:cubicBezTo>
                    <a:pt x="0" y="54"/>
                    <a:pt x="0" y="57"/>
                    <a:pt x="0" y="63"/>
                  </a:cubicBezTo>
                  <a:cubicBezTo>
                    <a:pt x="0" y="66"/>
                    <a:pt x="0" y="69"/>
                    <a:pt x="0" y="72"/>
                  </a:cubicBezTo>
                  <a:cubicBezTo>
                    <a:pt x="0" y="78"/>
                    <a:pt x="3" y="80"/>
                    <a:pt x="3" y="83"/>
                  </a:cubicBezTo>
                  <a:cubicBezTo>
                    <a:pt x="3" y="86"/>
                    <a:pt x="3" y="86"/>
                    <a:pt x="3" y="86"/>
                  </a:cubicBezTo>
                  <a:cubicBezTo>
                    <a:pt x="3" y="89"/>
                    <a:pt x="0" y="92"/>
                    <a:pt x="0" y="98"/>
                  </a:cubicBezTo>
                  <a:cubicBezTo>
                    <a:pt x="0" y="100"/>
                    <a:pt x="0" y="103"/>
                    <a:pt x="0" y="106"/>
                  </a:cubicBezTo>
                  <a:cubicBezTo>
                    <a:pt x="0" y="109"/>
                    <a:pt x="0" y="109"/>
                    <a:pt x="0" y="109"/>
                  </a:cubicBezTo>
                  <a:cubicBezTo>
                    <a:pt x="3" y="109"/>
                    <a:pt x="3" y="109"/>
                    <a:pt x="3" y="109"/>
                  </a:cubicBezTo>
                  <a:lnTo>
                    <a:pt x="3" y="109"/>
                  </a:lnTo>
                  <a:cubicBezTo>
                    <a:pt x="3" y="112"/>
                    <a:pt x="6" y="112"/>
                    <a:pt x="6" y="112"/>
                  </a:cubicBezTo>
                  <a:cubicBezTo>
                    <a:pt x="9" y="112"/>
                    <a:pt x="9" y="112"/>
                    <a:pt x="9" y="112"/>
                  </a:cubicBezTo>
                  <a:cubicBezTo>
                    <a:pt x="14" y="112"/>
                    <a:pt x="23" y="112"/>
                    <a:pt x="29" y="112"/>
                  </a:cubicBezTo>
                  <a:cubicBezTo>
                    <a:pt x="38" y="109"/>
                    <a:pt x="46" y="112"/>
                    <a:pt x="52" y="109"/>
                  </a:cubicBezTo>
                  <a:cubicBezTo>
                    <a:pt x="55" y="109"/>
                    <a:pt x="55" y="109"/>
                    <a:pt x="55" y="109"/>
                  </a:cubicBezTo>
                  <a:lnTo>
                    <a:pt x="55" y="109"/>
                  </a:lnTo>
                  <a:cubicBezTo>
                    <a:pt x="55" y="106"/>
                    <a:pt x="55" y="106"/>
                    <a:pt x="55" y="106"/>
                  </a:cubicBezTo>
                  <a:cubicBezTo>
                    <a:pt x="55" y="103"/>
                    <a:pt x="55" y="100"/>
                    <a:pt x="52" y="100"/>
                  </a:cubicBezTo>
                  <a:cubicBezTo>
                    <a:pt x="49" y="98"/>
                    <a:pt x="49" y="98"/>
                    <a:pt x="49" y="98"/>
                  </a:cubicBezTo>
                  <a:cubicBezTo>
                    <a:pt x="46" y="98"/>
                    <a:pt x="46" y="100"/>
                    <a:pt x="46" y="100"/>
                  </a:cubicBezTo>
                  <a:cubicBezTo>
                    <a:pt x="43" y="100"/>
                    <a:pt x="43" y="100"/>
                    <a:pt x="43" y="100"/>
                  </a:cubicBezTo>
                  <a:cubicBezTo>
                    <a:pt x="38" y="100"/>
                    <a:pt x="32" y="100"/>
                    <a:pt x="26" y="100"/>
                  </a:cubicBezTo>
                  <a:cubicBezTo>
                    <a:pt x="12" y="100"/>
                    <a:pt x="12" y="100"/>
                    <a:pt x="12" y="100"/>
                  </a:cubicBezTo>
                  <a:lnTo>
                    <a:pt x="12" y="100"/>
                  </a:lnTo>
                  <a:lnTo>
                    <a:pt x="12" y="95"/>
                  </a:lnTo>
                  <a:cubicBezTo>
                    <a:pt x="9" y="89"/>
                    <a:pt x="9" y="86"/>
                    <a:pt x="9" y="83"/>
                  </a:cubicBezTo>
                  <a:cubicBezTo>
                    <a:pt x="9" y="80"/>
                    <a:pt x="9" y="80"/>
                    <a:pt x="9" y="78"/>
                  </a:cubicBezTo>
                  <a:cubicBezTo>
                    <a:pt x="12" y="74"/>
                    <a:pt x="9" y="72"/>
                    <a:pt x="9" y="69"/>
                  </a:cubicBezTo>
                  <a:cubicBezTo>
                    <a:pt x="12" y="66"/>
                    <a:pt x="9" y="63"/>
                    <a:pt x="9" y="63"/>
                  </a:cubicBezTo>
                  <a:cubicBezTo>
                    <a:pt x="9" y="54"/>
                    <a:pt x="9" y="54"/>
                    <a:pt x="9" y="54"/>
                  </a:cubicBezTo>
                  <a:lnTo>
                    <a:pt x="12" y="52"/>
                  </a:lnTo>
                  <a:cubicBezTo>
                    <a:pt x="14" y="52"/>
                    <a:pt x="17" y="52"/>
                    <a:pt x="23" y="52"/>
                  </a:cubicBezTo>
                  <a:cubicBezTo>
                    <a:pt x="29" y="52"/>
                    <a:pt x="32" y="52"/>
                    <a:pt x="38" y="52"/>
                  </a:cubicBezTo>
                  <a:lnTo>
                    <a:pt x="40" y="52"/>
                  </a:lnTo>
                  <a:cubicBezTo>
                    <a:pt x="46" y="52"/>
                    <a:pt x="49" y="52"/>
                    <a:pt x="52" y="49"/>
                  </a:cubicBezTo>
                  <a:cubicBezTo>
                    <a:pt x="55" y="49"/>
                    <a:pt x="55" y="49"/>
                    <a:pt x="55" y="49"/>
                  </a:cubicBezTo>
                  <a:cubicBezTo>
                    <a:pt x="52" y="46"/>
                    <a:pt x="52" y="46"/>
                    <a:pt x="52" y="46"/>
                  </a:cubicBezTo>
                  <a:cubicBezTo>
                    <a:pt x="52" y="43"/>
                    <a:pt x="49" y="43"/>
                    <a:pt x="49" y="40"/>
                  </a:cubicBezTo>
                  <a:lnTo>
                    <a:pt x="49" y="40"/>
                  </a:lnTo>
                  <a:cubicBezTo>
                    <a:pt x="46" y="40"/>
                    <a:pt x="46" y="40"/>
                    <a:pt x="46" y="40"/>
                  </a:cubicBezTo>
                  <a:cubicBezTo>
                    <a:pt x="40" y="40"/>
                    <a:pt x="35" y="40"/>
                    <a:pt x="29" y="40"/>
                  </a:cubicBezTo>
                  <a:cubicBezTo>
                    <a:pt x="26" y="40"/>
                    <a:pt x="23" y="40"/>
                    <a:pt x="20" y="40"/>
                  </a:cubicBezTo>
                  <a:cubicBezTo>
                    <a:pt x="17" y="40"/>
                    <a:pt x="17" y="40"/>
                    <a:pt x="14" y="40"/>
                  </a:cubicBezTo>
                  <a:cubicBezTo>
                    <a:pt x="14" y="43"/>
                    <a:pt x="12" y="43"/>
                    <a:pt x="12" y="43"/>
                  </a:cubicBezTo>
                  <a:cubicBezTo>
                    <a:pt x="12" y="43"/>
                    <a:pt x="9" y="43"/>
                    <a:pt x="9" y="40"/>
                  </a:cubicBezTo>
                  <a:cubicBezTo>
                    <a:pt x="9" y="17"/>
                    <a:pt x="9" y="17"/>
                    <a:pt x="9" y="17"/>
                  </a:cubicBezTo>
                  <a:cubicBezTo>
                    <a:pt x="9" y="14"/>
                    <a:pt x="12" y="14"/>
                    <a:pt x="12" y="11"/>
                  </a:cubicBezTo>
                  <a:cubicBezTo>
                    <a:pt x="14" y="11"/>
                    <a:pt x="20" y="11"/>
                    <a:pt x="26" y="11"/>
                  </a:cubicBezTo>
                  <a:cubicBezTo>
                    <a:pt x="29" y="11"/>
                    <a:pt x="35" y="8"/>
                    <a:pt x="40" y="8"/>
                  </a:cubicBezTo>
                  <a:cubicBezTo>
                    <a:pt x="43" y="8"/>
                    <a:pt x="43" y="8"/>
                    <a:pt x="43" y="8"/>
                  </a:cubicBezTo>
                  <a:lnTo>
                    <a:pt x="46" y="11"/>
                  </a:lnTo>
                  <a:lnTo>
                    <a:pt x="49" y="11"/>
                  </a:lnTo>
                  <a:cubicBezTo>
                    <a:pt x="55" y="11"/>
                    <a:pt x="58" y="8"/>
                    <a:pt x="58" y="8"/>
                  </a:cubicBezTo>
                  <a:lnTo>
                    <a:pt x="58" y="8"/>
                  </a:lnTo>
                  <a:cubicBezTo>
                    <a:pt x="58" y="5"/>
                    <a:pt x="58" y="5"/>
                    <a:pt x="58" y="5"/>
                  </a:cubicBezTo>
                  <a:cubicBezTo>
                    <a:pt x="58" y="5"/>
                    <a:pt x="58" y="3"/>
                    <a:pt x="55" y="3"/>
                  </a:cubicBezTo>
                  <a:lnTo>
                    <a:pt x="52" y="3"/>
                  </a:ln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6" name="Google Shape;1886;p18"/>
            <p:cNvSpPr/>
            <p:nvPr/>
          </p:nvSpPr>
          <p:spPr>
            <a:xfrm>
              <a:off x="16043019" y="5818226"/>
              <a:ext cx="141168" cy="168048"/>
            </a:xfrm>
            <a:custGeom>
              <a:rect b="b" l="l" r="r" t="t"/>
              <a:pathLst>
                <a:path extrusionOk="0" h="113" w="96">
                  <a:moveTo>
                    <a:pt x="84" y="0"/>
                  </a:moveTo>
                  <a:lnTo>
                    <a:pt x="84" y="0"/>
                  </a:lnTo>
                  <a:cubicBezTo>
                    <a:pt x="78" y="3"/>
                    <a:pt x="78" y="3"/>
                    <a:pt x="78" y="3"/>
                  </a:cubicBezTo>
                  <a:cubicBezTo>
                    <a:pt x="49" y="3"/>
                    <a:pt x="49" y="3"/>
                    <a:pt x="49" y="3"/>
                  </a:cubicBezTo>
                  <a:cubicBezTo>
                    <a:pt x="49" y="0"/>
                    <a:pt x="46" y="0"/>
                    <a:pt x="46" y="0"/>
                  </a:cubicBezTo>
                  <a:cubicBezTo>
                    <a:pt x="41" y="3"/>
                    <a:pt x="41" y="3"/>
                    <a:pt x="41" y="3"/>
                  </a:cubicBezTo>
                  <a:lnTo>
                    <a:pt x="38" y="3"/>
                  </a:lnTo>
                  <a:cubicBezTo>
                    <a:pt x="32" y="3"/>
                    <a:pt x="32" y="3"/>
                    <a:pt x="32" y="3"/>
                  </a:cubicBezTo>
                  <a:cubicBezTo>
                    <a:pt x="29" y="3"/>
                    <a:pt x="24" y="3"/>
                    <a:pt x="20" y="3"/>
                  </a:cubicBezTo>
                  <a:cubicBezTo>
                    <a:pt x="18" y="3"/>
                    <a:pt x="15" y="3"/>
                    <a:pt x="12" y="3"/>
                  </a:cubicBezTo>
                  <a:cubicBezTo>
                    <a:pt x="12" y="3"/>
                    <a:pt x="12" y="3"/>
                    <a:pt x="9" y="0"/>
                  </a:cubicBezTo>
                  <a:cubicBezTo>
                    <a:pt x="9" y="0"/>
                    <a:pt x="6" y="0"/>
                    <a:pt x="3" y="3"/>
                  </a:cubicBezTo>
                  <a:cubicBezTo>
                    <a:pt x="3" y="3"/>
                    <a:pt x="0" y="3"/>
                    <a:pt x="0" y="5"/>
                  </a:cubicBezTo>
                  <a:cubicBezTo>
                    <a:pt x="0" y="5"/>
                    <a:pt x="0" y="8"/>
                    <a:pt x="3" y="8"/>
                  </a:cubicBezTo>
                  <a:lnTo>
                    <a:pt x="3" y="8"/>
                  </a:lnTo>
                  <a:cubicBezTo>
                    <a:pt x="3" y="11"/>
                    <a:pt x="3" y="11"/>
                    <a:pt x="3" y="11"/>
                  </a:cubicBezTo>
                  <a:cubicBezTo>
                    <a:pt x="6" y="11"/>
                    <a:pt x="6" y="11"/>
                    <a:pt x="6" y="11"/>
                  </a:cubicBezTo>
                  <a:cubicBezTo>
                    <a:pt x="6" y="11"/>
                    <a:pt x="9" y="11"/>
                    <a:pt x="12" y="11"/>
                  </a:cubicBezTo>
                  <a:cubicBezTo>
                    <a:pt x="15" y="11"/>
                    <a:pt x="20" y="11"/>
                    <a:pt x="26" y="11"/>
                  </a:cubicBezTo>
                  <a:cubicBezTo>
                    <a:pt x="29" y="11"/>
                    <a:pt x="32" y="11"/>
                    <a:pt x="38" y="11"/>
                  </a:cubicBezTo>
                  <a:lnTo>
                    <a:pt x="38" y="11"/>
                  </a:lnTo>
                  <a:lnTo>
                    <a:pt x="38" y="11"/>
                  </a:lnTo>
                  <a:cubicBezTo>
                    <a:pt x="38" y="26"/>
                    <a:pt x="38" y="26"/>
                    <a:pt x="38" y="26"/>
                  </a:cubicBezTo>
                  <a:lnTo>
                    <a:pt x="38" y="29"/>
                  </a:lnTo>
                  <a:cubicBezTo>
                    <a:pt x="38" y="35"/>
                    <a:pt x="38" y="40"/>
                    <a:pt x="41" y="43"/>
                  </a:cubicBezTo>
                  <a:cubicBezTo>
                    <a:pt x="41" y="49"/>
                    <a:pt x="41" y="54"/>
                    <a:pt x="41" y="57"/>
                  </a:cubicBezTo>
                  <a:cubicBezTo>
                    <a:pt x="41" y="63"/>
                    <a:pt x="41" y="69"/>
                    <a:pt x="41" y="72"/>
                  </a:cubicBezTo>
                  <a:cubicBezTo>
                    <a:pt x="41" y="78"/>
                    <a:pt x="41" y="80"/>
                    <a:pt x="41" y="86"/>
                  </a:cubicBezTo>
                  <a:cubicBezTo>
                    <a:pt x="41" y="89"/>
                    <a:pt x="41" y="92"/>
                    <a:pt x="41" y="95"/>
                  </a:cubicBezTo>
                  <a:cubicBezTo>
                    <a:pt x="41" y="98"/>
                    <a:pt x="41" y="100"/>
                    <a:pt x="41" y="103"/>
                  </a:cubicBezTo>
                  <a:cubicBezTo>
                    <a:pt x="41" y="103"/>
                    <a:pt x="41" y="106"/>
                    <a:pt x="41" y="109"/>
                  </a:cubicBezTo>
                  <a:cubicBezTo>
                    <a:pt x="44" y="112"/>
                    <a:pt x="46" y="112"/>
                    <a:pt x="49" y="112"/>
                  </a:cubicBezTo>
                  <a:cubicBezTo>
                    <a:pt x="52" y="112"/>
                    <a:pt x="52" y="112"/>
                    <a:pt x="52" y="112"/>
                  </a:cubicBezTo>
                  <a:cubicBezTo>
                    <a:pt x="52" y="109"/>
                    <a:pt x="52" y="109"/>
                    <a:pt x="52" y="109"/>
                  </a:cubicBezTo>
                  <a:cubicBezTo>
                    <a:pt x="52" y="109"/>
                    <a:pt x="52" y="109"/>
                    <a:pt x="52" y="106"/>
                  </a:cubicBezTo>
                  <a:cubicBezTo>
                    <a:pt x="52" y="106"/>
                    <a:pt x="52" y="106"/>
                    <a:pt x="52" y="103"/>
                  </a:cubicBezTo>
                  <a:lnTo>
                    <a:pt x="52" y="100"/>
                  </a:lnTo>
                  <a:cubicBezTo>
                    <a:pt x="52" y="98"/>
                    <a:pt x="52" y="98"/>
                    <a:pt x="52" y="95"/>
                  </a:cubicBezTo>
                  <a:cubicBezTo>
                    <a:pt x="52" y="95"/>
                    <a:pt x="52" y="92"/>
                    <a:pt x="52" y="86"/>
                  </a:cubicBezTo>
                  <a:cubicBezTo>
                    <a:pt x="52" y="54"/>
                    <a:pt x="52" y="54"/>
                    <a:pt x="52" y="54"/>
                  </a:cubicBezTo>
                  <a:cubicBezTo>
                    <a:pt x="52" y="49"/>
                    <a:pt x="52" y="43"/>
                    <a:pt x="52" y="37"/>
                  </a:cubicBezTo>
                  <a:cubicBezTo>
                    <a:pt x="52" y="29"/>
                    <a:pt x="52" y="26"/>
                    <a:pt x="49" y="26"/>
                  </a:cubicBezTo>
                  <a:cubicBezTo>
                    <a:pt x="49" y="23"/>
                    <a:pt x="52" y="23"/>
                    <a:pt x="52" y="20"/>
                  </a:cubicBezTo>
                  <a:lnTo>
                    <a:pt x="52" y="17"/>
                  </a:lnTo>
                  <a:cubicBezTo>
                    <a:pt x="52" y="11"/>
                    <a:pt x="52" y="11"/>
                    <a:pt x="52" y="11"/>
                  </a:cubicBezTo>
                  <a:lnTo>
                    <a:pt x="49" y="11"/>
                  </a:lnTo>
                  <a:cubicBezTo>
                    <a:pt x="52" y="11"/>
                    <a:pt x="52" y="11"/>
                    <a:pt x="52" y="11"/>
                  </a:cubicBezTo>
                  <a:cubicBezTo>
                    <a:pt x="55" y="11"/>
                    <a:pt x="58" y="11"/>
                    <a:pt x="64" y="11"/>
                  </a:cubicBezTo>
                  <a:cubicBezTo>
                    <a:pt x="69" y="11"/>
                    <a:pt x="78" y="11"/>
                    <a:pt x="84" y="11"/>
                  </a:cubicBezTo>
                  <a:cubicBezTo>
                    <a:pt x="87" y="11"/>
                    <a:pt x="89" y="11"/>
                    <a:pt x="93" y="11"/>
                  </a:cubicBezTo>
                  <a:lnTo>
                    <a:pt x="93" y="11"/>
                  </a:lnTo>
                  <a:lnTo>
                    <a:pt x="93" y="11"/>
                  </a:lnTo>
                  <a:cubicBezTo>
                    <a:pt x="95" y="8"/>
                    <a:pt x="93" y="8"/>
                    <a:pt x="93" y="5"/>
                  </a:cubicBezTo>
                  <a:cubicBezTo>
                    <a:pt x="93" y="3"/>
                    <a:pt x="93" y="3"/>
                    <a:pt x="93" y="3"/>
                  </a:cubicBezTo>
                  <a:lnTo>
                    <a:pt x="93" y="3"/>
                  </a:lnTo>
                  <a:cubicBezTo>
                    <a:pt x="89" y="0"/>
                    <a:pt x="87" y="0"/>
                    <a:pt x="84" y="0"/>
                  </a:cubicBez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7" name="Google Shape;1887;p18"/>
            <p:cNvSpPr/>
            <p:nvPr/>
          </p:nvSpPr>
          <p:spPr>
            <a:xfrm>
              <a:off x="16197631" y="5804782"/>
              <a:ext cx="73945" cy="168048"/>
            </a:xfrm>
            <a:custGeom>
              <a:rect b="b" l="l" r="r" t="t"/>
              <a:pathLst>
                <a:path extrusionOk="0" h="116" w="53">
                  <a:moveTo>
                    <a:pt x="49" y="106"/>
                  </a:moveTo>
                  <a:lnTo>
                    <a:pt x="49" y="106"/>
                  </a:lnTo>
                  <a:cubicBezTo>
                    <a:pt x="46" y="106"/>
                    <a:pt x="46" y="106"/>
                    <a:pt x="46" y="106"/>
                  </a:cubicBezTo>
                  <a:lnTo>
                    <a:pt x="43" y="106"/>
                  </a:lnTo>
                  <a:cubicBezTo>
                    <a:pt x="40" y="106"/>
                    <a:pt x="38" y="106"/>
                    <a:pt x="34" y="106"/>
                  </a:cubicBezTo>
                  <a:cubicBezTo>
                    <a:pt x="34" y="106"/>
                    <a:pt x="32" y="106"/>
                    <a:pt x="29" y="106"/>
                  </a:cubicBezTo>
                  <a:lnTo>
                    <a:pt x="29" y="106"/>
                  </a:lnTo>
                  <a:cubicBezTo>
                    <a:pt x="29" y="101"/>
                    <a:pt x="29" y="95"/>
                    <a:pt x="26" y="92"/>
                  </a:cubicBezTo>
                  <a:cubicBezTo>
                    <a:pt x="26" y="89"/>
                    <a:pt x="26" y="86"/>
                    <a:pt x="26" y="84"/>
                  </a:cubicBezTo>
                  <a:cubicBezTo>
                    <a:pt x="23" y="72"/>
                    <a:pt x="23" y="72"/>
                    <a:pt x="23" y="72"/>
                  </a:cubicBezTo>
                  <a:cubicBezTo>
                    <a:pt x="23" y="69"/>
                    <a:pt x="23" y="66"/>
                    <a:pt x="23" y="60"/>
                  </a:cubicBezTo>
                  <a:cubicBezTo>
                    <a:pt x="23" y="58"/>
                    <a:pt x="23" y="52"/>
                    <a:pt x="23" y="49"/>
                  </a:cubicBezTo>
                  <a:cubicBezTo>
                    <a:pt x="23" y="43"/>
                    <a:pt x="23" y="41"/>
                    <a:pt x="23" y="35"/>
                  </a:cubicBezTo>
                  <a:cubicBezTo>
                    <a:pt x="23" y="17"/>
                    <a:pt x="23" y="17"/>
                    <a:pt x="23" y="17"/>
                  </a:cubicBezTo>
                  <a:cubicBezTo>
                    <a:pt x="23" y="17"/>
                    <a:pt x="26" y="17"/>
                    <a:pt x="29" y="17"/>
                  </a:cubicBezTo>
                  <a:cubicBezTo>
                    <a:pt x="32" y="17"/>
                    <a:pt x="34" y="17"/>
                    <a:pt x="34" y="17"/>
                  </a:cubicBezTo>
                  <a:cubicBezTo>
                    <a:pt x="38" y="17"/>
                    <a:pt x="38" y="17"/>
                    <a:pt x="38" y="17"/>
                  </a:cubicBezTo>
                  <a:lnTo>
                    <a:pt x="40" y="17"/>
                  </a:lnTo>
                  <a:cubicBezTo>
                    <a:pt x="43" y="17"/>
                    <a:pt x="43" y="17"/>
                    <a:pt x="43" y="17"/>
                  </a:cubicBezTo>
                  <a:cubicBezTo>
                    <a:pt x="46" y="17"/>
                    <a:pt x="46" y="17"/>
                    <a:pt x="46" y="17"/>
                  </a:cubicBezTo>
                  <a:cubicBezTo>
                    <a:pt x="49" y="14"/>
                    <a:pt x="49" y="14"/>
                    <a:pt x="49" y="14"/>
                  </a:cubicBezTo>
                  <a:lnTo>
                    <a:pt x="49" y="14"/>
                  </a:lnTo>
                  <a:cubicBezTo>
                    <a:pt x="49" y="14"/>
                    <a:pt x="49" y="14"/>
                    <a:pt x="49" y="11"/>
                  </a:cubicBezTo>
                  <a:cubicBezTo>
                    <a:pt x="49" y="9"/>
                    <a:pt x="49" y="6"/>
                    <a:pt x="46" y="3"/>
                  </a:cubicBezTo>
                  <a:cubicBezTo>
                    <a:pt x="43" y="3"/>
                    <a:pt x="43" y="0"/>
                    <a:pt x="40" y="0"/>
                  </a:cubicBezTo>
                  <a:cubicBezTo>
                    <a:pt x="34" y="0"/>
                    <a:pt x="34" y="0"/>
                    <a:pt x="34" y="0"/>
                  </a:cubicBezTo>
                  <a:cubicBezTo>
                    <a:pt x="29" y="9"/>
                    <a:pt x="23" y="3"/>
                    <a:pt x="17" y="6"/>
                  </a:cubicBezTo>
                  <a:cubicBezTo>
                    <a:pt x="12" y="6"/>
                    <a:pt x="6" y="9"/>
                    <a:pt x="3" y="9"/>
                  </a:cubicBezTo>
                  <a:cubicBezTo>
                    <a:pt x="0" y="9"/>
                    <a:pt x="0" y="9"/>
                    <a:pt x="0" y="9"/>
                  </a:cubicBezTo>
                  <a:cubicBezTo>
                    <a:pt x="0" y="11"/>
                    <a:pt x="0" y="11"/>
                    <a:pt x="0" y="11"/>
                  </a:cubicBezTo>
                  <a:lnTo>
                    <a:pt x="0" y="14"/>
                  </a:lnTo>
                  <a:cubicBezTo>
                    <a:pt x="0" y="17"/>
                    <a:pt x="0" y="17"/>
                    <a:pt x="0" y="17"/>
                  </a:cubicBezTo>
                  <a:cubicBezTo>
                    <a:pt x="0" y="20"/>
                    <a:pt x="0" y="20"/>
                    <a:pt x="0" y="20"/>
                  </a:cubicBezTo>
                  <a:cubicBezTo>
                    <a:pt x="3" y="20"/>
                    <a:pt x="3" y="20"/>
                    <a:pt x="3" y="20"/>
                  </a:cubicBezTo>
                  <a:cubicBezTo>
                    <a:pt x="6" y="20"/>
                    <a:pt x="9" y="20"/>
                    <a:pt x="12" y="17"/>
                  </a:cubicBezTo>
                  <a:lnTo>
                    <a:pt x="14" y="17"/>
                  </a:lnTo>
                  <a:cubicBezTo>
                    <a:pt x="14" y="20"/>
                    <a:pt x="14" y="20"/>
                    <a:pt x="14" y="20"/>
                  </a:cubicBezTo>
                  <a:cubicBezTo>
                    <a:pt x="14" y="20"/>
                    <a:pt x="14" y="20"/>
                    <a:pt x="14" y="23"/>
                  </a:cubicBezTo>
                  <a:cubicBezTo>
                    <a:pt x="14" y="23"/>
                    <a:pt x="14" y="23"/>
                    <a:pt x="14" y="26"/>
                  </a:cubicBezTo>
                  <a:cubicBezTo>
                    <a:pt x="14" y="32"/>
                    <a:pt x="14" y="32"/>
                    <a:pt x="14" y="32"/>
                  </a:cubicBezTo>
                  <a:cubicBezTo>
                    <a:pt x="14" y="35"/>
                    <a:pt x="14" y="37"/>
                    <a:pt x="14" y="41"/>
                  </a:cubicBezTo>
                  <a:cubicBezTo>
                    <a:pt x="14" y="46"/>
                    <a:pt x="12" y="52"/>
                    <a:pt x="12" y="58"/>
                  </a:cubicBezTo>
                  <a:cubicBezTo>
                    <a:pt x="12" y="63"/>
                    <a:pt x="12" y="69"/>
                    <a:pt x="12" y="75"/>
                  </a:cubicBezTo>
                  <a:cubicBezTo>
                    <a:pt x="14" y="78"/>
                    <a:pt x="14" y="80"/>
                    <a:pt x="14" y="86"/>
                  </a:cubicBezTo>
                  <a:cubicBezTo>
                    <a:pt x="14" y="89"/>
                    <a:pt x="14" y="92"/>
                    <a:pt x="14" y="95"/>
                  </a:cubicBezTo>
                  <a:cubicBezTo>
                    <a:pt x="14" y="98"/>
                    <a:pt x="17" y="106"/>
                    <a:pt x="17" y="106"/>
                  </a:cubicBezTo>
                  <a:cubicBezTo>
                    <a:pt x="12" y="106"/>
                    <a:pt x="12" y="106"/>
                    <a:pt x="12" y="106"/>
                  </a:cubicBezTo>
                  <a:cubicBezTo>
                    <a:pt x="12" y="106"/>
                    <a:pt x="12" y="106"/>
                    <a:pt x="9" y="106"/>
                  </a:cubicBezTo>
                  <a:lnTo>
                    <a:pt x="6" y="106"/>
                  </a:lnTo>
                  <a:cubicBezTo>
                    <a:pt x="6" y="106"/>
                    <a:pt x="3" y="106"/>
                    <a:pt x="3" y="109"/>
                  </a:cubicBezTo>
                  <a:lnTo>
                    <a:pt x="3" y="109"/>
                  </a:lnTo>
                  <a:lnTo>
                    <a:pt x="3" y="109"/>
                  </a:lnTo>
                  <a:cubicBezTo>
                    <a:pt x="0" y="109"/>
                    <a:pt x="0" y="112"/>
                    <a:pt x="0" y="112"/>
                  </a:cubicBezTo>
                  <a:cubicBezTo>
                    <a:pt x="0" y="115"/>
                    <a:pt x="3" y="115"/>
                    <a:pt x="6" y="115"/>
                  </a:cubicBezTo>
                  <a:cubicBezTo>
                    <a:pt x="6" y="115"/>
                    <a:pt x="6" y="115"/>
                    <a:pt x="9" y="115"/>
                  </a:cubicBezTo>
                  <a:cubicBezTo>
                    <a:pt x="14" y="115"/>
                    <a:pt x="14" y="115"/>
                    <a:pt x="14" y="115"/>
                  </a:cubicBezTo>
                  <a:lnTo>
                    <a:pt x="14" y="115"/>
                  </a:lnTo>
                  <a:cubicBezTo>
                    <a:pt x="20" y="115"/>
                    <a:pt x="26" y="115"/>
                    <a:pt x="32" y="115"/>
                  </a:cubicBezTo>
                  <a:cubicBezTo>
                    <a:pt x="38" y="115"/>
                    <a:pt x="43" y="115"/>
                    <a:pt x="46" y="115"/>
                  </a:cubicBezTo>
                  <a:cubicBezTo>
                    <a:pt x="49" y="115"/>
                    <a:pt x="49" y="115"/>
                    <a:pt x="49" y="115"/>
                  </a:cubicBezTo>
                  <a:cubicBezTo>
                    <a:pt x="49" y="112"/>
                    <a:pt x="49" y="112"/>
                    <a:pt x="49" y="112"/>
                  </a:cubicBezTo>
                  <a:cubicBezTo>
                    <a:pt x="52" y="112"/>
                    <a:pt x="52" y="112"/>
                    <a:pt x="52" y="109"/>
                  </a:cubicBezTo>
                  <a:cubicBezTo>
                    <a:pt x="52" y="109"/>
                    <a:pt x="49" y="109"/>
                    <a:pt x="49" y="106"/>
                  </a:cubicBez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8" name="Google Shape;1888;p18"/>
            <p:cNvSpPr/>
            <p:nvPr/>
          </p:nvSpPr>
          <p:spPr>
            <a:xfrm>
              <a:off x="16298466" y="5818226"/>
              <a:ext cx="107556" cy="168048"/>
            </a:xfrm>
            <a:custGeom>
              <a:rect b="b" l="l" r="r" t="t"/>
              <a:pathLst>
                <a:path extrusionOk="0" h="113" w="76">
                  <a:moveTo>
                    <a:pt x="72" y="0"/>
                  </a:moveTo>
                  <a:lnTo>
                    <a:pt x="72" y="0"/>
                  </a:lnTo>
                  <a:cubicBezTo>
                    <a:pt x="69" y="0"/>
                    <a:pt x="69" y="0"/>
                    <a:pt x="69" y="0"/>
                  </a:cubicBezTo>
                  <a:cubicBezTo>
                    <a:pt x="66" y="0"/>
                    <a:pt x="66" y="0"/>
                    <a:pt x="66" y="0"/>
                  </a:cubicBezTo>
                  <a:cubicBezTo>
                    <a:pt x="66" y="3"/>
                    <a:pt x="66" y="3"/>
                    <a:pt x="66" y="3"/>
                  </a:cubicBezTo>
                  <a:lnTo>
                    <a:pt x="66" y="5"/>
                  </a:lnTo>
                  <a:cubicBezTo>
                    <a:pt x="63" y="5"/>
                    <a:pt x="63" y="8"/>
                    <a:pt x="63" y="8"/>
                  </a:cubicBezTo>
                  <a:cubicBezTo>
                    <a:pt x="63" y="11"/>
                    <a:pt x="63" y="11"/>
                    <a:pt x="66" y="14"/>
                  </a:cubicBezTo>
                  <a:lnTo>
                    <a:pt x="66" y="17"/>
                  </a:lnTo>
                  <a:cubicBezTo>
                    <a:pt x="66" y="20"/>
                    <a:pt x="66" y="23"/>
                    <a:pt x="63" y="26"/>
                  </a:cubicBezTo>
                  <a:cubicBezTo>
                    <a:pt x="63" y="29"/>
                    <a:pt x="63" y="31"/>
                    <a:pt x="63" y="35"/>
                  </a:cubicBezTo>
                  <a:cubicBezTo>
                    <a:pt x="63" y="37"/>
                    <a:pt x="66" y="40"/>
                    <a:pt x="63" y="46"/>
                  </a:cubicBezTo>
                  <a:cubicBezTo>
                    <a:pt x="63" y="49"/>
                    <a:pt x="66" y="52"/>
                    <a:pt x="66" y="54"/>
                  </a:cubicBezTo>
                  <a:cubicBezTo>
                    <a:pt x="66" y="57"/>
                    <a:pt x="66" y="57"/>
                    <a:pt x="66" y="57"/>
                  </a:cubicBezTo>
                  <a:cubicBezTo>
                    <a:pt x="66" y="60"/>
                    <a:pt x="63" y="63"/>
                    <a:pt x="63" y="66"/>
                  </a:cubicBezTo>
                  <a:cubicBezTo>
                    <a:pt x="63" y="69"/>
                    <a:pt x="63" y="74"/>
                    <a:pt x="63" y="78"/>
                  </a:cubicBezTo>
                  <a:cubicBezTo>
                    <a:pt x="63" y="80"/>
                    <a:pt x="63" y="86"/>
                    <a:pt x="63" y="89"/>
                  </a:cubicBezTo>
                  <a:cubicBezTo>
                    <a:pt x="63" y="89"/>
                    <a:pt x="63" y="92"/>
                    <a:pt x="63" y="95"/>
                  </a:cubicBezTo>
                  <a:lnTo>
                    <a:pt x="63" y="92"/>
                  </a:lnTo>
                  <a:cubicBezTo>
                    <a:pt x="63" y="89"/>
                    <a:pt x="61" y="86"/>
                    <a:pt x="61" y="83"/>
                  </a:cubicBezTo>
                  <a:cubicBezTo>
                    <a:pt x="58" y="78"/>
                    <a:pt x="58" y="74"/>
                    <a:pt x="55" y="72"/>
                  </a:cubicBezTo>
                  <a:cubicBezTo>
                    <a:pt x="55" y="69"/>
                    <a:pt x="52" y="63"/>
                    <a:pt x="49" y="60"/>
                  </a:cubicBezTo>
                  <a:cubicBezTo>
                    <a:pt x="49" y="57"/>
                    <a:pt x="46" y="54"/>
                    <a:pt x="46" y="49"/>
                  </a:cubicBezTo>
                  <a:cubicBezTo>
                    <a:pt x="44" y="46"/>
                    <a:pt x="44" y="43"/>
                    <a:pt x="40" y="40"/>
                  </a:cubicBezTo>
                  <a:cubicBezTo>
                    <a:pt x="40" y="35"/>
                    <a:pt x="38" y="31"/>
                    <a:pt x="38" y="29"/>
                  </a:cubicBezTo>
                  <a:cubicBezTo>
                    <a:pt x="38" y="26"/>
                    <a:pt x="35" y="23"/>
                    <a:pt x="35" y="20"/>
                  </a:cubicBezTo>
                  <a:cubicBezTo>
                    <a:pt x="35" y="17"/>
                    <a:pt x="32" y="14"/>
                    <a:pt x="29" y="8"/>
                  </a:cubicBezTo>
                  <a:cubicBezTo>
                    <a:pt x="29" y="5"/>
                    <a:pt x="26" y="3"/>
                    <a:pt x="23" y="0"/>
                  </a:cubicBezTo>
                  <a:cubicBezTo>
                    <a:pt x="20" y="0"/>
                    <a:pt x="20" y="0"/>
                    <a:pt x="20" y="0"/>
                  </a:cubicBezTo>
                  <a:lnTo>
                    <a:pt x="20" y="0"/>
                  </a:lnTo>
                  <a:cubicBezTo>
                    <a:pt x="18" y="0"/>
                    <a:pt x="14" y="0"/>
                    <a:pt x="12" y="3"/>
                  </a:cubicBezTo>
                  <a:cubicBezTo>
                    <a:pt x="9" y="3"/>
                    <a:pt x="6" y="5"/>
                    <a:pt x="6" y="8"/>
                  </a:cubicBezTo>
                  <a:cubicBezTo>
                    <a:pt x="6" y="14"/>
                    <a:pt x="6" y="17"/>
                    <a:pt x="6" y="23"/>
                  </a:cubicBezTo>
                  <a:cubicBezTo>
                    <a:pt x="3" y="29"/>
                    <a:pt x="3" y="35"/>
                    <a:pt x="3" y="37"/>
                  </a:cubicBezTo>
                  <a:cubicBezTo>
                    <a:pt x="3" y="43"/>
                    <a:pt x="0" y="46"/>
                    <a:pt x="0" y="49"/>
                  </a:cubicBezTo>
                  <a:cubicBezTo>
                    <a:pt x="0" y="72"/>
                    <a:pt x="0" y="72"/>
                    <a:pt x="0" y="72"/>
                  </a:cubicBezTo>
                  <a:cubicBezTo>
                    <a:pt x="0" y="78"/>
                    <a:pt x="3" y="83"/>
                    <a:pt x="3" y="86"/>
                  </a:cubicBezTo>
                  <a:cubicBezTo>
                    <a:pt x="3" y="92"/>
                    <a:pt x="3" y="98"/>
                    <a:pt x="3" y="103"/>
                  </a:cubicBezTo>
                  <a:cubicBezTo>
                    <a:pt x="3" y="103"/>
                    <a:pt x="3" y="109"/>
                    <a:pt x="6" y="109"/>
                  </a:cubicBezTo>
                  <a:cubicBezTo>
                    <a:pt x="9" y="112"/>
                    <a:pt x="9" y="112"/>
                    <a:pt x="12" y="112"/>
                  </a:cubicBezTo>
                  <a:cubicBezTo>
                    <a:pt x="14" y="112"/>
                    <a:pt x="14" y="112"/>
                    <a:pt x="14" y="112"/>
                  </a:cubicBezTo>
                  <a:cubicBezTo>
                    <a:pt x="18" y="109"/>
                    <a:pt x="18" y="109"/>
                    <a:pt x="18" y="106"/>
                  </a:cubicBezTo>
                  <a:cubicBezTo>
                    <a:pt x="18" y="106"/>
                    <a:pt x="18" y="103"/>
                    <a:pt x="14" y="103"/>
                  </a:cubicBezTo>
                  <a:lnTo>
                    <a:pt x="14" y="103"/>
                  </a:lnTo>
                  <a:lnTo>
                    <a:pt x="14" y="100"/>
                  </a:lnTo>
                  <a:lnTo>
                    <a:pt x="14" y="100"/>
                  </a:lnTo>
                  <a:cubicBezTo>
                    <a:pt x="14" y="98"/>
                    <a:pt x="14" y="98"/>
                    <a:pt x="14" y="98"/>
                  </a:cubicBezTo>
                  <a:lnTo>
                    <a:pt x="14" y="95"/>
                  </a:lnTo>
                  <a:cubicBezTo>
                    <a:pt x="18" y="92"/>
                    <a:pt x="18" y="92"/>
                    <a:pt x="18" y="92"/>
                  </a:cubicBezTo>
                  <a:cubicBezTo>
                    <a:pt x="14" y="86"/>
                    <a:pt x="18" y="78"/>
                    <a:pt x="18" y="69"/>
                  </a:cubicBezTo>
                  <a:cubicBezTo>
                    <a:pt x="18" y="66"/>
                    <a:pt x="18" y="66"/>
                    <a:pt x="18" y="66"/>
                  </a:cubicBezTo>
                  <a:cubicBezTo>
                    <a:pt x="18" y="63"/>
                    <a:pt x="14" y="63"/>
                    <a:pt x="14" y="63"/>
                  </a:cubicBezTo>
                  <a:cubicBezTo>
                    <a:pt x="14" y="60"/>
                    <a:pt x="14" y="60"/>
                    <a:pt x="14" y="57"/>
                  </a:cubicBezTo>
                  <a:cubicBezTo>
                    <a:pt x="14" y="57"/>
                    <a:pt x="14" y="57"/>
                    <a:pt x="14" y="54"/>
                  </a:cubicBezTo>
                  <a:cubicBezTo>
                    <a:pt x="14" y="54"/>
                    <a:pt x="14" y="52"/>
                    <a:pt x="14" y="49"/>
                  </a:cubicBezTo>
                  <a:lnTo>
                    <a:pt x="14" y="46"/>
                  </a:lnTo>
                  <a:cubicBezTo>
                    <a:pt x="14" y="43"/>
                    <a:pt x="14" y="40"/>
                    <a:pt x="14" y="35"/>
                  </a:cubicBezTo>
                  <a:cubicBezTo>
                    <a:pt x="14" y="31"/>
                    <a:pt x="14" y="29"/>
                    <a:pt x="18" y="26"/>
                  </a:cubicBezTo>
                  <a:cubicBezTo>
                    <a:pt x="18" y="23"/>
                    <a:pt x="18" y="20"/>
                    <a:pt x="18" y="17"/>
                  </a:cubicBezTo>
                  <a:cubicBezTo>
                    <a:pt x="18" y="14"/>
                    <a:pt x="18" y="14"/>
                    <a:pt x="18" y="11"/>
                  </a:cubicBezTo>
                  <a:cubicBezTo>
                    <a:pt x="18" y="14"/>
                    <a:pt x="20" y="14"/>
                    <a:pt x="20" y="17"/>
                  </a:cubicBezTo>
                  <a:cubicBezTo>
                    <a:pt x="20" y="20"/>
                    <a:pt x="23" y="20"/>
                    <a:pt x="23" y="23"/>
                  </a:cubicBezTo>
                  <a:cubicBezTo>
                    <a:pt x="26" y="26"/>
                    <a:pt x="26" y="29"/>
                    <a:pt x="26" y="29"/>
                  </a:cubicBezTo>
                  <a:cubicBezTo>
                    <a:pt x="29" y="35"/>
                    <a:pt x="29" y="37"/>
                    <a:pt x="32" y="43"/>
                  </a:cubicBezTo>
                  <a:cubicBezTo>
                    <a:pt x="32" y="46"/>
                    <a:pt x="35" y="52"/>
                    <a:pt x="35" y="54"/>
                  </a:cubicBezTo>
                  <a:cubicBezTo>
                    <a:pt x="38" y="60"/>
                    <a:pt x="40" y="66"/>
                    <a:pt x="44" y="72"/>
                  </a:cubicBezTo>
                  <a:cubicBezTo>
                    <a:pt x="46" y="78"/>
                    <a:pt x="49" y="83"/>
                    <a:pt x="52" y="89"/>
                  </a:cubicBezTo>
                  <a:cubicBezTo>
                    <a:pt x="52" y="89"/>
                    <a:pt x="52" y="92"/>
                    <a:pt x="52" y="95"/>
                  </a:cubicBezTo>
                  <a:cubicBezTo>
                    <a:pt x="55" y="98"/>
                    <a:pt x="55" y="98"/>
                    <a:pt x="55" y="100"/>
                  </a:cubicBezTo>
                  <a:cubicBezTo>
                    <a:pt x="58" y="103"/>
                    <a:pt x="58" y="106"/>
                    <a:pt x="61" y="109"/>
                  </a:cubicBezTo>
                  <a:cubicBezTo>
                    <a:pt x="63" y="109"/>
                    <a:pt x="63" y="112"/>
                    <a:pt x="66" y="112"/>
                  </a:cubicBezTo>
                  <a:lnTo>
                    <a:pt x="69" y="109"/>
                  </a:lnTo>
                  <a:lnTo>
                    <a:pt x="69" y="109"/>
                  </a:lnTo>
                  <a:cubicBezTo>
                    <a:pt x="72" y="109"/>
                    <a:pt x="72" y="109"/>
                    <a:pt x="72" y="109"/>
                  </a:cubicBezTo>
                  <a:lnTo>
                    <a:pt x="72" y="109"/>
                  </a:lnTo>
                  <a:cubicBezTo>
                    <a:pt x="75" y="109"/>
                    <a:pt x="75" y="106"/>
                    <a:pt x="75" y="106"/>
                  </a:cubicBezTo>
                  <a:cubicBezTo>
                    <a:pt x="75" y="103"/>
                    <a:pt x="75" y="103"/>
                    <a:pt x="75" y="100"/>
                  </a:cubicBezTo>
                  <a:cubicBezTo>
                    <a:pt x="75" y="98"/>
                    <a:pt x="75" y="98"/>
                    <a:pt x="75" y="98"/>
                  </a:cubicBezTo>
                  <a:cubicBezTo>
                    <a:pt x="75" y="95"/>
                    <a:pt x="75" y="92"/>
                    <a:pt x="75" y="92"/>
                  </a:cubicBezTo>
                  <a:cubicBezTo>
                    <a:pt x="75" y="89"/>
                    <a:pt x="75" y="89"/>
                    <a:pt x="75" y="86"/>
                  </a:cubicBezTo>
                  <a:cubicBezTo>
                    <a:pt x="75" y="86"/>
                    <a:pt x="72" y="86"/>
                    <a:pt x="72" y="83"/>
                  </a:cubicBezTo>
                  <a:cubicBezTo>
                    <a:pt x="72" y="74"/>
                    <a:pt x="72" y="74"/>
                    <a:pt x="72" y="74"/>
                  </a:cubicBezTo>
                  <a:cubicBezTo>
                    <a:pt x="72" y="74"/>
                    <a:pt x="75" y="72"/>
                    <a:pt x="75" y="69"/>
                  </a:cubicBezTo>
                  <a:cubicBezTo>
                    <a:pt x="72" y="66"/>
                    <a:pt x="72" y="66"/>
                    <a:pt x="72" y="66"/>
                  </a:cubicBezTo>
                  <a:cubicBezTo>
                    <a:pt x="72" y="60"/>
                    <a:pt x="72" y="60"/>
                    <a:pt x="72" y="60"/>
                  </a:cubicBezTo>
                  <a:cubicBezTo>
                    <a:pt x="72" y="54"/>
                    <a:pt x="72" y="46"/>
                    <a:pt x="72" y="40"/>
                  </a:cubicBezTo>
                  <a:cubicBezTo>
                    <a:pt x="75" y="31"/>
                    <a:pt x="72" y="26"/>
                    <a:pt x="72" y="17"/>
                  </a:cubicBezTo>
                  <a:cubicBezTo>
                    <a:pt x="72" y="11"/>
                    <a:pt x="72" y="11"/>
                    <a:pt x="72" y="11"/>
                  </a:cubicBezTo>
                  <a:lnTo>
                    <a:pt x="75" y="8"/>
                  </a:lnTo>
                  <a:cubicBezTo>
                    <a:pt x="75" y="8"/>
                    <a:pt x="75" y="8"/>
                    <a:pt x="75" y="5"/>
                  </a:cubicBezTo>
                  <a:lnTo>
                    <a:pt x="75" y="3"/>
                  </a:lnTo>
                  <a:cubicBezTo>
                    <a:pt x="75" y="3"/>
                    <a:pt x="75" y="0"/>
                    <a:pt x="72" y="0"/>
                  </a:cubicBez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9" name="Google Shape;1889;p18"/>
            <p:cNvSpPr/>
            <p:nvPr/>
          </p:nvSpPr>
          <p:spPr>
            <a:xfrm>
              <a:off x="16439634" y="5818226"/>
              <a:ext cx="100834" cy="168048"/>
            </a:xfrm>
            <a:custGeom>
              <a:rect b="b" l="l" r="r" t="t"/>
              <a:pathLst>
                <a:path extrusionOk="0" h="113" w="72">
                  <a:moveTo>
                    <a:pt x="69" y="54"/>
                  </a:moveTo>
                  <a:lnTo>
                    <a:pt x="69" y="54"/>
                  </a:lnTo>
                  <a:cubicBezTo>
                    <a:pt x="65" y="49"/>
                    <a:pt x="63" y="49"/>
                    <a:pt x="57" y="46"/>
                  </a:cubicBezTo>
                  <a:cubicBezTo>
                    <a:pt x="51" y="43"/>
                    <a:pt x="43" y="43"/>
                    <a:pt x="31" y="46"/>
                  </a:cubicBezTo>
                  <a:lnTo>
                    <a:pt x="31" y="46"/>
                  </a:lnTo>
                  <a:cubicBezTo>
                    <a:pt x="31" y="49"/>
                    <a:pt x="31" y="49"/>
                    <a:pt x="31" y="49"/>
                  </a:cubicBezTo>
                  <a:cubicBezTo>
                    <a:pt x="31" y="52"/>
                    <a:pt x="31" y="54"/>
                    <a:pt x="34" y="54"/>
                  </a:cubicBezTo>
                  <a:lnTo>
                    <a:pt x="34" y="54"/>
                  </a:lnTo>
                  <a:cubicBezTo>
                    <a:pt x="37" y="54"/>
                    <a:pt x="37" y="54"/>
                    <a:pt x="37" y="54"/>
                  </a:cubicBezTo>
                  <a:cubicBezTo>
                    <a:pt x="39" y="54"/>
                    <a:pt x="48" y="54"/>
                    <a:pt x="54" y="54"/>
                  </a:cubicBezTo>
                  <a:cubicBezTo>
                    <a:pt x="54" y="54"/>
                    <a:pt x="54" y="57"/>
                    <a:pt x="57" y="57"/>
                  </a:cubicBezTo>
                  <a:lnTo>
                    <a:pt x="54" y="57"/>
                  </a:lnTo>
                  <a:lnTo>
                    <a:pt x="54" y="60"/>
                  </a:lnTo>
                  <a:cubicBezTo>
                    <a:pt x="54" y="63"/>
                    <a:pt x="54" y="63"/>
                    <a:pt x="54" y="63"/>
                  </a:cubicBezTo>
                  <a:cubicBezTo>
                    <a:pt x="54" y="63"/>
                    <a:pt x="54" y="66"/>
                    <a:pt x="54" y="69"/>
                  </a:cubicBezTo>
                  <a:cubicBezTo>
                    <a:pt x="54" y="72"/>
                    <a:pt x="54" y="74"/>
                    <a:pt x="54" y="78"/>
                  </a:cubicBezTo>
                  <a:cubicBezTo>
                    <a:pt x="54" y="80"/>
                    <a:pt x="54" y="83"/>
                    <a:pt x="51" y="86"/>
                  </a:cubicBezTo>
                  <a:cubicBezTo>
                    <a:pt x="51" y="89"/>
                    <a:pt x="51" y="92"/>
                    <a:pt x="48" y="95"/>
                  </a:cubicBezTo>
                  <a:cubicBezTo>
                    <a:pt x="48" y="98"/>
                    <a:pt x="45" y="98"/>
                    <a:pt x="45" y="100"/>
                  </a:cubicBezTo>
                  <a:cubicBezTo>
                    <a:pt x="43" y="100"/>
                    <a:pt x="43" y="100"/>
                    <a:pt x="39" y="100"/>
                  </a:cubicBezTo>
                  <a:cubicBezTo>
                    <a:pt x="34" y="100"/>
                    <a:pt x="28" y="100"/>
                    <a:pt x="22" y="98"/>
                  </a:cubicBezTo>
                  <a:cubicBezTo>
                    <a:pt x="20" y="98"/>
                    <a:pt x="17" y="95"/>
                    <a:pt x="17" y="92"/>
                  </a:cubicBezTo>
                  <a:cubicBezTo>
                    <a:pt x="14" y="89"/>
                    <a:pt x="14" y="86"/>
                    <a:pt x="11" y="80"/>
                  </a:cubicBezTo>
                  <a:cubicBezTo>
                    <a:pt x="11" y="78"/>
                    <a:pt x="11" y="74"/>
                    <a:pt x="11" y="69"/>
                  </a:cubicBezTo>
                  <a:cubicBezTo>
                    <a:pt x="11" y="66"/>
                    <a:pt x="14" y="63"/>
                    <a:pt x="14" y="60"/>
                  </a:cubicBezTo>
                  <a:cubicBezTo>
                    <a:pt x="14" y="60"/>
                    <a:pt x="14" y="57"/>
                    <a:pt x="14" y="54"/>
                  </a:cubicBezTo>
                  <a:cubicBezTo>
                    <a:pt x="14" y="49"/>
                    <a:pt x="14" y="49"/>
                    <a:pt x="14" y="49"/>
                  </a:cubicBezTo>
                  <a:lnTo>
                    <a:pt x="14" y="46"/>
                  </a:lnTo>
                  <a:lnTo>
                    <a:pt x="11" y="43"/>
                  </a:lnTo>
                  <a:cubicBezTo>
                    <a:pt x="11" y="40"/>
                    <a:pt x="11" y="35"/>
                    <a:pt x="14" y="31"/>
                  </a:cubicBezTo>
                  <a:cubicBezTo>
                    <a:pt x="14" y="31"/>
                    <a:pt x="14" y="29"/>
                    <a:pt x="17" y="26"/>
                  </a:cubicBezTo>
                  <a:cubicBezTo>
                    <a:pt x="17" y="23"/>
                    <a:pt x="17" y="23"/>
                    <a:pt x="20" y="20"/>
                  </a:cubicBezTo>
                  <a:cubicBezTo>
                    <a:pt x="20" y="17"/>
                    <a:pt x="22" y="17"/>
                    <a:pt x="25" y="14"/>
                  </a:cubicBezTo>
                  <a:cubicBezTo>
                    <a:pt x="25" y="14"/>
                    <a:pt x="28" y="11"/>
                    <a:pt x="34" y="11"/>
                  </a:cubicBezTo>
                  <a:cubicBezTo>
                    <a:pt x="34" y="11"/>
                    <a:pt x="34" y="11"/>
                    <a:pt x="37" y="11"/>
                  </a:cubicBezTo>
                  <a:cubicBezTo>
                    <a:pt x="43" y="11"/>
                    <a:pt x="45" y="11"/>
                    <a:pt x="45" y="11"/>
                  </a:cubicBezTo>
                  <a:cubicBezTo>
                    <a:pt x="48" y="11"/>
                    <a:pt x="51" y="11"/>
                    <a:pt x="54" y="11"/>
                  </a:cubicBezTo>
                  <a:cubicBezTo>
                    <a:pt x="57" y="11"/>
                    <a:pt x="57" y="11"/>
                    <a:pt x="60" y="11"/>
                  </a:cubicBezTo>
                  <a:cubicBezTo>
                    <a:pt x="60" y="11"/>
                    <a:pt x="63" y="8"/>
                    <a:pt x="63" y="5"/>
                  </a:cubicBezTo>
                  <a:cubicBezTo>
                    <a:pt x="63" y="5"/>
                    <a:pt x="63" y="3"/>
                    <a:pt x="60" y="3"/>
                  </a:cubicBezTo>
                  <a:cubicBezTo>
                    <a:pt x="60" y="0"/>
                    <a:pt x="57" y="0"/>
                    <a:pt x="54" y="0"/>
                  </a:cubicBezTo>
                  <a:cubicBezTo>
                    <a:pt x="51" y="0"/>
                    <a:pt x="48" y="0"/>
                    <a:pt x="48" y="0"/>
                  </a:cubicBezTo>
                  <a:cubicBezTo>
                    <a:pt x="43" y="0"/>
                    <a:pt x="39" y="0"/>
                    <a:pt x="34" y="0"/>
                  </a:cubicBezTo>
                  <a:cubicBezTo>
                    <a:pt x="31" y="0"/>
                    <a:pt x="28" y="3"/>
                    <a:pt x="25" y="3"/>
                  </a:cubicBezTo>
                  <a:cubicBezTo>
                    <a:pt x="25" y="3"/>
                    <a:pt x="22" y="3"/>
                    <a:pt x="20" y="5"/>
                  </a:cubicBezTo>
                  <a:cubicBezTo>
                    <a:pt x="17" y="5"/>
                    <a:pt x="17" y="8"/>
                    <a:pt x="14" y="8"/>
                  </a:cubicBezTo>
                  <a:cubicBezTo>
                    <a:pt x="11" y="11"/>
                    <a:pt x="8" y="14"/>
                    <a:pt x="5" y="17"/>
                  </a:cubicBezTo>
                  <a:cubicBezTo>
                    <a:pt x="5" y="20"/>
                    <a:pt x="2" y="23"/>
                    <a:pt x="2" y="29"/>
                  </a:cubicBezTo>
                  <a:cubicBezTo>
                    <a:pt x="0" y="31"/>
                    <a:pt x="0" y="35"/>
                    <a:pt x="0" y="40"/>
                  </a:cubicBezTo>
                  <a:cubicBezTo>
                    <a:pt x="0" y="43"/>
                    <a:pt x="0" y="46"/>
                    <a:pt x="0" y="52"/>
                  </a:cubicBezTo>
                  <a:cubicBezTo>
                    <a:pt x="0" y="52"/>
                    <a:pt x="0" y="52"/>
                    <a:pt x="0" y="54"/>
                  </a:cubicBezTo>
                  <a:lnTo>
                    <a:pt x="0" y="54"/>
                  </a:lnTo>
                  <a:cubicBezTo>
                    <a:pt x="0" y="57"/>
                    <a:pt x="2" y="57"/>
                    <a:pt x="2" y="60"/>
                  </a:cubicBezTo>
                  <a:cubicBezTo>
                    <a:pt x="2" y="60"/>
                    <a:pt x="5" y="63"/>
                    <a:pt x="5" y="66"/>
                  </a:cubicBezTo>
                  <a:cubicBezTo>
                    <a:pt x="5" y="69"/>
                    <a:pt x="5" y="69"/>
                    <a:pt x="5" y="69"/>
                  </a:cubicBezTo>
                  <a:cubicBezTo>
                    <a:pt x="5" y="72"/>
                    <a:pt x="2" y="78"/>
                    <a:pt x="2" y="83"/>
                  </a:cubicBezTo>
                  <a:cubicBezTo>
                    <a:pt x="2" y="86"/>
                    <a:pt x="5" y="92"/>
                    <a:pt x="8" y="98"/>
                  </a:cubicBezTo>
                  <a:cubicBezTo>
                    <a:pt x="8" y="100"/>
                    <a:pt x="14" y="103"/>
                    <a:pt x="20" y="106"/>
                  </a:cubicBezTo>
                  <a:cubicBezTo>
                    <a:pt x="25" y="109"/>
                    <a:pt x="34" y="112"/>
                    <a:pt x="43" y="112"/>
                  </a:cubicBezTo>
                  <a:cubicBezTo>
                    <a:pt x="45" y="112"/>
                    <a:pt x="48" y="112"/>
                    <a:pt x="48" y="109"/>
                  </a:cubicBezTo>
                  <a:cubicBezTo>
                    <a:pt x="51" y="109"/>
                    <a:pt x="54" y="109"/>
                    <a:pt x="54" y="106"/>
                  </a:cubicBezTo>
                  <a:lnTo>
                    <a:pt x="57" y="103"/>
                  </a:lnTo>
                  <a:lnTo>
                    <a:pt x="60" y="100"/>
                  </a:lnTo>
                  <a:cubicBezTo>
                    <a:pt x="60" y="98"/>
                    <a:pt x="63" y="95"/>
                    <a:pt x="63" y="92"/>
                  </a:cubicBezTo>
                  <a:cubicBezTo>
                    <a:pt x="63" y="89"/>
                    <a:pt x="63" y="89"/>
                    <a:pt x="65" y="86"/>
                  </a:cubicBezTo>
                  <a:cubicBezTo>
                    <a:pt x="65" y="83"/>
                    <a:pt x="65" y="80"/>
                    <a:pt x="65" y="78"/>
                  </a:cubicBezTo>
                  <a:cubicBezTo>
                    <a:pt x="65" y="74"/>
                    <a:pt x="69" y="72"/>
                    <a:pt x="69" y="72"/>
                  </a:cubicBezTo>
                  <a:cubicBezTo>
                    <a:pt x="69" y="69"/>
                    <a:pt x="71" y="69"/>
                    <a:pt x="71" y="69"/>
                  </a:cubicBezTo>
                  <a:cubicBezTo>
                    <a:pt x="71" y="63"/>
                    <a:pt x="71" y="63"/>
                    <a:pt x="71" y="63"/>
                  </a:cubicBezTo>
                  <a:cubicBezTo>
                    <a:pt x="71" y="60"/>
                    <a:pt x="69" y="57"/>
                    <a:pt x="69" y="54"/>
                  </a:cubicBez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0" name="Google Shape;1890;p18"/>
            <p:cNvSpPr/>
            <p:nvPr/>
          </p:nvSpPr>
          <p:spPr>
            <a:xfrm>
              <a:off x="18711763" y="8930483"/>
              <a:ext cx="107556" cy="120995"/>
            </a:xfrm>
            <a:custGeom>
              <a:rect b="b" l="l" r="r" t="t"/>
              <a:pathLst>
                <a:path extrusionOk="0" h="82" w="76">
                  <a:moveTo>
                    <a:pt x="75" y="81"/>
                  </a:moveTo>
                  <a:lnTo>
                    <a:pt x="0" y="81"/>
                  </a:lnTo>
                  <a:lnTo>
                    <a:pt x="0" y="0"/>
                  </a:lnTo>
                  <a:lnTo>
                    <a:pt x="75" y="0"/>
                  </a:lnTo>
                  <a:lnTo>
                    <a:pt x="75" y="81"/>
                  </a:ln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1" name="Google Shape;1891;p18"/>
            <p:cNvSpPr/>
            <p:nvPr/>
          </p:nvSpPr>
          <p:spPr>
            <a:xfrm>
              <a:off x="18550428" y="9017868"/>
              <a:ext cx="295780" cy="107551"/>
            </a:xfrm>
            <a:custGeom>
              <a:rect b="b" l="l" r="r" t="t"/>
              <a:pathLst>
                <a:path extrusionOk="0" h="73" w="197">
                  <a:moveTo>
                    <a:pt x="190" y="37"/>
                  </a:moveTo>
                  <a:lnTo>
                    <a:pt x="190" y="37"/>
                  </a:lnTo>
                  <a:cubicBezTo>
                    <a:pt x="190" y="55"/>
                    <a:pt x="173" y="72"/>
                    <a:pt x="150" y="72"/>
                  </a:cubicBezTo>
                  <a:cubicBezTo>
                    <a:pt x="41" y="72"/>
                    <a:pt x="41" y="72"/>
                    <a:pt x="41" y="72"/>
                  </a:cubicBezTo>
                  <a:cubicBezTo>
                    <a:pt x="17" y="72"/>
                    <a:pt x="0" y="55"/>
                    <a:pt x="0" y="37"/>
                  </a:cubicBezTo>
                  <a:lnTo>
                    <a:pt x="0" y="37"/>
                  </a:lnTo>
                  <a:cubicBezTo>
                    <a:pt x="0" y="17"/>
                    <a:pt x="17" y="0"/>
                    <a:pt x="41" y="0"/>
                  </a:cubicBezTo>
                  <a:cubicBezTo>
                    <a:pt x="176" y="0"/>
                    <a:pt x="176" y="0"/>
                    <a:pt x="176" y="0"/>
                  </a:cubicBezTo>
                  <a:cubicBezTo>
                    <a:pt x="196" y="0"/>
                    <a:pt x="190" y="17"/>
                    <a:pt x="190" y="37"/>
                  </a:cubicBezTo>
                </a:path>
              </a:pathLst>
            </a:custGeom>
            <a:solidFill>
              <a:srgbClr val="03030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2" name="Google Shape;1892;p18"/>
            <p:cNvSpPr/>
            <p:nvPr/>
          </p:nvSpPr>
          <p:spPr>
            <a:xfrm>
              <a:off x="20076384" y="8930483"/>
              <a:ext cx="107556" cy="120995"/>
            </a:xfrm>
            <a:custGeom>
              <a:rect b="b" l="l" r="r" t="t"/>
              <a:pathLst>
                <a:path extrusionOk="0" h="82" w="76">
                  <a:moveTo>
                    <a:pt x="0" y="81"/>
                  </a:moveTo>
                  <a:lnTo>
                    <a:pt x="75" y="81"/>
                  </a:lnTo>
                  <a:lnTo>
                    <a:pt x="75" y="0"/>
                  </a:lnTo>
                  <a:lnTo>
                    <a:pt x="0" y="0"/>
                  </a:lnTo>
                  <a:lnTo>
                    <a:pt x="0" y="81"/>
                  </a:ln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3" name="Google Shape;1893;p18"/>
            <p:cNvSpPr/>
            <p:nvPr/>
          </p:nvSpPr>
          <p:spPr>
            <a:xfrm>
              <a:off x="20049495" y="9017868"/>
              <a:ext cx="295780" cy="107551"/>
            </a:xfrm>
            <a:custGeom>
              <a:rect b="b" l="l" r="r" t="t"/>
              <a:pathLst>
                <a:path extrusionOk="0" h="73" w="197">
                  <a:moveTo>
                    <a:pt x="6" y="37"/>
                  </a:moveTo>
                  <a:lnTo>
                    <a:pt x="6" y="37"/>
                  </a:lnTo>
                  <a:cubicBezTo>
                    <a:pt x="6" y="55"/>
                    <a:pt x="23" y="72"/>
                    <a:pt x="46" y="72"/>
                  </a:cubicBezTo>
                  <a:cubicBezTo>
                    <a:pt x="156" y="72"/>
                    <a:pt x="156" y="72"/>
                    <a:pt x="156" y="72"/>
                  </a:cubicBezTo>
                  <a:cubicBezTo>
                    <a:pt x="178" y="72"/>
                    <a:pt x="196" y="55"/>
                    <a:pt x="196" y="37"/>
                  </a:cubicBezTo>
                  <a:lnTo>
                    <a:pt x="196" y="37"/>
                  </a:lnTo>
                  <a:cubicBezTo>
                    <a:pt x="196" y="17"/>
                    <a:pt x="178" y="0"/>
                    <a:pt x="156" y="0"/>
                  </a:cubicBezTo>
                  <a:cubicBezTo>
                    <a:pt x="23" y="0"/>
                    <a:pt x="23" y="0"/>
                    <a:pt x="23" y="0"/>
                  </a:cubicBezTo>
                  <a:cubicBezTo>
                    <a:pt x="0" y="0"/>
                    <a:pt x="6" y="17"/>
                    <a:pt x="6" y="37"/>
                  </a:cubicBezTo>
                </a:path>
              </a:pathLst>
            </a:custGeom>
            <a:solidFill>
              <a:srgbClr val="03030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4" name="Google Shape;1894;p18"/>
            <p:cNvSpPr/>
            <p:nvPr/>
          </p:nvSpPr>
          <p:spPr>
            <a:xfrm>
              <a:off x="18489928" y="4735994"/>
              <a:ext cx="2238518" cy="1996415"/>
            </a:xfrm>
            <a:custGeom>
              <a:rect b="b" l="l" r="r" t="t"/>
              <a:pathLst>
                <a:path extrusionOk="0" h="1313" w="1471">
                  <a:moveTo>
                    <a:pt x="1162" y="1082"/>
                  </a:moveTo>
                  <a:lnTo>
                    <a:pt x="1162" y="1082"/>
                  </a:lnTo>
                  <a:cubicBezTo>
                    <a:pt x="1162" y="1082"/>
                    <a:pt x="1176" y="1079"/>
                    <a:pt x="1176" y="1036"/>
                  </a:cubicBezTo>
                  <a:cubicBezTo>
                    <a:pt x="1176" y="992"/>
                    <a:pt x="1182" y="570"/>
                    <a:pt x="1182" y="570"/>
                  </a:cubicBezTo>
                  <a:cubicBezTo>
                    <a:pt x="1182" y="570"/>
                    <a:pt x="1470" y="314"/>
                    <a:pt x="1243" y="0"/>
                  </a:cubicBezTo>
                  <a:cubicBezTo>
                    <a:pt x="1243" y="0"/>
                    <a:pt x="1223" y="216"/>
                    <a:pt x="1047" y="187"/>
                  </a:cubicBezTo>
                  <a:cubicBezTo>
                    <a:pt x="871" y="155"/>
                    <a:pt x="474" y="95"/>
                    <a:pt x="354" y="101"/>
                  </a:cubicBezTo>
                  <a:cubicBezTo>
                    <a:pt x="233" y="106"/>
                    <a:pt x="0" y="196"/>
                    <a:pt x="23" y="507"/>
                  </a:cubicBezTo>
                  <a:cubicBezTo>
                    <a:pt x="46" y="820"/>
                    <a:pt x="77" y="1185"/>
                    <a:pt x="98" y="1243"/>
                  </a:cubicBezTo>
                  <a:cubicBezTo>
                    <a:pt x="118" y="1312"/>
                    <a:pt x="987" y="1183"/>
                    <a:pt x="987" y="1183"/>
                  </a:cubicBezTo>
                  <a:lnTo>
                    <a:pt x="1162" y="1082"/>
                  </a:ln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5" name="Google Shape;1895;p18"/>
            <p:cNvSpPr/>
            <p:nvPr/>
          </p:nvSpPr>
          <p:spPr>
            <a:xfrm>
              <a:off x="18570595" y="6268596"/>
              <a:ext cx="221835" cy="282321"/>
            </a:xfrm>
            <a:custGeom>
              <a:rect b="b" l="l" r="r" t="t"/>
              <a:pathLst>
                <a:path extrusionOk="0" h="188" w="148">
                  <a:moveTo>
                    <a:pt x="147" y="144"/>
                  </a:moveTo>
                  <a:lnTo>
                    <a:pt x="147" y="144"/>
                  </a:lnTo>
                  <a:cubicBezTo>
                    <a:pt x="147" y="167"/>
                    <a:pt x="127" y="187"/>
                    <a:pt x="101" y="187"/>
                  </a:cubicBezTo>
                  <a:cubicBezTo>
                    <a:pt x="47" y="187"/>
                    <a:pt x="47" y="187"/>
                    <a:pt x="47" y="187"/>
                  </a:cubicBezTo>
                  <a:cubicBezTo>
                    <a:pt x="21" y="187"/>
                    <a:pt x="0" y="167"/>
                    <a:pt x="0" y="144"/>
                  </a:cubicBezTo>
                  <a:cubicBezTo>
                    <a:pt x="0" y="46"/>
                    <a:pt x="0" y="46"/>
                    <a:pt x="0" y="46"/>
                  </a:cubicBezTo>
                  <a:cubicBezTo>
                    <a:pt x="0" y="20"/>
                    <a:pt x="21" y="0"/>
                    <a:pt x="47" y="0"/>
                  </a:cubicBezTo>
                  <a:cubicBezTo>
                    <a:pt x="101" y="0"/>
                    <a:pt x="101" y="0"/>
                    <a:pt x="101" y="0"/>
                  </a:cubicBezTo>
                  <a:cubicBezTo>
                    <a:pt x="127" y="0"/>
                    <a:pt x="147" y="20"/>
                    <a:pt x="147" y="46"/>
                  </a:cubicBezTo>
                  <a:lnTo>
                    <a:pt x="147" y="144"/>
                  </a:lnTo>
                </a:path>
              </a:pathLst>
            </a:custGeom>
            <a:solidFill>
              <a:srgbClr val="E8AB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6" name="Google Shape;1896;p18"/>
            <p:cNvSpPr/>
            <p:nvPr/>
          </p:nvSpPr>
          <p:spPr>
            <a:xfrm>
              <a:off x="20089830" y="6268596"/>
              <a:ext cx="221835" cy="282321"/>
            </a:xfrm>
            <a:custGeom>
              <a:rect b="b" l="l" r="r" t="t"/>
              <a:pathLst>
                <a:path extrusionOk="0" h="188" w="148">
                  <a:moveTo>
                    <a:pt x="147" y="144"/>
                  </a:moveTo>
                  <a:lnTo>
                    <a:pt x="147" y="144"/>
                  </a:lnTo>
                  <a:cubicBezTo>
                    <a:pt x="147" y="167"/>
                    <a:pt x="126" y="187"/>
                    <a:pt x="100" y="187"/>
                  </a:cubicBezTo>
                  <a:cubicBezTo>
                    <a:pt x="43" y="187"/>
                    <a:pt x="43" y="187"/>
                    <a:pt x="43" y="187"/>
                  </a:cubicBezTo>
                  <a:cubicBezTo>
                    <a:pt x="20" y="187"/>
                    <a:pt x="0" y="167"/>
                    <a:pt x="0" y="144"/>
                  </a:cubicBezTo>
                  <a:cubicBezTo>
                    <a:pt x="0" y="46"/>
                    <a:pt x="0" y="46"/>
                    <a:pt x="0" y="46"/>
                  </a:cubicBezTo>
                  <a:cubicBezTo>
                    <a:pt x="0" y="20"/>
                    <a:pt x="20" y="0"/>
                    <a:pt x="43" y="0"/>
                  </a:cubicBezTo>
                  <a:cubicBezTo>
                    <a:pt x="100" y="0"/>
                    <a:pt x="100" y="0"/>
                    <a:pt x="100" y="0"/>
                  </a:cubicBezTo>
                  <a:cubicBezTo>
                    <a:pt x="126" y="0"/>
                    <a:pt x="147" y="20"/>
                    <a:pt x="147" y="46"/>
                  </a:cubicBezTo>
                  <a:lnTo>
                    <a:pt x="147" y="144"/>
                  </a:lnTo>
                </a:path>
              </a:pathLst>
            </a:custGeom>
            <a:solidFill>
              <a:srgbClr val="E8AB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7" name="Google Shape;1897;p18"/>
            <p:cNvSpPr/>
            <p:nvPr/>
          </p:nvSpPr>
          <p:spPr>
            <a:xfrm>
              <a:off x="17333695" y="6187933"/>
              <a:ext cx="383170" cy="342819"/>
            </a:xfrm>
            <a:custGeom>
              <a:rect b="b" l="l" r="r" t="t"/>
              <a:pathLst>
                <a:path extrusionOk="0" h="228" w="257">
                  <a:moveTo>
                    <a:pt x="236" y="147"/>
                  </a:moveTo>
                  <a:lnTo>
                    <a:pt x="236" y="147"/>
                  </a:lnTo>
                  <a:cubicBezTo>
                    <a:pt x="253" y="162"/>
                    <a:pt x="256" y="188"/>
                    <a:pt x="242" y="205"/>
                  </a:cubicBezTo>
                  <a:lnTo>
                    <a:pt x="242" y="205"/>
                  </a:lnTo>
                  <a:cubicBezTo>
                    <a:pt x="228" y="225"/>
                    <a:pt x="202" y="227"/>
                    <a:pt x="184" y="213"/>
                  </a:cubicBezTo>
                  <a:cubicBezTo>
                    <a:pt x="23" y="81"/>
                    <a:pt x="23" y="81"/>
                    <a:pt x="23" y="81"/>
                  </a:cubicBezTo>
                  <a:cubicBezTo>
                    <a:pt x="3" y="66"/>
                    <a:pt x="0" y="40"/>
                    <a:pt x="17" y="21"/>
                  </a:cubicBezTo>
                  <a:lnTo>
                    <a:pt x="17" y="21"/>
                  </a:lnTo>
                  <a:cubicBezTo>
                    <a:pt x="32" y="3"/>
                    <a:pt x="58" y="0"/>
                    <a:pt x="75" y="15"/>
                  </a:cubicBezTo>
                  <a:lnTo>
                    <a:pt x="236" y="147"/>
                  </a:lnTo>
                </a:path>
              </a:pathLst>
            </a:custGeom>
            <a:solidFill>
              <a:srgbClr val="FCDB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8" name="Google Shape;1898;p18"/>
            <p:cNvSpPr/>
            <p:nvPr/>
          </p:nvSpPr>
          <p:spPr>
            <a:xfrm>
              <a:off x="20358720" y="7794476"/>
              <a:ext cx="121001" cy="443648"/>
            </a:xfrm>
            <a:custGeom>
              <a:rect b="b" l="l" r="r" t="t"/>
              <a:pathLst>
                <a:path extrusionOk="0" h="295" w="85">
                  <a:moveTo>
                    <a:pt x="84" y="253"/>
                  </a:moveTo>
                  <a:lnTo>
                    <a:pt x="84" y="253"/>
                  </a:lnTo>
                  <a:cubicBezTo>
                    <a:pt x="84" y="276"/>
                    <a:pt x="64" y="294"/>
                    <a:pt x="40" y="294"/>
                  </a:cubicBezTo>
                  <a:lnTo>
                    <a:pt x="40" y="294"/>
                  </a:lnTo>
                  <a:cubicBezTo>
                    <a:pt x="21" y="294"/>
                    <a:pt x="0" y="276"/>
                    <a:pt x="0" y="253"/>
                  </a:cubicBezTo>
                  <a:cubicBezTo>
                    <a:pt x="0" y="40"/>
                    <a:pt x="0" y="40"/>
                    <a:pt x="0" y="40"/>
                  </a:cubicBezTo>
                  <a:cubicBezTo>
                    <a:pt x="0" y="17"/>
                    <a:pt x="21" y="0"/>
                    <a:pt x="40" y="0"/>
                  </a:cubicBezTo>
                  <a:lnTo>
                    <a:pt x="40" y="0"/>
                  </a:lnTo>
                  <a:cubicBezTo>
                    <a:pt x="64" y="0"/>
                    <a:pt x="84" y="17"/>
                    <a:pt x="84" y="40"/>
                  </a:cubicBezTo>
                  <a:lnTo>
                    <a:pt x="84" y="253"/>
                  </a:lnTo>
                </a:path>
              </a:pathLst>
            </a:custGeom>
            <a:solidFill>
              <a:srgbClr val="FCDB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9" name="Google Shape;1899;p18"/>
            <p:cNvSpPr/>
            <p:nvPr/>
          </p:nvSpPr>
          <p:spPr>
            <a:xfrm>
              <a:off x="18698319" y="8204514"/>
              <a:ext cx="1499068" cy="793189"/>
            </a:xfrm>
            <a:custGeom>
              <a:rect b="b" l="l" r="r" t="t"/>
              <a:pathLst>
                <a:path extrusionOk="0" h="524" w="988">
                  <a:moveTo>
                    <a:pt x="854" y="0"/>
                  </a:moveTo>
                  <a:lnTo>
                    <a:pt x="854" y="0"/>
                  </a:lnTo>
                  <a:cubicBezTo>
                    <a:pt x="138" y="0"/>
                    <a:pt x="138" y="0"/>
                    <a:pt x="138" y="0"/>
                  </a:cubicBezTo>
                  <a:cubicBezTo>
                    <a:pt x="0" y="0"/>
                    <a:pt x="0" y="0"/>
                    <a:pt x="0" y="0"/>
                  </a:cubicBezTo>
                  <a:cubicBezTo>
                    <a:pt x="0" y="135"/>
                    <a:pt x="0" y="135"/>
                    <a:pt x="0" y="135"/>
                  </a:cubicBezTo>
                  <a:cubicBezTo>
                    <a:pt x="0" y="523"/>
                    <a:pt x="0" y="523"/>
                    <a:pt x="0" y="523"/>
                  </a:cubicBezTo>
                  <a:cubicBezTo>
                    <a:pt x="89" y="523"/>
                    <a:pt x="89" y="523"/>
                    <a:pt x="89" y="523"/>
                  </a:cubicBezTo>
                  <a:cubicBezTo>
                    <a:pt x="89" y="236"/>
                    <a:pt x="89" y="236"/>
                    <a:pt x="89" y="236"/>
                  </a:cubicBezTo>
                  <a:cubicBezTo>
                    <a:pt x="98" y="181"/>
                    <a:pt x="141" y="141"/>
                    <a:pt x="196" y="132"/>
                  </a:cubicBezTo>
                  <a:cubicBezTo>
                    <a:pt x="797" y="132"/>
                    <a:pt x="797" y="132"/>
                    <a:pt x="797" y="132"/>
                  </a:cubicBezTo>
                  <a:cubicBezTo>
                    <a:pt x="849" y="141"/>
                    <a:pt x="889" y="181"/>
                    <a:pt x="898" y="233"/>
                  </a:cubicBezTo>
                  <a:cubicBezTo>
                    <a:pt x="898" y="523"/>
                    <a:pt x="898" y="523"/>
                    <a:pt x="898" y="523"/>
                  </a:cubicBezTo>
                  <a:cubicBezTo>
                    <a:pt x="987" y="523"/>
                    <a:pt x="987" y="523"/>
                    <a:pt x="987" y="523"/>
                  </a:cubicBezTo>
                  <a:cubicBezTo>
                    <a:pt x="987" y="135"/>
                    <a:pt x="987" y="135"/>
                    <a:pt x="987" y="135"/>
                  </a:cubicBezTo>
                  <a:cubicBezTo>
                    <a:pt x="987" y="0"/>
                    <a:pt x="987" y="0"/>
                    <a:pt x="987" y="0"/>
                  </a:cubicBezTo>
                  <a:lnTo>
                    <a:pt x="854" y="0"/>
                  </a:lnTo>
                </a:path>
              </a:pathLst>
            </a:custGeom>
            <a:solidFill>
              <a:srgbClr val="3233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0" name="Google Shape;1900;p18"/>
            <p:cNvSpPr/>
            <p:nvPr/>
          </p:nvSpPr>
          <p:spPr>
            <a:xfrm>
              <a:off x="18657984" y="6698800"/>
              <a:ext cx="1848626" cy="1566211"/>
            </a:xfrm>
            <a:custGeom>
              <a:rect b="b" l="l" r="r" t="t"/>
              <a:pathLst>
                <a:path extrusionOk="0" h="1031" w="1215">
                  <a:moveTo>
                    <a:pt x="1142" y="51"/>
                  </a:moveTo>
                  <a:lnTo>
                    <a:pt x="1142" y="51"/>
                  </a:lnTo>
                  <a:cubicBezTo>
                    <a:pt x="1102" y="14"/>
                    <a:pt x="1053" y="3"/>
                    <a:pt x="1019" y="0"/>
                  </a:cubicBezTo>
                  <a:cubicBezTo>
                    <a:pt x="1016" y="0"/>
                    <a:pt x="23" y="0"/>
                    <a:pt x="17" y="0"/>
                  </a:cubicBezTo>
                  <a:cubicBezTo>
                    <a:pt x="14" y="0"/>
                    <a:pt x="8" y="3"/>
                    <a:pt x="0" y="3"/>
                  </a:cubicBezTo>
                  <a:cubicBezTo>
                    <a:pt x="0" y="109"/>
                    <a:pt x="0" y="109"/>
                    <a:pt x="0" y="109"/>
                  </a:cubicBezTo>
                  <a:lnTo>
                    <a:pt x="0" y="106"/>
                  </a:lnTo>
                  <a:cubicBezTo>
                    <a:pt x="0" y="1001"/>
                    <a:pt x="0" y="1001"/>
                    <a:pt x="0" y="1001"/>
                  </a:cubicBezTo>
                  <a:cubicBezTo>
                    <a:pt x="0" y="1015"/>
                    <a:pt x="14" y="1030"/>
                    <a:pt x="29" y="1030"/>
                  </a:cubicBezTo>
                  <a:cubicBezTo>
                    <a:pt x="1007" y="1030"/>
                    <a:pt x="1007" y="1030"/>
                    <a:pt x="1007" y="1030"/>
                  </a:cubicBezTo>
                  <a:cubicBezTo>
                    <a:pt x="1021" y="1030"/>
                    <a:pt x="1036" y="1015"/>
                    <a:pt x="1036" y="1001"/>
                  </a:cubicBezTo>
                  <a:cubicBezTo>
                    <a:pt x="1036" y="106"/>
                    <a:pt x="1036" y="106"/>
                    <a:pt x="1036" y="106"/>
                  </a:cubicBezTo>
                  <a:cubicBezTo>
                    <a:pt x="1044" y="112"/>
                    <a:pt x="1062" y="118"/>
                    <a:pt x="1073" y="130"/>
                  </a:cubicBezTo>
                  <a:cubicBezTo>
                    <a:pt x="1096" y="150"/>
                    <a:pt x="1108" y="184"/>
                    <a:pt x="1108" y="233"/>
                  </a:cubicBezTo>
                  <a:cubicBezTo>
                    <a:pt x="1108" y="932"/>
                    <a:pt x="1108" y="932"/>
                    <a:pt x="1108" y="932"/>
                  </a:cubicBezTo>
                  <a:cubicBezTo>
                    <a:pt x="1214" y="932"/>
                    <a:pt x="1214" y="932"/>
                    <a:pt x="1214" y="932"/>
                  </a:cubicBezTo>
                  <a:cubicBezTo>
                    <a:pt x="1214" y="233"/>
                    <a:pt x="1214" y="233"/>
                    <a:pt x="1214" y="233"/>
                  </a:cubicBezTo>
                  <a:cubicBezTo>
                    <a:pt x="1214" y="155"/>
                    <a:pt x="1188" y="95"/>
                    <a:pt x="1142" y="51"/>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1" name="Google Shape;1901;p18"/>
            <p:cNvSpPr/>
            <p:nvPr/>
          </p:nvSpPr>
          <p:spPr>
            <a:xfrm>
              <a:off x="19357102" y="7162614"/>
              <a:ext cx="194946" cy="658750"/>
            </a:xfrm>
            <a:custGeom>
              <a:rect b="b" l="l" r="r" t="t"/>
              <a:pathLst>
                <a:path extrusionOk="0" h="435" w="131">
                  <a:moveTo>
                    <a:pt x="130" y="388"/>
                  </a:moveTo>
                  <a:lnTo>
                    <a:pt x="66" y="434"/>
                  </a:lnTo>
                  <a:lnTo>
                    <a:pt x="0" y="388"/>
                  </a:lnTo>
                  <a:lnTo>
                    <a:pt x="29" y="0"/>
                  </a:lnTo>
                  <a:lnTo>
                    <a:pt x="104" y="0"/>
                  </a:lnTo>
                  <a:lnTo>
                    <a:pt x="130" y="388"/>
                  </a:lnTo>
                </a:path>
              </a:pathLst>
            </a:custGeom>
            <a:solidFill>
              <a:srgbClr val="EF74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2" name="Google Shape;1902;p18"/>
            <p:cNvSpPr/>
            <p:nvPr/>
          </p:nvSpPr>
          <p:spPr>
            <a:xfrm>
              <a:off x="18657984" y="6698800"/>
              <a:ext cx="1848626" cy="1566211"/>
            </a:xfrm>
            <a:custGeom>
              <a:rect b="b" l="l" r="r" t="t"/>
              <a:pathLst>
                <a:path extrusionOk="0" h="1031" w="1215">
                  <a:moveTo>
                    <a:pt x="1142" y="51"/>
                  </a:moveTo>
                  <a:lnTo>
                    <a:pt x="1142" y="51"/>
                  </a:lnTo>
                  <a:cubicBezTo>
                    <a:pt x="1102" y="17"/>
                    <a:pt x="1053" y="3"/>
                    <a:pt x="1019" y="0"/>
                  </a:cubicBezTo>
                  <a:cubicBezTo>
                    <a:pt x="1016" y="0"/>
                    <a:pt x="993" y="0"/>
                    <a:pt x="950" y="0"/>
                  </a:cubicBezTo>
                  <a:cubicBezTo>
                    <a:pt x="523" y="670"/>
                    <a:pt x="523" y="670"/>
                    <a:pt x="523" y="670"/>
                  </a:cubicBezTo>
                  <a:cubicBezTo>
                    <a:pt x="83" y="0"/>
                    <a:pt x="83" y="0"/>
                    <a:pt x="83" y="0"/>
                  </a:cubicBezTo>
                  <a:cubicBezTo>
                    <a:pt x="43" y="0"/>
                    <a:pt x="17" y="0"/>
                    <a:pt x="17" y="0"/>
                  </a:cubicBezTo>
                  <a:cubicBezTo>
                    <a:pt x="12" y="0"/>
                    <a:pt x="8" y="3"/>
                    <a:pt x="0" y="3"/>
                  </a:cubicBezTo>
                  <a:cubicBezTo>
                    <a:pt x="0" y="109"/>
                    <a:pt x="0" y="109"/>
                    <a:pt x="0" y="109"/>
                  </a:cubicBezTo>
                  <a:cubicBezTo>
                    <a:pt x="0" y="109"/>
                    <a:pt x="0" y="109"/>
                    <a:pt x="0" y="106"/>
                  </a:cubicBezTo>
                  <a:cubicBezTo>
                    <a:pt x="0" y="1001"/>
                    <a:pt x="0" y="1001"/>
                    <a:pt x="0" y="1001"/>
                  </a:cubicBezTo>
                  <a:cubicBezTo>
                    <a:pt x="0" y="1015"/>
                    <a:pt x="14" y="1030"/>
                    <a:pt x="29" y="1030"/>
                  </a:cubicBezTo>
                  <a:cubicBezTo>
                    <a:pt x="1007" y="1030"/>
                    <a:pt x="1007" y="1030"/>
                    <a:pt x="1007" y="1030"/>
                  </a:cubicBezTo>
                  <a:cubicBezTo>
                    <a:pt x="1021" y="1030"/>
                    <a:pt x="1036" y="1015"/>
                    <a:pt x="1036" y="1001"/>
                  </a:cubicBezTo>
                  <a:cubicBezTo>
                    <a:pt x="1036" y="106"/>
                    <a:pt x="1036" y="106"/>
                    <a:pt x="1036" y="106"/>
                  </a:cubicBezTo>
                  <a:cubicBezTo>
                    <a:pt x="1044" y="112"/>
                    <a:pt x="1062" y="118"/>
                    <a:pt x="1073" y="130"/>
                  </a:cubicBezTo>
                  <a:cubicBezTo>
                    <a:pt x="1096" y="150"/>
                    <a:pt x="1108" y="184"/>
                    <a:pt x="1108" y="233"/>
                  </a:cubicBezTo>
                  <a:cubicBezTo>
                    <a:pt x="1108" y="889"/>
                    <a:pt x="1108" y="889"/>
                    <a:pt x="1108" y="889"/>
                  </a:cubicBezTo>
                  <a:cubicBezTo>
                    <a:pt x="1214" y="889"/>
                    <a:pt x="1214" y="889"/>
                    <a:pt x="1214" y="889"/>
                  </a:cubicBezTo>
                  <a:cubicBezTo>
                    <a:pt x="1214" y="233"/>
                    <a:pt x="1214" y="233"/>
                    <a:pt x="1214" y="233"/>
                  </a:cubicBezTo>
                  <a:cubicBezTo>
                    <a:pt x="1214" y="155"/>
                    <a:pt x="1188" y="95"/>
                    <a:pt x="1142" y="51"/>
                  </a:cubicBezTo>
                </a:path>
              </a:pathLst>
            </a:custGeom>
            <a:solidFill>
              <a:srgbClr val="2222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3" name="Google Shape;1903;p18"/>
            <p:cNvSpPr/>
            <p:nvPr/>
          </p:nvSpPr>
          <p:spPr>
            <a:xfrm>
              <a:off x="17387475" y="6241708"/>
              <a:ext cx="194946" cy="188214"/>
            </a:xfrm>
            <a:custGeom>
              <a:rect b="b" l="l" r="r" t="t"/>
              <a:pathLst>
                <a:path extrusionOk="0" h="127" w="133">
                  <a:moveTo>
                    <a:pt x="132" y="57"/>
                  </a:moveTo>
                  <a:lnTo>
                    <a:pt x="132" y="57"/>
                  </a:lnTo>
                  <a:cubicBezTo>
                    <a:pt x="109" y="37"/>
                    <a:pt x="86" y="20"/>
                    <a:pt x="69" y="0"/>
                  </a:cubicBezTo>
                  <a:cubicBezTo>
                    <a:pt x="0" y="60"/>
                    <a:pt x="0" y="60"/>
                    <a:pt x="0" y="60"/>
                  </a:cubicBezTo>
                  <a:cubicBezTo>
                    <a:pt x="23" y="83"/>
                    <a:pt x="48" y="106"/>
                    <a:pt x="74" y="126"/>
                  </a:cubicBezTo>
                  <a:lnTo>
                    <a:pt x="132" y="57"/>
                  </a:ln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4" name="Google Shape;1904;p18"/>
            <p:cNvSpPr/>
            <p:nvPr/>
          </p:nvSpPr>
          <p:spPr>
            <a:xfrm>
              <a:off x="17421086" y="6268596"/>
              <a:ext cx="1283955" cy="584809"/>
            </a:xfrm>
            <a:custGeom>
              <a:rect b="b" l="l" r="r" t="t"/>
              <a:pathLst>
                <a:path extrusionOk="0" h="387" w="847">
                  <a:moveTo>
                    <a:pt x="834" y="386"/>
                  </a:moveTo>
                  <a:lnTo>
                    <a:pt x="834" y="386"/>
                  </a:lnTo>
                  <a:cubicBezTo>
                    <a:pt x="811" y="383"/>
                    <a:pt x="236" y="322"/>
                    <a:pt x="0" y="66"/>
                  </a:cubicBezTo>
                  <a:cubicBezTo>
                    <a:pt x="72" y="0"/>
                    <a:pt x="72" y="0"/>
                    <a:pt x="72" y="0"/>
                  </a:cubicBezTo>
                  <a:cubicBezTo>
                    <a:pt x="282" y="230"/>
                    <a:pt x="840" y="288"/>
                    <a:pt x="846" y="288"/>
                  </a:cubicBezTo>
                  <a:lnTo>
                    <a:pt x="834" y="386"/>
                  </a:lnTo>
                </a:path>
              </a:pathLst>
            </a:custGeom>
            <a:solidFill>
              <a:srgbClr val="2222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5" name="Google Shape;1905;p18"/>
            <p:cNvSpPr/>
            <p:nvPr/>
          </p:nvSpPr>
          <p:spPr>
            <a:xfrm>
              <a:off x="18785708" y="6698800"/>
              <a:ext cx="658783" cy="1015013"/>
            </a:xfrm>
            <a:custGeom>
              <a:rect b="b" l="l" r="r" t="t"/>
              <a:pathLst>
                <a:path extrusionOk="0" h="671" w="438">
                  <a:moveTo>
                    <a:pt x="437" y="670"/>
                  </a:moveTo>
                  <a:lnTo>
                    <a:pt x="158" y="466"/>
                  </a:lnTo>
                  <a:lnTo>
                    <a:pt x="143" y="368"/>
                  </a:lnTo>
                  <a:lnTo>
                    <a:pt x="20" y="239"/>
                  </a:lnTo>
                  <a:lnTo>
                    <a:pt x="0" y="0"/>
                  </a:lnTo>
                  <a:lnTo>
                    <a:pt x="437" y="670"/>
                  </a:lnTo>
                </a:path>
              </a:pathLst>
            </a:custGeom>
            <a:solidFill>
              <a:srgbClr val="3233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6" name="Google Shape;1906;p18"/>
            <p:cNvSpPr/>
            <p:nvPr/>
          </p:nvSpPr>
          <p:spPr>
            <a:xfrm>
              <a:off x="19451213" y="6698800"/>
              <a:ext cx="645339" cy="1015013"/>
            </a:xfrm>
            <a:custGeom>
              <a:rect b="b" l="l" r="r" t="t"/>
              <a:pathLst>
                <a:path extrusionOk="0" h="671" w="429">
                  <a:moveTo>
                    <a:pt x="0" y="670"/>
                  </a:moveTo>
                  <a:lnTo>
                    <a:pt x="282" y="466"/>
                  </a:lnTo>
                  <a:lnTo>
                    <a:pt x="296" y="368"/>
                  </a:lnTo>
                  <a:lnTo>
                    <a:pt x="417" y="239"/>
                  </a:lnTo>
                  <a:lnTo>
                    <a:pt x="428" y="0"/>
                  </a:lnTo>
                  <a:lnTo>
                    <a:pt x="0" y="670"/>
                  </a:lnTo>
                </a:path>
              </a:pathLst>
            </a:custGeom>
            <a:solidFill>
              <a:srgbClr val="3233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7" name="Google Shape;1907;p18"/>
            <p:cNvSpPr/>
            <p:nvPr/>
          </p:nvSpPr>
          <p:spPr>
            <a:xfrm>
              <a:off x="18698319" y="5656900"/>
              <a:ext cx="1492345" cy="1559489"/>
            </a:xfrm>
            <a:custGeom>
              <a:rect b="b" l="l" r="r" t="t"/>
              <a:pathLst>
                <a:path extrusionOk="0" h="1028" w="982">
                  <a:moveTo>
                    <a:pt x="981" y="938"/>
                  </a:moveTo>
                  <a:lnTo>
                    <a:pt x="981" y="938"/>
                  </a:lnTo>
                  <a:cubicBezTo>
                    <a:pt x="981" y="987"/>
                    <a:pt x="932" y="1027"/>
                    <a:pt x="875" y="1027"/>
                  </a:cubicBezTo>
                  <a:cubicBezTo>
                    <a:pt x="107" y="1027"/>
                    <a:pt x="107" y="1027"/>
                    <a:pt x="107" y="1027"/>
                  </a:cubicBezTo>
                  <a:cubicBezTo>
                    <a:pt x="49" y="1027"/>
                    <a:pt x="0" y="987"/>
                    <a:pt x="0" y="938"/>
                  </a:cubicBezTo>
                  <a:cubicBezTo>
                    <a:pt x="0" y="92"/>
                    <a:pt x="0" y="92"/>
                    <a:pt x="0" y="92"/>
                  </a:cubicBezTo>
                  <a:cubicBezTo>
                    <a:pt x="0" y="40"/>
                    <a:pt x="49" y="0"/>
                    <a:pt x="107" y="0"/>
                  </a:cubicBezTo>
                  <a:cubicBezTo>
                    <a:pt x="875" y="0"/>
                    <a:pt x="875" y="0"/>
                    <a:pt x="875" y="0"/>
                  </a:cubicBezTo>
                  <a:cubicBezTo>
                    <a:pt x="932" y="0"/>
                    <a:pt x="981" y="40"/>
                    <a:pt x="981" y="92"/>
                  </a:cubicBezTo>
                  <a:lnTo>
                    <a:pt x="981" y="938"/>
                  </a:lnTo>
                </a:path>
              </a:pathLst>
            </a:custGeom>
            <a:solidFill>
              <a:srgbClr val="FCDB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8" name="Google Shape;1908;p18"/>
            <p:cNvSpPr/>
            <p:nvPr/>
          </p:nvSpPr>
          <p:spPr>
            <a:xfrm>
              <a:off x="18920155" y="6463532"/>
              <a:ext cx="147890" cy="141161"/>
            </a:xfrm>
            <a:custGeom>
              <a:rect b="b" l="l" r="r" t="t"/>
              <a:pathLst>
                <a:path extrusionOk="0" h="98" w="101">
                  <a:moveTo>
                    <a:pt x="100" y="49"/>
                  </a:moveTo>
                  <a:lnTo>
                    <a:pt x="100" y="49"/>
                  </a:lnTo>
                  <a:cubicBezTo>
                    <a:pt x="100" y="77"/>
                    <a:pt x="78" y="97"/>
                    <a:pt x="52" y="97"/>
                  </a:cubicBezTo>
                  <a:cubicBezTo>
                    <a:pt x="23" y="97"/>
                    <a:pt x="0" y="77"/>
                    <a:pt x="0" y="49"/>
                  </a:cubicBezTo>
                  <a:cubicBezTo>
                    <a:pt x="0" y="20"/>
                    <a:pt x="23" y="0"/>
                    <a:pt x="52" y="0"/>
                  </a:cubicBezTo>
                  <a:cubicBezTo>
                    <a:pt x="78" y="0"/>
                    <a:pt x="100" y="20"/>
                    <a:pt x="100" y="49"/>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9" name="Google Shape;1909;p18"/>
            <p:cNvSpPr/>
            <p:nvPr/>
          </p:nvSpPr>
          <p:spPr>
            <a:xfrm>
              <a:off x="18947044" y="6497142"/>
              <a:ext cx="33611" cy="33610"/>
            </a:xfrm>
            <a:custGeom>
              <a:rect b="b" l="l" r="r" t="t"/>
              <a:pathLst>
                <a:path extrusionOk="0" h="27" w="27">
                  <a:moveTo>
                    <a:pt x="26" y="14"/>
                  </a:moveTo>
                  <a:lnTo>
                    <a:pt x="26" y="14"/>
                  </a:lnTo>
                  <a:cubicBezTo>
                    <a:pt x="26" y="20"/>
                    <a:pt x="20" y="26"/>
                    <a:pt x="11" y="26"/>
                  </a:cubicBezTo>
                  <a:cubicBezTo>
                    <a:pt x="5" y="26"/>
                    <a:pt x="0" y="20"/>
                    <a:pt x="0" y="14"/>
                  </a:cubicBezTo>
                  <a:cubicBezTo>
                    <a:pt x="0" y="5"/>
                    <a:pt x="5" y="0"/>
                    <a:pt x="11" y="0"/>
                  </a:cubicBezTo>
                  <a:cubicBezTo>
                    <a:pt x="20" y="0"/>
                    <a:pt x="26" y="5"/>
                    <a:pt x="26" y="14"/>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0" name="Google Shape;1910;p18"/>
            <p:cNvSpPr/>
            <p:nvPr/>
          </p:nvSpPr>
          <p:spPr>
            <a:xfrm>
              <a:off x="19827661" y="6463532"/>
              <a:ext cx="147890" cy="141161"/>
            </a:xfrm>
            <a:custGeom>
              <a:rect b="b" l="l" r="r" t="t"/>
              <a:pathLst>
                <a:path extrusionOk="0" h="98" w="102">
                  <a:moveTo>
                    <a:pt x="101" y="49"/>
                  </a:moveTo>
                  <a:lnTo>
                    <a:pt x="101" y="49"/>
                  </a:lnTo>
                  <a:cubicBezTo>
                    <a:pt x="101" y="77"/>
                    <a:pt x="78" y="97"/>
                    <a:pt x="49" y="97"/>
                  </a:cubicBezTo>
                  <a:cubicBezTo>
                    <a:pt x="24" y="97"/>
                    <a:pt x="0" y="77"/>
                    <a:pt x="0" y="49"/>
                  </a:cubicBezTo>
                  <a:cubicBezTo>
                    <a:pt x="0" y="20"/>
                    <a:pt x="24" y="0"/>
                    <a:pt x="49" y="0"/>
                  </a:cubicBezTo>
                  <a:cubicBezTo>
                    <a:pt x="78" y="0"/>
                    <a:pt x="101" y="20"/>
                    <a:pt x="101" y="49"/>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1" name="Google Shape;1911;p18"/>
            <p:cNvSpPr/>
            <p:nvPr/>
          </p:nvSpPr>
          <p:spPr>
            <a:xfrm>
              <a:off x="19249545" y="6826517"/>
              <a:ext cx="376447" cy="188214"/>
            </a:xfrm>
            <a:custGeom>
              <a:rect b="b" l="l" r="r" t="t"/>
              <a:pathLst>
                <a:path extrusionOk="0" h="128" w="252">
                  <a:moveTo>
                    <a:pt x="245" y="6"/>
                  </a:moveTo>
                  <a:lnTo>
                    <a:pt x="245" y="6"/>
                  </a:lnTo>
                  <a:cubicBezTo>
                    <a:pt x="242" y="0"/>
                    <a:pt x="236" y="0"/>
                    <a:pt x="231" y="0"/>
                  </a:cubicBezTo>
                  <a:cubicBezTo>
                    <a:pt x="21" y="0"/>
                    <a:pt x="21" y="0"/>
                    <a:pt x="21" y="0"/>
                  </a:cubicBezTo>
                  <a:cubicBezTo>
                    <a:pt x="15" y="0"/>
                    <a:pt x="9" y="0"/>
                    <a:pt x="3" y="6"/>
                  </a:cubicBezTo>
                  <a:cubicBezTo>
                    <a:pt x="0" y="12"/>
                    <a:pt x="0" y="18"/>
                    <a:pt x="3" y="23"/>
                  </a:cubicBezTo>
                  <a:cubicBezTo>
                    <a:pt x="6" y="26"/>
                    <a:pt x="55" y="127"/>
                    <a:pt x="130" y="127"/>
                  </a:cubicBezTo>
                  <a:cubicBezTo>
                    <a:pt x="208" y="127"/>
                    <a:pt x="248" y="26"/>
                    <a:pt x="248" y="21"/>
                  </a:cubicBezTo>
                  <a:cubicBezTo>
                    <a:pt x="251" y="15"/>
                    <a:pt x="248" y="9"/>
                    <a:pt x="245" y="6"/>
                  </a:cubicBezTo>
                </a:path>
              </a:pathLst>
            </a:custGeom>
            <a:solidFill>
              <a:srgbClr val="F47E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2" name="Google Shape;1912;p18"/>
            <p:cNvSpPr/>
            <p:nvPr/>
          </p:nvSpPr>
          <p:spPr>
            <a:xfrm>
              <a:off x="19128544" y="5623290"/>
              <a:ext cx="631894" cy="282321"/>
            </a:xfrm>
            <a:custGeom>
              <a:rect b="b" l="l" r="r" t="t"/>
              <a:pathLst>
                <a:path extrusionOk="0" h="188" w="418">
                  <a:moveTo>
                    <a:pt x="417" y="0"/>
                  </a:moveTo>
                  <a:lnTo>
                    <a:pt x="0" y="0"/>
                  </a:lnTo>
                  <a:lnTo>
                    <a:pt x="207" y="187"/>
                  </a:lnTo>
                  <a:lnTo>
                    <a:pt x="417" y="0"/>
                  </a:ln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3" name="Google Shape;1913;p18"/>
            <p:cNvSpPr/>
            <p:nvPr/>
          </p:nvSpPr>
          <p:spPr>
            <a:xfrm>
              <a:off x="19854550" y="6497142"/>
              <a:ext cx="33611" cy="33610"/>
            </a:xfrm>
            <a:custGeom>
              <a:rect b="b" l="l" r="r" t="t"/>
              <a:pathLst>
                <a:path extrusionOk="0" h="27" w="27">
                  <a:moveTo>
                    <a:pt x="26" y="14"/>
                  </a:moveTo>
                  <a:lnTo>
                    <a:pt x="26" y="14"/>
                  </a:lnTo>
                  <a:cubicBezTo>
                    <a:pt x="26" y="20"/>
                    <a:pt x="21" y="26"/>
                    <a:pt x="12" y="26"/>
                  </a:cubicBezTo>
                  <a:cubicBezTo>
                    <a:pt x="6" y="26"/>
                    <a:pt x="0" y="20"/>
                    <a:pt x="0" y="14"/>
                  </a:cubicBezTo>
                  <a:cubicBezTo>
                    <a:pt x="0" y="5"/>
                    <a:pt x="6" y="0"/>
                    <a:pt x="12" y="0"/>
                  </a:cubicBezTo>
                  <a:cubicBezTo>
                    <a:pt x="21" y="0"/>
                    <a:pt x="26" y="5"/>
                    <a:pt x="26" y="14"/>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4" name="Google Shape;1914;p18"/>
            <p:cNvSpPr/>
            <p:nvPr/>
          </p:nvSpPr>
          <p:spPr>
            <a:xfrm>
              <a:off x="17562255" y="6349259"/>
              <a:ext cx="47056" cy="53775"/>
            </a:xfrm>
            <a:custGeom>
              <a:rect b="b" l="l" r="r" t="t"/>
              <a:pathLst>
                <a:path extrusionOk="0" h="38" w="35">
                  <a:moveTo>
                    <a:pt x="34" y="20"/>
                  </a:moveTo>
                  <a:lnTo>
                    <a:pt x="34" y="20"/>
                  </a:lnTo>
                  <a:cubicBezTo>
                    <a:pt x="34" y="29"/>
                    <a:pt x="28" y="37"/>
                    <a:pt x="17" y="37"/>
                  </a:cubicBezTo>
                  <a:cubicBezTo>
                    <a:pt x="8" y="37"/>
                    <a:pt x="0" y="29"/>
                    <a:pt x="0" y="20"/>
                  </a:cubicBezTo>
                  <a:cubicBezTo>
                    <a:pt x="0" y="8"/>
                    <a:pt x="8" y="0"/>
                    <a:pt x="17" y="0"/>
                  </a:cubicBezTo>
                  <a:cubicBezTo>
                    <a:pt x="28" y="0"/>
                    <a:pt x="34" y="8"/>
                    <a:pt x="34" y="20"/>
                  </a:cubicBezTo>
                </a:path>
              </a:pathLst>
            </a:custGeom>
            <a:solidFill>
              <a:srgbClr val="6162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5" name="Google Shape;1915;p18"/>
            <p:cNvSpPr/>
            <p:nvPr/>
          </p:nvSpPr>
          <p:spPr>
            <a:xfrm>
              <a:off x="20439388" y="7996134"/>
              <a:ext cx="47056" cy="47054"/>
            </a:xfrm>
            <a:custGeom>
              <a:rect b="b" l="l" r="r" t="t"/>
              <a:pathLst>
                <a:path extrusionOk="0" h="35" w="36">
                  <a:moveTo>
                    <a:pt x="35" y="17"/>
                  </a:moveTo>
                  <a:lnTo>
                    <a:pt x="35" y="17"/>
                  </a:lnTo>
                  <a:cubicBezTo>
                    <a:pt x="35" y="28"/>
                    <a:pt x="29" y="34"/>
                    <a:pt x="17" y="34"/>
                  </a:cubicBezTo>
                  <a:cubicBezTo>
                    <a:pt x="9" y="34"/>
                    <a:pt x="0" y="28"/>
                    <a:pt x="0" y="17"/>
                  </a:cubicBezTo>
                  <a:cubicBezTo>
                    <a:pt x="0" y="8"/>
                    <a:pt x="9" y="0"/>
                    <a:pt x="17" y="0"/>
                  </a:cubicBezTo>
                  <a:cubicBezTo>
                    <a:pt x="29" y="0"/>
                    <a:pt x="35" y="8"/>
                    <a:pt x="35" y="17"/>
                  </a:cubicBezTo>
                </a:path>
              </a:pathLst>
            </a:custGeom>
            <a:solidFill>
              <a:srgbClr val="6162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6" name="Google Shape;1916;p18"/>
            <p:cNvSpPr/>
            <p:nvPr/>
          </p:nvSpPr>
          <p:spPr>
            <a:xfrm>
              <a:off x="17501753" y="6302206"/>
              <a:ext cx="47056" cy="53775"/>
            </a:xfrm>
            <a:custGeom>
              <a:rect b="b" l="l" r="r" t="t"/>
              <a:pathLst>
                <a:path extrusionOk="0" h="39" w="36">
                  <a:moveTo>
                    <a:pt x="35" y="20"/>
                  </a:moveTo>
                  <a:lnTo>
                    <a:pt x="35" y="20"/>
                  </a:lnTo>
                  <a:cubicBezTo>
                    <a:pt x="35" y="29"/>
                    <a:pt x="26" y="38"/>
                    <a:pt x="18" y="38"/>
                  </a:cubicBezTo>
                  <a:cubicBezTo>
                    <a:pt x="6" y="38"/>
                    <a:pt x="0" y="29"/>
                    <a:pt x="0" y="20"/>
                  </a:cubicBezTo>
                  <a:cubicBezTo>
                    <a:pt x="0" y="9"/>
                    <a:pt x="6" y="0"/>
                    <a:pt x="18" y="0"/>
                  </a:cubicBezTo>
                  <a:cubicBezTo>
                    <a:pt x="26" y="0"/>
                    <a:pt x="35" y="9"/>
                    <a:pt x="35" y="20"/>
                  </a:cubicBezTo>
                </a:path>
              </a:pathLst>
            </a:custGeom>
            <a:solidFill>
              <a:srgbClr val="6162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7" name="Google Shape;1917;p18"/>
            <p:cNvSpPr/>
            <p:nvPr/>
          </p:nvSpPr>
          <p:spPr>
            <a:xfrm>
              <a:off x="20439388" y="7922193"/>
              <a:ext cx="47056" cy="47054"/>
            </a:xfrm>
            <a:custGeom>
              <a:rect b="b" l="l" r="r" t="t"/>
              <a:pathLst>
                <a:path extrusionOk="0" h="36" w="36">
                  <a:moveTo>
                    <a:pt x="35" y="18"/>
                  </a:moveTo>
                  <a:lnTo>
                    <a:pt x="35" y="18"/>
                  </a:lnTo>
                  <a:cubicBezTo>
                    <a:pt x="35" y="26"/>
                    <a:pt x="29" y="35"/>
                    <a:pt x="17" y="35"/>
                  </a:cubicBezTo>
                  <a:cubicBezTo>
                    <a:pt x="9" y="35"/>
                    <a:pt x="0" y="26"/>
                    <a:pt x="0" y="18"/>
                  </a:cubicBezTo>
                  <a:cubicBezTo>
                    <a:pt x="0" y="9"/>
                    <a:pt x="9" y="0"/>
                    <a:pt x="17" y="0"/>
                  </a:cubicBezTo>
                  <a:cubicBezTo>
                    <a:pt x="29" y="0"/>
                    <a:pt x="35" y="9"/>
                    <a:pt x="35" y="18"/>
                  </a:cubicBezTo>
                </a:path>
              </a:pathLst>
            </a:custGeom>
            <a:solidFill>
              <a:srgbClr val="6162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8" name="Google Shape;1918;p18"/>
            <p:cNvSpPr/>
            <p:nvPr/>
          </p:nvSpPr>
          <p:spPr>
            <a:xfrm>
              <a:off x="17098417" y="5246862"/>
              <a:ext cx="396614" cy="1263724"/>
            </a:xfrm>
            <a:custGeom>
              <a:rect b="b" l="l" r="r" t="t"/>
              <a:pathLst>
                <a:path extrusionOk="0" h="832" w="266">
                  <a:moveTo>
                    <a:pt x="256" y="831"/>
                  </a:moveTo>
                  <a:lnTo>
                    <a:pt x="256" y="831"/>
                  </a:lnTo>
                  <a:cubicBezTo>
                    <a:pt x="250" y="831"/>
                    <a:pt x="247" y="828"/>
                    <a:pt x="247" y="825"/>
                  </a:cubicBezTo>
                  <a:cubicBezTo>
                    <a:pt x="0" y="14"/>
                    <a:pt x="0" y="14"/>
                    <a:pt x="0" y="14"/>
                  </a:cubicBezTo>
                  <a:cubicBezTo>
                    <a:pt x="0" y="8"/>
                    <a:pt x="3" y="2"/>
                    <a:pt x="5" y="2"/>
                  </a:cubicBezTo>
                  <a:cubicBezTo>
                    <a:pt x="11" y="0"/>
                    <a:pt x="17" y="2"/>
                    <a:pt x="17" y="8"/>
                  </a:cubicBezTo>
                  <a:cubicBezTo>
                    <a:pt x="265" y="820"/>
                    <a:pt x="265" y="820"/>
                    <a:pt x="265" y="820"/>
                  </a:cubicBezTo>
                  <a:cubicBezTo>
                    <a:pt x="265" y="825"/>
                    <a:pt x="262" y="831"/>
                    <a:pt x="256" y="831"/>
                  </a:cubicBezTo>
                </a:path>
              </a:pathLst>
            </a:custGeom>
            <a:solidFill>
              <a:srgbClr val="453B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7"/>
                                        </p:tgtEl>
                                        <p:attrNameLst>
                                          <p:attrName>style.visibility</p:attrName>
                                        </p:attrNameLst>
                                      </p:cBhvr>
                                      <p:to>
                                        <p:strVal val="visible"/>
                                      </p:to>
                                    </p:set>
                                    <p:animEffect filter="fade" transition="in">
                                      <p:cBhvr>
                                        <p:cTn dur="1500"/>
                                        <p:tgtEl>
                                          <p:spTgt spid="1827"/>
                                        </p:tgtEl>
                                      </p:cBhvr>
                                    </p:animEffect>
                                  </p:childTnLst>
                                </p:cTn>
                              </p:par>
                              <p:par>
                                <p:cTn fill="hold" nodeType="withEffect" presetClass="entr" presetID="10" presetSubtype="0">
                                  <p:stCondLst>
                                    <p:cond delay="0"/>
                                  </p:stCondLst>
                                  <p:childTnLst>
                                    <p:set>
                                      <p:cBhvr>
                                        <p:cTn dur="1" fill="hold">
                                          <p:stCondLst>
                                            <p:cond delay="0"/>
                                          </p:stCondLst>
                                        </p:cTn>
                                        <p:tgtEl>
                                          <p:spTgt spid="1828"/>
                                        </p:tgtEl>
                                        <p:attrNameLst>
                                          <p:attrName>style.visibility</p:attrName>
                                        </p:attrNameLst>
                                      </p:cBhvr>
                                      <p:to>
                                        <p:strVal val="visible"/>
                                      </p:to>
                                    </p:set>
                                    <p:animEffect filter="fade" transition="in">
                                      <p:cBhvr>
                                        <p:cTn dur="1500"/>
                                        <p:tgtEl>
                                          <p:spTgt spid="1828"/>
                                        </p:tgtEl>
                                      </p:cBhvr>
                                    </p:animEffect>
                                  </p:childTnLst>
                                </p:cTn>
                              </p:par>
                              <p:par>
                                <p:cTn fill="hold" nodeType="withEffect" presetClass="entr" presetID="10" presetSubtype="0">
                                  <p:stCondLst>
                                    <p:cond delay="0"/>
                                  </p:stCondLst>
                                  <p:childTnLst>
                                    <p:set>
                                      <p:cBhvr>
                                        <p:cTn dur="1" fill="hold">
                                          <p:stCondLst>
                                            <p:cond delay="0"/>
                                          </p:stCondLst>
                                        </p:cTn>
                                        <p:tgtEl>
                                          <p:spTgt spid="1829"/>
                                        </p:tgtEl>
                                        <p:attrNameLst>
                                          <p:attrName>style.visibility</p:attrName>
                                        </p:attrNameLst>
                                      </p:cBhvr>
                                      <p:to>
                                        <p:strVal val="visible"/>
                                      </p:to>
                                    </p:set>
                                    <p:animEffect filter="fade" transition="in">
                                      <p:cBhvr>
                                        <p:cTn dur="1500"/>
                                        <p:tgtEl>
                                          <p:spTgt spid="1829"/>
                                        </p:tgtEl>
                                      </p:cBhvr>
                                    </p:animEffect>
                                  </p:childTnLst>
                                </p:cTn>
                              </p:par>
                              <p:par>
                                <p:cTn fill="hold" nodeType="withEffect" presetClass="entr" presetID="10" presetSubtype="0">
                                  <p:stCondLst>
                                    <p:cond delay="0"/>
                                  </p:stCondLst>
                                  <p:childTnLst>
                                    <p:set>
                                      <p:cBhvr>
                                        <p:cTn dur="1" fill="hold">
                                          <p:stCondLst>
                                            <p:cond delay="0"/>
                                          </p:stCondLst>
                                        </p:cTn>
                                        <p:tgtEl>
                                          <p:spTgt spid="1830"/>
                                        </p:tgtEl>
                                        <p:attrNameLst>
                                          <p:attrName>style.visibility</p:attrName>
                                        </p:attrNameLst>
                                      </p:cBhvr>
                                      <p:to>
                                        <p:strVal val="visible"/>
                                      </p:to>
                                    </p:set>
                                    <p:animEffect filter="fade" transition="in">
                                      <p:cBhvr>
                                        <p:cTn dur="1500"/>
                                        <p:tgtEl>
                                          <p:spTgt spid="1830"/>
                                        </p:tgtEl>
                                      </p:cBhvr>
                                    </p:animEffect>
                                  </p:childTnLst>
                                </p:cTn>
                              </p:par>
                              <p:par>
                                <p:cTn fill="hold" nodeType="withEffect" presetClass="entr" presetID="10" presetSubtype="0">
                                  <p:stCondLst>
                                    <p:cond delay="0"/>
                                  </p:stCondLst>
                                  <p:childTnLst>
                                    <p:set>
                                      <p:cBhvr>
                                        <p:cTn dur="1" fill="hold">
                                          <p:stCondLst>
                                            <p:cond delay="0"/>
                                          </p:stCondLst>
                                        </p:cTn>
                                        <p:tgtEl>
                                          <p:spTgt spid="1831"/>
                                        </p:tgtEl>
                                        <p:attrNameLst>
                                          <p:attrName>style.visibility</p:attrName>
                                        </p:attrNameLst>
                                      </p:cBhvr>
                                      <p:to>
                                        <p:strVal val="visible"/>
                                      </p:to>
                                    </p:set>
                                    <p:animEffect filter="fade" transition="in">
                                      <p:cBhvr>
                                        <p:cTn dur="1500"/>
                                        <p:tgtEl>
                                          <p:spTgt spid="1831"/>
                                        </p:tgtEl>
                                      </p:cBhvr>
                                    </p:animEffect>
                                  </p:childTnLst>
                                </p:cTn>
                              </p:par>
                              <p:par>
                                <p:cTn fill="hold" nodeType="withEffect" presetClass="entr" presetID="10" presetSubtype="0">
                                  <p:stCondLst>
                                    <p:cond delay="0"/>
                                  </p:stCondLst>
                                  <p:childTnLst>
                                    <p:set>
                                      <p:cBhvr>
                                        <p:cTn dur="1" fill="hold">
                                          <p:stCondLst>
                                            <p:cond delay="0"/>
                                          </p:stCondLst>
                                        </p:cTn>
                                        <p:tgtEl>
                                          <p:spTgt spid="1832"/>
                                        </p:tgtEl>
                                        <p:attrNameLst>
                                          <p:attrName>style.visibility</p:attrName>
                                        </p:attrNameLst>
                                      </p:cBhvr>
                                      <p:to>
                                        <p:strVal val="visible"/>
                                      </p:to>
                                    </p:set>
                                    <p:animEffect filter="fade" transition="in">
                                      <p:cBhvr>
                                        <p:cTn dur="1500"/>
                                        <p:tgtEl>
                                          <p:spTgt spid="1832"/>
                                        </p:tgtEl>
                                      </p:cBhvr>
                                    </p:animEffect>
                                  </p:childTnLst>
                                </p:cTn>
                              </p:par>
                              <p:par>
                                <p:cTn fill="hold" nodeType="with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1500"/>
                                        <p:tgtEl>
                                          <p:spTgt spid="1833"/>
                                        </p:tgtEl>
                                      </p:cBhvr>
                                    </p:animEffect>
                                  </p:childTnLst>
                                </p:cTn>
                              </p:par>
                              <p:par>
                                <p:cTn fill="hold" nodeType="withEffect" presetClass="entr" presetID="10" presetSubtype="0">
                                  <p:stCondLst>
                                    <p:cond delay="0"/>
                                  </p:stCondLst>
                                  <p:childTnLst>
                                    <p:set>
                                      <p:cBhvr>
                                        <p:cTn dur="1" fill="hold">
                                          <p:stCondLst>
                                            <p:cond delay="0"/>
                                          </p:stCondLst>
                                        </p:cTn>
                                        <p:tgtEl>
                                          <p:spTgt spid="1834"/>
                                        </p:tgtEl>
                                        <p:attrNameLst>
                                          <p:attrName>style.visibility</p:attrName>
                                        </p:attrNameLst>
                                      </p:cBhvr>
                                      <p:to>
                                        <p:strVal val="visible"/>
                                      </p:to>
                                    </p:set>
                                    <p:animEffect filter="fade" transition="in">
                                      <p:cBhvr>
                                        <p:cTn dur="1500"/>
                                        <p:tgtEl>
                                          <p:spTgt spid="183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1500"/>
                                        <p:tgtEl>
                                          <p:spTgt spid="1843"/>
                                        </p:tgtEl>
                                      </p:cBhvr>
                                    </p:animEffect>
                                  </p:childTnLst>
                                </p:cTn>
                              </p:par>
                              <p:par>
                                <p:cTn fill="hold" nodeType="withEffect" presetClass="entr" presetID="10" presetSubtype="0">
                                  <p:stCondLst>
                                    <p:cond delay="0"/>
                                  </p:stCondLst>
                                  <p:childTnLst>
                                    <p:set>
                                      <p:cBhvr>
                                        <p:cTn dur="1" fill="hold">
                                          <p:stCondLst>
                                            <p:cond delay="0"/>
                                          </p:stCondLst>
                                        </p:cTn>
                                        <p:tgtEl>
                                          <p:spTgt spid="1844"/>
                                        </p:tgtEl>
                                        <p:attrNameLst>
                                          <p:attrName>style.visibility</p:attrName>
                                        </p:attrNameLst>
                                      </p:cBhvr>
                                      <p:to>
                                        <p:strVal val="visible"/>
                                      </p:to>
                                    </p:set>
                                    <p:animEffect filter="fade" transition="in">
                                      <p:cBhvr>
                                        <p:cTn dur="1500"/>
                                        <p:tgtEl>
                                          <p:spTgt spid="1844"/>
                                        </p:tgtEl>
                                      </p:cBhvr>
                                    </p:animEffect>
                                  </p:childTnLst>
                                </p:cTn>
                              </p:par>
                              <p:par>
                                <p:cTn fill="hold" nodeType="withEffect" presetClass="entr" presetID="10" presetSubtype="0">
                                  <p:stCondLst>
                                    <p:cond delay="0"/>
                                  </p:stCondLst>
                                  <p:childTnLst>
                                    <p:set>
                                      <p:cBhvr>
                                        <p:cTn dur="1" fill="hold">
                                          <p:stCondLst>
                                            <p:cond delay="0"/>
                                          </p:stCondLst>
                                        </p:cTn>
                                        <p:tgtEl>
                                          <p:spTgt spid="1845"/>
                                        </p:tgtEl>
                                        <p:attrNameLst>
                                          <p:attrName>style.visibility</p:attrName>
                                        </p:attrNameLst>
                                      </p:cBhvr>
                                      <p:to>
                                        <p:strVal val="visible"/>
                                      </p:to>
                                    </p:set>
                                    <p:animEffect filter="fade" transition="in">
                                      <p:cBhvr>
                                        <p:cTn dur="1500"/>
                                        <p:tgtEl>
                                          <p:spTgt spid="1845"/>
                                        </p:tgtEl>
                                      </p:cBhvr>
                                    </p:animEffect>
                                  </p:childTnLst>
                                </p:cTn>
                              </p:par>
                              <p:par>
                                <p:cTn fill="hold" nodeType="withEffect" presetClass="entr" presetID="10" presetSubtype="0">
                                  <p:stCondLst>
                                    <p:cond delay="0"/>
                                  </p:stCondLst>
                                  <p:childTnLst>
                                    <p:set>
                                      <p:cBhvr>
                                        <p:cTn dur="1" fill="hold">
                                          <p:stCondLst>
                                            <p:cond delay="0"/>
                                          </p:stCondLst>
                                        </p:cTn>
                                        <p:tgtEl>
                                          <p:spTgt spid="1846"/>
                                        </p:tgtEl>
                                        <p:attrNameLst>
                                          <p:attrName>style.visibility</p:attrName>
                                        </p:attrNameLst>
                                      </p:cBhvr>
                                      <p:to>
                                        <p:strVal val="visible"/>
                                      </p:to>
                                    </p:set>
                                    <p:animEffect filter="fade" transition="in">
                                      <p:cBhvr>
                                        <p:cTn dur="1500"/>
                                        <p:tgtEl>
                                          <p:spTgt spid="1846"/>
                                        </p:tgtEl>
                                      </p:cBhvr>
                                    </p:animEffect>
                                  </p:childTnLst>
                                </p:cTn>
                              </p:par>
                              <p:par>
                                <p:cTn fill="hold" nodeType="with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1500"/>
                                        <p:tgtEl>
                                          <p:spTgt spid="184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48"/>
                                        </p:tgtEl>
                                        <p:attrNameLst>
                                          <p:attrName>style.visibility</p:attrName>
                                        </p:attrNameLst>
                                      </p:cBhvr>
                                      <p:to>
                                        <p:strVal val="visible"/>
                                      </p:to>
                                    </p:set>
                                    <p:animEffect filter="fade" transition="in">
                                      <p:cBhvr>
                                        <p:cTn dur="1500"/>
                                        <p:tgtEl>
                                          <p:spTgt spid="1848"/>
                                        </p:tgtEl>
                                      </p:cBhvr>
                                    </p:animEffect>
                                  </p:childTnLst>
                                </p:cTn>
                              </p:par>
                              <p:par>
                                <p:cTn fill="hold" nodeType="with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1500"/>
                                        <p:tgtEl>
                                          <p:spTgt spid="1849"/>
                                        </p:tgtEl>
                                      </p:cBhvr>
                                    </p:animEffect>
                                  </p:childTnLst>
                                </p:cTn>
                              </p:par>
                              <p:par>
                                <p:cTn fill="hold" nodeType="withEffect" presetClass="entr" presetID="10" presetSubtype="0">
                                  <p:stCondLst>
                                    <p:cond delay="0"/>
                                  </p:stCondLst>
                                  <p:childTnLst>
                                    <p:set>
                                      <p:cBhvr>
                                        <p:cTn dur="1" fill="hold">
                                          <p:stCondLst>
                                            <p:cond delay="0"/>
                                          </p:stCondLst>
                                        </p:cTn>
                                        <p:tgtEl>
                                          <p:spTgt spid="1850"/>
                                        </p:tgtEl>
                                        <p:attrNameLst>
                                          <p:attrName>style.visibility</p:attrName>
                                        </p:attrNameLst>
                                      </p:cBhvr>
                                      <p:to>
                                        <p:strVal val="visible"/>
                                      </p:to>
                                    </p:set>
                                    <p:animEffect filter="fade" transition="in">
                                      <p:cBhvr>
                                        <p:cTn dur="1500"/>
                                        <p:tgtEl>
                                          <p:spTgt spid="1850"/>
                                        </p:tgtEl>
                                      </p:cBhvr>
                                    </p:animEffect>
                                  </p:childTnLst>
                                </p:cTn>
                              </p:par>
                              <p:par>
                                <p:cTn fill="hold" nodeType="with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1500"/>
                                        <p:tgtEl>
                                          <p:spTgt spid="1851"/>
                                        </p:tgtEl>
                                      </p:cBhvr>
                                    </p:animEffect>
                                  </p:childTnLst>
                                </p:cTn>
                              </p:par>
                              <p:par>
                                <p:cTn fill="hold" nodeType="with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1500"/>
                                        <p:tgtEl>
                                          <p:spTgt spid="1852"/>
                                        </p:tgtEl>
                                      </p:cBhvr>
                                    </p:animEffect>
                                  </p:childTnLst>
                                </p:cTn>
                              </p:par>
                              <p:par>
                                <p:cTn fill="hold" nodeType="with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1500"/>
                                        <p:tgtEl>
                                          <p:spTgt spid="1853"/>
                                        </p:tgtEl>
                                      </p:cBhvr>
                                    </p:animEffect>
                                  </p:childTnLst>
                                </p:cTn>
                              </p:par>
                              <p:par>
                                <p:cTn fill="hold" nodeType="withEffect" presetClass="entr" presetID="10" presetSubtype="0">
                                  <p:stCondLst>
                                    <p:cond delay="0"/>
                                  </p:stCondLst>
                                  <p:childTnLst>
                                    <p:set>
                                      <p:cBhvr>
                                        <p:cTn dur="1" fill="hold">
                                          <p:stCondLst>
                                            <p:cond delay="0"/>
                                          </p:stCondLst>
                                        </p:cTn>
                                        <p:tgtEl>
                                          <p:spTgt spid="1854"/>
                                        </p:tgtEl>
                                        <p:attrNameLst>
                                          <p:attrName>style.visibility</p:attrName>
                                        </p:attrNameLst>
                                      </p:cBhvr>
                                      <p:to>
                                        <p:strVal val="visible"/>
                                      </p:to>
                                    </p:set>
                                    <p:animEffect filter="fade" transition="in">
                                      <p:cBhvr>
                                        <p:cTn dur="1500"/>
                                        <p:tgtEl>
                                          <p:spTgt spid="1854"/>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835"/>
                                        </p:tgtEl>
                                        <p:attrNameLst>
                                          <p:attrName>style.visibility</p:attrName>
                                        </p:attrNameLst>
                                      </p:cBhvr>
                                      <p:to>
                                        <p:strVal val="visible"/>
                                      </p:to>
                                    </p:set>
                                    <p:animEffect filter="fade" transition="in">
                                      <p:cBhvr>
                                        <p:cTn dur="1500"/>
                                        <p:tgtEl>
                                          <p:spTgt spid="1835"/>
                                        </p:tgtEl>
                                      </p:cBhvr>
                                    </p:animEffect>
                                  </p:childTnLst>
                                </p:cTn>
                              </p:par>
                              <p:par>
                                <p:cTn fill="hold" nodeType="withEffect" presetClass="entr" presetID="10" presetSubtype="0">
                                  <p:stCondLst>
                                    <p:cond delay="0"/>
                                  </p:stCondLst>
                                  <p:childTnLst>
                                    <p:set>
                                      <p:cBhvr>
                                        <p:cTn dur="1" fill="hold">
                                          <p:stCondLst>
                                            <p:cond delay="0"/>
                                          </p:stCondLst>
                                        </p:cTn>
                                        <p:tgtEl>
                                          <p:spTgt spid="1836"/>
                                        </p:tgtEl>
                                        <p:attrNameLst>
                                          <p:attrName>style.visibility</p:attrName>
                                        </p:attrNameLst>
                                      </p:cBhvr>
                                      <p:to>
                                        <p:strVal val="visible"/>
                                      </p:to>
                                    </p:set>
                                    <p:animEffect filter="fade" transition="in">
                                      <p:cBhvr>
                                        <p:cTn dur="1500"/>
                                        <p:tgtEl>
                                          <p:spTgt spid="1836"/>
                                        </p:tgtEl>
                                      </p:cBhvr>
                                    </p:animEffect>
                                  </p:childTnLst>
                                </p:cTn>
                              </p:par>
                              <p:par>
                                <p:cTn fill="hold" nodeType="withEffect" presetClass="entr" presetID="10" presetSubtype="0">
                                  <p:stCondLst>
                                    <p:cond delay="0"/>
                                  </p:stCondLst>
                                  <p:childTnLst>
                                    <p:set>
                                      <p:cBhvr>
                                        <p:cTn dur="1" fill="hold">
                                          <p:stCondLst>
                                            <p:cond delay="0"/>
                                          </p:stCondLst>
                                        </p:cTn>
                                        <p:tgtEl>
                                          <p:spTgt spid="1837"/>
                                        </p:tgtEl>
                                        <p:attrNameLst>
                                          <p:attrName>style.visibility</p:attrName>
                                        </p:attrNameLst>
                                      </p:cBhvr>
                                      <p:to>
                                        <p:strVal val="visible"/>
                                      </p:to>
                                    </p:set>
                                    <p:animEffect filter="fade" transition="in">
                                      <p:cBhvr>
                                        <p:cTn dur="1500"/>
                                        <p:tgtEl>
                                          <p:spTgt spid="1837"/>
                                        </p:tgtEl>
                                      </p:cBhvr>
                                    </p:animEffect>
                                  </p:childTnLst>
                                </p:cTn>
                              </p:par>
                              <p:par>
                                <p:cTn fill="hold" nodeType="withEffect" presetClass="entr" presetID="10" presetSubtype="0">
                                  <p:stCondLst>
                                    <p:cond delay="0"/>
                                  </p:stCondLst>
                                  <p:childTnLst>
                                    <p:set>
                                      <p:cBhvr>
                                        <p:cTn dur="1" fill="hold">
                                          <p:stCondLst>
                                            <p:cond delay="0"/>
                                          </p:stCondLst>
                                        </p:cTn>
                                        <p:tgtEl>
                                          <p:spTgt spid="1838"/>
                                        </p:tgtEl>
                                        <p:attrNameLst>
                                          <p:attrName>style.visibility</p:attrName>
                                        </p:attrNameLst>
                                      </p:cBhvr>
                                      <p:to>
                                        <p:strVal val="visible"/>
                                      </p:to>
                                    </p:set>
                                    <p:animEffect filter="fade" transition="in">
                                      <p:cBhvr>
                                        <p:cTn dur="1500"/>
                                        <p:tgtEl>
                                          <p:spTgt spid="1838"/>
                                        </p:tgtEl>
                                      </p:cBhvr>
                                    </p:animEffect>
                                  </p:childTnLst>
                                </p:cTn>
                              </p:par>
                              <p:par>
                                <p:cTn fill="hold" nodeType="withEffect" presetClass="entr" presetID="10" presetSubtype="0">
                                  <p:stCondLst>
                                    <p:cond delay="0"/>
                                  </p:stCondLst>
                                  <p:childTnLst>
                                    <p:set>
                                      <p:cBhvr>
                                        <p:cTn dur="1" fill="hold">
                                          <p:stCondLst>
                                            <p:cond delay="0"/>
                                          </p:stCondLst>
                                        </p:cTn>
                                        <p:tgtEl>
                                          <p:spTgt spid="1839"/>
                                        </p:tgtEl>
                                        <p:attrNameLst>
                                          <p:attrName>style.visibility</p:attrName>
                                        </p:attrNameLst>
                                      </p:cBhvr>
                                      <p:to>
                                        <p:strVal val="visible"/>
                                      </p:to>
                                    </p:set>
                                    <p:animEffect filter="fade" transition="in">
                                      <p:cBhvr>
                                        <p:cTn dur="1500"/>
                                        <p:tgtEl>
                                          <p:spTgt spid="1839"/>
                                        </p:tgtEl>
                                      </p:cBhvr>
                                    </p:animEffect>
                                  </p:childTnLst>
                                </p:cTn>
                              </p:par>
                              <p:par>
                                <p:cTn fill="hold" nodeType="with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1500"/>
                                        <p:tgtEl>
                                          <p:spTgt spid="1840"/>
                                        </p:tgtEl>
                                      </p:cBhvr>
                                    </p:animEffect>
                                  </p:childTnLst>
                                </p:cTn>
                              </p:par>
                              <p:par>
                                <p:cTn fill="hold" nodeType="withEffect" presetClass="entr" presetID="10" presetSubtype="0">
                                  <p:stCondLst>
                                    <p:cond delay="0"/>
                                  </p:stCondLst>
                                  <p:childTnLst>
                                    <p:set>
                                      <p:cBhvr>
                                        <p:cTn dur="1" fill="hold">
                                          <p:stCondLst>
                                            <p:cond delay="0"/>
                                          </p:stCondLst>
                                        </p:cTn>
                                        <p:tgtEl>
                                          <p:spTgt spid="1841"/>
                                        </p:tgtEl>
                                        <p:attrNameLst>
                                          <p:attrName>style.visibility</p:attrName>
                                        </p:attrNameLst>
                                      </p:cBhvr>
                                      <p:to>
                                        <p:strVal val="visible"/>
                                      </p:to>
                                    </p:set>
                                    <p:animEffect filter="fade" transition="in">
                                      <p:cBhvr>
                                        <p:cTn dur="1500"/>
                                        <p:tgtEl>
                                          <p:spTgt spid="1841"/>
                                        </p:tgtEl>
                                      </p:cBhvr>
                                    </p:animEffect>
                                  </p:childTnLst>
                                </p:cTn>
                              </p:par>
                              <p:par>
                                <p:cTn fill="hold" nodeType="withEffect" presetClass="entr" presetID="10" presetSubtype="0">
                                  <p:stCondLst>
                                    <p:cond delay="0"/>
                                  </p:stCondLst>
                                  <p:childTnLst>
                                    <p:set>
                                      <p:cBhvr>
                                        <p:cTn dur="1" fill="hold">
                                          <p:stCondLst>
                                            <p:cond delay="0"/>
                                          </p:stCondLst>
                                        </p:cTn>
                                        <p:tgtEl>
                                          <p:spTgt spid="1842"/>
                                        </p:tgtEl>
                                        <p:attrNameLst>
                                          <p:attrName>style.visibility</p:attrName>
                                        </p:attrNameLst>
                                      </p:cBhvr>
                                      <p:to>
                                        <p:strVal val="visible"/>
                                      </p:to>
                                    </p:set>
                                    <p:animEffect filter="fade" transition="in">
                                      <p:cBhvr>
                                        <p:cTn dur="1500"/>
                                        <p:tgtEl>
                                          <p:spTgt spid="184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855"/>
                                        </p:tgtEl>
                                        <p:attrNameLst>
                                          <p:attrName>style.visibility</p:attrName>
                                        </p:attrNameLst>
                                      </p:cBhvr>
                                      <p:to>
                                        <p:strVal val="visible"/>
                                      </p:to>
                                    </p:set>
                                    <p:animEffect filter="fade" transition="in">
                                      <p:cBhvr>
                                        <p:cTn dur="1500"/>
                                        <p:tgtEl>
                                          <p:spTgt spid="1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19"/>
          <p:cNvSpPr txBox="1"/>
          <p:nvPr/>
        </p:nvSpPr>
        <p:spPr>
          <a:xfrm>
            <a:off x="7941556" y="483017"/>
            <a:ext cx="8494597"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Ventajas ecom</a:t>
            </a:r>
            <a:endParaRPr b="1" sz="8800">
              <a:solidFill>
                <a:schemeClr val="dk2"/>
              </a:solidFill>
              <a:latin typeface="Arial"/>
              <a:ea typeface="Arial"/>
              <a:cs typeface="Arial"/>
              <a:sym typeface="Arial"/>
            </a:endParaRPr>
          </a:p>
        </p:txBody>
      </p:sp>
      <p:grpSp>
        <p:nvGrpSpPr>
          <p:cNvPr id="1924" name="Google Shape;1924;p19"/>
          <p:cNvGrpSpPr/>
          <p:nvPr/>
        </p:nvGrpSpPr>
        <p:grpSpPr>
          <a:xfrm>
            <a:off x="23375325" y="8201121"/>
            <a:ext cx="1360267" cy="947966"/>
            <a:chOff x="23387538" y="9304230"/>
            <a:chExt cx="1360267" cy="947966"/>
          </a:xfrm>
        </p:grpSpPr>
        <p:sp>
          <p:nvSpPr>
            <p:cNvPr id="1925" name="Google Shape;1925;p19"/>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6" name="Google Shape;1926;p19"/>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27" name="Google Shape;1927;p19"/>
          <p:cNvGrpSpPr/>
          <p:nvPr/>
        </p:nvGrpSpPr>
        <p:grpSpPr>
          <a:xfrm>
            <a:off x="23387538" y="12536370"/>
            <a:ext cx="1360267" cy="947966"/>
            <a:chOff x="23387538" y="12536370"/>
            <a:chExt cx="1360267" cy="947966"/>
          </a:xfrm>
        </p:grpSpPr>
        <p:sp>
          <p:nvSpPr>
            <p:cNvPr id="1928" name="Google Shape;1928;p19"/>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Google Shape;1929;p19"/>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30" name="Google Shape;1930;p19"/>
          <p:cNvSpPr txBox="1"/>
          <p:nvPr/>
        </p:nvSpPr>
        <p:spPr>
          <a:xfrm>
            <a:off x="7915861" y="1634834"/>
            <a:ext cx="8587292"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9"/>
              </a:buClr>
              <a:buSzPts val="3100"/>
              <a:buFont typeface="Arial"/>
              <a:buNone/>
            </a:pPr>
            <a:r>
              <a:rPr lang="en-US" sz="3100">
                <a:solidFill>
                  <a:srgbClr val="445469"/>
                </a:solidFill>
                <a:latin typeface="Lato Light"/>
                <a:ea typeface="Lato Light"/>
                <a:cs typeface="Lato Light"/>
                <a:sym typeface="Lato Light"/>
              </a:rPr>
              <a:t>Que beneficios surgen de este ejemplo práctico</a:t>
            </a:r>
            <a:endParaRPr/>
          </a:p>
        </p:txBody>
      </p:sp>
      <p:grpSp>
        <p:nvGrpSpPr>
          <p:cNvPr id="1931" name="Google Shape;1931;p19"/>
          <p:cNvGrpSpPr/>
          <p:nvPr/>
        </p:nvGrpSpPr>
        <p:grpSpPr>
          <a:xfrm>
            <a:off x="23387537" y="9311060"/>
            <a:ext cx="1360267" cy="947966"/>
            <a:chOff x="23387538" y="8255417"/>
            <a:chExt cx="1360267" cy="947966"/>
          </a:xfrm>
        </p:grpSpPr>
        <p:sp>
          <p:nvSpPr>
            <p:cNvPr id="1932" name="Google Shape;1932;p19"/>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3" name="Google Shape;1933;p19"/>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34" name="Google Shape;1934;p19"/>
          <p:cNvGrpSpPr/>
          <p:nvPr/>
        </p:nvGrpSpPr>
        <p:grpSpPr>
          <a:xfrm>
            <a:off x="23387538" y="10395893"/>
            <a:ext cx="1360267" cy="947966"/>
            <a:chOff x="23387538" y="10353043"/>
            <a:chExt cx="1360267" cy="947966"/>
          </a:xfrm>
        </p:grpSpPr>
        <p:sp>
          <p:nvSpPr>
            <p:cNvPr id="1935" name="Google Shape;1935;p19"/>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6" name="Google Shape;1936;p19"/>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37" name="Google Shape;1937;p19"/>
          <p:cNvGrpSpPr/>
          <p:nvPr/>
        </p:nvGrpSpPr>
        <p:grpSpPr>
          <a:xfrm>
            <a:off x="23387538" y="11466131"/>
            <a:ext cx="1360267" cy="947966"/>
            <a:chOff x="23387538" y="11384421"/>
            <a:chExt cx="1360267" cy="947966"/>
          </a:xfrm>
        </p:grpSpPr>
        <p:sp>
          <p:nvSpPr>
            <p:cNvPr id="1938" name="Google Shape;1938;p19"/>
            <p:cNvSpPr/>
            <p:nvPr/>
          </p:nvSpPr>
          <p:spPr>
            <a:xfrm>
              <a:off x="23387538" y="11384421"/>
              <a:ext cx="1360267" cy="947966"/>
            </a:xfrm>
            <a:prstGeom prst="round2DiagRect">
              <a:avLst>
                <a:gd fmla="val 18841" name="adj1"/>
                <a:gd fmla="val 0" name="adj2"/>
              </a:avLst>
            </a:prstGeom>
            <a:solidFill>
              <a:srgbClr val="FFE79B"/>
            </a:solidFill>
            <a:ln cap="flat" cmpd="sng" w="12700">
              <a:solidFill>
                <a:srgbClr val="DEA900"/>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9" name="Google Shape;1939;p19"/>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DEA900"/>
            </a:solidFill>
            <a:ln cap="flat" cmpd="sng" w="9525">
              <a:solidFill>
                <a:srgbClr val="DEA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40" name="Google Shape;1940;p19"/>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sp>
        <p:nvSpPr>
          <p:cNvPr id="1941" name="Google Shape;1941;p19"/>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1942" name="Google Shape;1942;p19"/>
          <p:cNvGrpSpPr/>
          <p:nvPr/>
        </p:nvGrpSpPr>
        <p:grpSpPr>
          <a:xfrm>
            <a:off x="0" y="2525980"/>
            <a:ext cx="21139800" cy="1832569"/>
            <a:chOff x="0" y="2525980"/>
            <a:chExt cx="21139800" cy="1832569"/>
          </a:xfrm>
        </p:grpSpPr>
        <p:sp>
          <p:nvSpPr>
            <p:cNvPr id="1943" name="Google Shape;1943;p19"/>
            <p:cNvSpPr/>
            <p:nvPr/>
          </p:nvSpPr>
          <p:spPr>
            <a:xfrm>
              <a:off x="2700868" y="3064891"/>
              <a:ext cx="9275490" cy="1285371"/>
            </a:xfrm>
            <a:prstGeom prst="rect">
              <a:avLst/>
            </a:prstGeom>
            <a:solidFill>
              <a:srgbClr val="223D7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Google Shape;1944;p19"/>
            <p:cNvSpPr/>
            <p:nvPr/>
          </p:nvSpPr>
          <p:spPr>
            <a:xfrm>
              <a:off x="11678876" y="3055998"/>
              <a:ext cx="6509382" cy="1294264"/>
            </a:xfrm>
            <a:custGeom>
              <a:rect b="b" l="l" r="r" t="t"/>
              <a:pathLst>
                <a:path extrusionOk="0" h="1778" w="9062">
                  <a:moveTo>
                    <a:pt x="8268" y="0"/>
                  </a:moveTo>
                  <a:lnTo>
                    <a:pt x="9061" y="891"/>
                  </a:lnTo>
                  <a:lnTo>
                    <a:pt x="8268" y="1777"/>
                  </a:lnTo>
                  <a:lnTo>
                    <a:pt x="0" y="1777"/>
                  </a:lnTo>
                  <a:lnTo>
                    <a:pt x="0" y="0"/>
                  </a:lnTo>
                  <a:lnTo>
                    <a:pt x="8268" y="0"/>
                  </a:lnTo>
                </a:path>
              </a:pathLst>
            </a:custGeom>
            <a:solidFill>
              <a:srgbClr val="223D7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45" name="Google Shape;1945;p19"/>
            <p:cNvSpPr/>
            <p:nvPr/>
          </p:nvSpPr>
          <p:spPr>
            <a:xfrm>
              <a:off x="0" y="3055999"/>
              <a:ext cx="1672570" cy="1279024"/>
            </a:xfrm>
            <a:custGeom>
              <a:rect b="b" l="l" r="r" t="t"/>
              <a:pathLst>
                <a:path extrusionOk="0" h="1778" w="2326">
                  <a:moveTo>
                    <a:pt x="0" y="1777"/>
                  </a:moveTo>
                  <a:lnTo>
                    <a:pt x="2325" y="1777"/>
                  </a:lnTo>
                  <a:lnTo>
                    <a:pt x="2325" y="0"/>
                  </a:lnTo>
                  <a:lnTo>
                    <a:pt x="0" y="0"/>
                  </a:lnTo>
                  <a:lnTo>
                    <a:pt x="0" y="1777"/>
                  </a:lnTo>
                </a:path>
              </a:pathLst>
            </a:custGeom>
            <a:solidFill>
              <a:srgbClr val="223D7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46" name="Google Shape;1946;p19"/>
            <p:cNvSpPr/>
            <p:nvPr/>
          </p:nvSpPr>
          <p:spPr>
            <a:xfrm>
              <a:off x="2707216" y="4044482"/>
              <a:ext cx="320551" cy="290541"/>
            </a:xfrm>
            <a:custGeom>
              <a:rect b="b" l="l" r="r" t="t"/>
              <a:pathLst>
                <a:path extrusionOk="0" h="569" w="445">
                  <a:moveTo>
                    <a:pt x="444" y="0"/>
                  </a:moveTo>
                  <a:lnTo>
                    <a:pt x="0" y="568"/>
                  </a:lnTo>
                  <a:lnTo>
                    <a:pt x="0" y="0"/>
                  </a:lnTo>
                  <a:lnTo>
                    <a:pt x="444" y="0"/>
                  </a:lnTo>
                </a:path>
              </a:pathLst>
            </a:custGeom>
            <a:solidFill>
              <a:srgbClr val="1628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5400">
                <a:solidFill>
                  <a:schemeClr val="dk1"/>
                </a:solidFill>
                <a:latin typeface="Calibri"/>
                <a:ea typeface="Calibri"/>
                <a:cs typeface="Calibri"/>
                <a:sym typeface="Calibri"/>
              </a:endParaRPr>
            </a:p>
          </p:txBody>
        </p:sp>
        <p:sp>
          <p:nvSpPr>
            <p:cNvPr id="1947" name="Google Shape;1947;p19"/>
            <p:cNvSpPr/>
            <p:nvPr/>
          </p:nvSpPr>
          <p:spPr>
            <a:xfrm>
              <a:off x="1367890" y="4065254"/>
              <a:ext cx="311028" cy="269769"/>
            </a:xfrm>
            <a:custGeom>
              <a:rect b="b" l="l" r="r" t="t"/>
              <a:pathLst>
                <a:path extrusionOk="0" h="569" w="439">
                  <a:moveTo>
                    <a:pt x="0" y="0"/>
                  </a:moveTo>
                  <a:lnTo>
                    <a:pt x="438" y="568"/>
                  </a:lnTo>
                  <a:lnTo>
                    <a:pt x="438" y="0"/>
                  </a:lnTo>
                  <a:lnTo>
                    <a:pt x="0" y="0"/>
                  </a:lnTo>
                </a:path>
              </a:pathLst>
            </a:custGeom>
            <a:solidFill>
              <a:srgbClr val="1628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48" name="Google Shape;1948;p19"/>
            <p:cNvSpPr/>
            <p:nvPr/>
          </p:nvSpPr>
          <p:spPr>
            <a:xfrm>
              <a:off x="1361542" y="2525980"/>
              <a:ext cx="1666225" cy="1539275"/>
            </a:xfrm>
            <a:custGeom>
              <a:rect b="b" l="l" r="r" t="t"/>
              <a:pathLst>
                <a:path extrusionOk="0" h="2140" w="2316">
                  <a:moveTo>
                    <a:pt x="0" y="2139"/>
                  </a:moveTo>
                  <a:lnTo>
                    <a:pt x="0" y="0"/>
                  </a:lnTo>
                  <a:lnTo>
                    <a:pt x="2315" y="0"/>
                  </a:lnTo>
                  <a:lnTo>
                    <a:pt x="2315" y="2139"/>
                  </a:lnTo>
                  <a:lnTo>
                    <a:pt x="0" y="21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49" name="Google Shape;1949;p19"/>
            <p:cNvSpPr/>
            <p:nvPr/>
          </p:nvSpPr>
          <p:spPr>
            <a:xfrm>
              <a:off x="1837889" y="2652172"/>
              <a:ext cx="743793" cy="877163"/>
            </a:xfrm>
            <a:prstGeom prst="rect">
              <a:avLst/>
            </a:prstGeom>
            <a:noFill/>
            <a:ln>
              <a:noFill/>
            </a:ln>
          </p:spPr>
          <p:txBody>
            <a:bodyPr anchorCtr="0" anchor="ctr" bIns="0" lIns="0" spcFirstLastPara="1" rIns="0" wrap="square" tIns="0">
              <a:spAutoFit/>
            </a:bodyPr>
            <a:lstStyle/>
            <a:p>
              <a:pPr indent="0" lvl="0" marL="0" marR="0" rtl="0" algn="ctr">
                <a:lnSpc>
                  <a:spcPct val="154800"/>
                </a:lnSpc>
                <a:spcBef>
                  <a:spcPts val="0"/>
                </a:spcBef>
                <a:spcAft>
                  <a:spcPts val="0"/>
                </a:spcAft>
                <a:buNone/>
              </a:pPr>
              <a:r>
                <a:rPr b="1" lang="en-US" sz="5000">
                  <a:solidFill>
                    <a:schemeClr val="lt1"/>
                  </a:solidFill>
                  <a:latin typeface="Lato"/>
                  <a:ea typeface="Lato"/>
                  <a:cs typeface="Lato"/>
                  <a:sym typeface="Lato"/>
                </a:rPr>
                <a:t>01</a:t>
              </a:r>
              <a:endParaRPr/>
            </a:p>
          </p:txBody>
        </p:sp>
        <p:sp>
          <p:nvSpPr>
            <p:cNvPr id="1950" name="Google Shape;1950;p19"/>
            <p:cNvSpPr/>
            <p:nvPr/>
          </p:nvSpPr>
          <p:spPr>
            <a:xfrm>
              <a:off x="1701198" y="3515807"/>
              <a:ext cx="105990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Lato"/>
                  <a:ea typeface="Lato"/>
                  <a:cs typeface="Lato"/>
                  <a:sym typeface="Lato"/>
                </a:rPr>
                <a:t>DATOS</a:t>
              </a:r>
              <a:endParaRPr/>
            </a:p>
          </p:txBody>
        </p:sp>
        <p:sp>
          <p:nvSpPr>
            <p:cNvPr id="1951" name="Google Shape;1951;p19"/>
            <p:cNvSpPr/>
            <p:nvPr/>
          </p:nvSpPr>
          <p:spPr>
            <a:xfrm>
              <a:off x="18815980" y="3294407"/>
              <a:ext cx="720000" cy="720000"/>
            </a:xfrm>
            <a:custGeom>
              <a:rect b="b" l="l" r="r" t="t"/>
              <a:pathLst>
                <a:path extrusionOk="0" h="21600" w="2160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233E7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
          <p:nvSpPr>
            <p:cNvPr id="1952" name="Google Shape;1952;p19"/>
            <p:cNvSpPr/>
            <p:nvPr/>
          </p:nvSpPr>
          <p:spPr>
            <a:xfrm>
              <a:off x="16641159" y="3049650"/>
              <a:ext cx="898173" cy="1308899"/>
            </a:xfrm>
            <a:custGeom>
              <a:rect b="b" l="l" r="r" t="t"/>
              <a:pathLst>
                <a:path extrusionOk="0" h="1785" w="1248">
                  <a:moveTo>
                    <a:pt x="453" y="0"/>
                  </a:moveTo>
                  <a:lnTo>
                    <a:pt x="0" y="0"/>
                  </a:lnTo>
                  <a:lnTo>
                    <a:pt x="798" y="892"/>
                  </a:lnTo>
                  <a:lnTo>
                    <a:pt x="0" y="1784"/>
                  </a:lnTo>
                  <a:lnTo>
                    <a:pt x="453" y="1784"/>
                  </a:lnTo>
                  <a:lnTo>
                    <a:pt x="1247" y="892"/>
                  </a:lnTo>
                  <a:lnTo>
                    <a:pt x="453"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53" name="Google Shape;1953;p19"/>
            <p:cNvSpPr/>
            <p:nvPr/>
          </p:nvSpPr>
          <p:spPr>
            <a:xfrm>
              <a:off x="20238452" y="3055999"/>
              <a:ext cx="901348" cy="1279024"/>
            </a:xfrm>
            <a:custGeom>
              <a:rect b="b" l="l" r="r" t="t"/>
              <a:pathLst>
                <a:path extrusionOk="0" h="1778" w="1254">
                  <a:moveTo>
                    <a:pt x="0" y="1777"/>
                  </a:moveTo>
                  <a:lnTo>
                    <a:pt x="454" y="1777"/>
                  </a:lnTo>
                  <a:lnTo>
                    <a:pt x="1253" y="891"/>
                  </a:lnTo>
                  <a:lnTo>
                    <a:pt x="454" y="0"/>
                  </a:lnTo>
                  <a:lnTo>
                    <a:pt x="0" y="0"/>
                  </a:lnTo>
                  <a:lnTo>
                    <a:pt x="799" y="891"/>
                  </a:lnTo>
                  <a:lnTo>
                    <a:pt x="0" y="1777"/>
                  </a:lnTo>
                </a:path>
              </a:pathLst>
            </a:custGeom>
            <a:solidFill>
              <a:srgbClr val="223D7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54" name="Google Shape;1954;p19"/>
            <p:cNvSpPr/>
            <p:nvPr/>
          </p:nvSpPr>
          <p:spPr>
            <a:xfrm>
              <a:off x="16165095" y="3049650"/>
              <a:ext cx="904521" cy="1308899"/>
            </a:xfrm>
            <a:custGeom>
              <a:rect b="b" l="l" r="r" t="t"/>
              <a:pathLst>
                <a:path extrusionOk="0" h="1785" w="1255">
                  <a:moveTo>
                    <a:pt x="455" y="0"/>
                  </a:moveTo>
                  <a:lnTo>
                    <a:pt x="0" y="0"/>
                  </a:lnTo>
                  <a:lnTo>
                    <a:pt x="800" y="892"/>
                  </a:lnTo>
                  <a:lnTo>
                    <a:pt x="0" y="1784"/>
                  </a:lnTo>
                  <a:lnTo>
                    <a:pt x="455" y="1784"/>
                  </a:lnTo>
                  <a:lnTo>
                    <a:pt x="1254" y="892"/>
                  </a:lnTo>
                  <a:lnTo>
                    <a:pt x="455"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55" name="Google Shape;1955;p19"/>
            <p:cNvSpPr txBox="1"/>
            <p:nvPr/>
          </p:nvSpPr>
          <p:spPr>
            <a:xfrm>
              <a:off x="3117710" y="3584479"/>
              <a:ext cx="13198985" cy="631393"/>
            </a:xfrm>
            <a:prstGeom prst="rect">
              <a:avLst/>
            </a:prstGeom>
            <a:noFill/>
            <a:ln>
              <a:noFill/>
            </a:ln>
          </p:spPr>
          <p:txBody>
            <a:bodyPr anchorCtr="0" anchor="t" bIns="108725" lIns="217475" spcFirstLastPara="1" rIns="217475" wrap="square" tIns="108725">
              <a:spAutoFit/>
            </a:bodyPr>
            <a:lstStyle/>
            <a:p>
              <a:pPr indent="0" lvl="0" marL="0" marR="0" rtl="0" algn="r">
                <a:lnSpc>
                  <a:spcPct val="151666"/>
                </a:lnSpc>
                <a:spcBef>
                  <a:spcPts val="0"/>
                </a:spcBef>
                <a:spcAft>
                  <a:spcPts val="0"/>
                </a:spcAft>
                <a:buClr>
                  <a:schemeClr val="lt1"/>
                </a:buClr>
                <a:buSzPts val="2400"/>
                <a:buFont typeface="Arial"/>
                <a:buNone/>
              </a:pPr>
              <a:r>
                <a:rPr lang="en-US" sz="2400">
                  <a:solidFill>
                    <a:schemeClr val="lt1"/>
                  </a:solidFill>
                  <a:latin typeface="Lato Light"/>
                  <a:ea typeface="Lato Light"/>
                  <a:cs typeface="Lato Light"/>
                  <a:sym typeface="Lato Light"/>
                </a:rPr>
                <a:t>Se analizan miles de publicaciones y datos provenientes de distintas plataformas de ecommerce.</a:t>
              </a:r>
              <a:endParaRPr sz="2400">
                <a:solidFill>
                  <a:schemeClr val="lt1"/>
                </a:solidFill>
                <a:latin typeface="Lato Light"/>
                <a:ea typeface="Lato Light"/>
                <a:cs typeface="Lato Light"/>
                <a:sym typeface="Lato Light"/>
              </a:endParaRPr>
            </a:p>
          </p:txBody>
        </p:sp>
        <p:sp>
          <p:nvSpPr>
            <p:cNvPr id="1956" name="Google Shape;1956;p19"/>
            <p:cNvSpPr txBox="1"/>
            <p:nvPr/>
          </p:nvSpPr>
          <p:spPr>
            <a:xfrm>
              <a:off x="3285872" y="3111383"/>
              <a:ext cx="12950739" cy="631393"/>
            </a:xfrm>
            <a:prstGeom prst="rect">
              <a:avLst/>
            </a:prstGeom>
            <a:noFill/>
            <a:ln>
              <a:noFill/>
            </a:ln>
          </p:spPr>
          <p:txBody>
            <a:bodyPr anchorCtr="0" anchor="t" bIns="108725" lIns="217475" spcFirstLastPara="1" rIns="217475" wrap="square" tIns="108725">
              <a:spAutoFit/>
            </a:bodyPr>
            <a:lstStyle/>
            <a:p>
              <a:pPr indent="0" lvl="0" marL="0" marR="0" rtl="0" algn="l">
                <a:lnSpc>
                  <a:spcPct val="151666"/>
                </a:lnSpc>
                <a:spcBef>
                  <a:spcPts val="0"/>
                </a:spcBef>
                <a:spcAft>
                  <a:spcPts val="0"/>
                </a:spcAft>
                <a:buClr>
                  <a:schemeClr val="lt1"/>
                </a:buClr>
                <a:buSzPts val="2400"/>
                <a:buFont typeface="Arial"/>
                <a:buNone/>
              </a:pPr>
              <a:r>
                <a:rPr b="1" lang="en-US" sz="2400">
                  <a:solidFill>
                    <a:schemeClr val="lt1"/>
                  </a:solidFill>
                  <a:latin typeface="Lato"/>
                  <a:ea typeface="Lato"/>
                  <a:cs typeface="Lato"/>
                  <a:sym typeface="Lato"/>
                </a:rPr>
                <a:t>UNIVERSO MAS DETALLADO</a:t>
              </a:r>
              <a:endParaRPr b="1" sz="2400">
                <a:solidFill>
                  <a:schemeClr val="lt1"/>
                </a:solidFill>
                <a:latin typeface="Lato"/>
                <a:ea typeface="Lato"/>
                <a:cs typeface="Lato"/>
                <a:sym typeface="Lato"/>
              </a:endParaRPr>
            </a:p>
          </p:txBody>
        </p:sp>
      </p:grpSp>
      <p:grpSp>
        <p:nvGrpSpPr>
          <p:cNvPr id="1957" name="Google Shape;1957;p19"/>
          <p:cNvGrpSpPr/>
          <p:nvPr/>
        </p:nvGrpSpPr>
        <p:grpSpPr>
          <a:xfrm>
            <a:off x="0" y="4438270"/>
            <a:ext cx="21139800" cy="1823320"/>
            <a:chOff x="0" y="4438270"/>
            <a:chExt cx="21139800" cy="1823320"/>
          </a:xfrm>
        </p:grpSpPr>
        <p:sp>
          <p:nvSpPr>
            <p:cNvPr id="1958" name="Google Shape;1958;p19"/>
            <p:cNvSpPr/>
            <p:nvPr/>
          </p:nvSpPr>
          <p:spPr>
            <a:xfrm>
              <a:off x="2700868" y="4967325"/>
              <a:ext cx="9275490" cy="1279023"/>
            </a:xfrm>
            <a:prstGeom prst="rect">
              <a:avLst/>
            </a:prstGeom>
            <a:solidFill>
              <a:srgbClr val="9914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9" name="Google Shape;1959;p19"/>
            <p:cNvSpPr/>
            <p:nvPr/>
          </p:nvSpPr>
          <p:spPr>
            <a:xfrm>
              <a:off x="11678876" y="4968285"/>
              <a:ext cx="6522078" cy="1278063"/>
            </a:xfrm>
            <a:custGeom>
              <a:rect b="b" l="l" r="r" t="t"/>
              <a:pathLst>
                <a:path extrusionOk="0" h="1784" w="9079">
                  <a:moveTo>
                    <a:pt x="8279" y="0"/>
                  </a:moveTo>
                  <a:lnTo>
                    <a:pt x="9078" y="892"/>
                  </a:lnTo>
                  <a:lnTo>
                    <a:pt x="8279" y="1783"/>
                  </a:lnTo>
                  <a:lnTo>
                    <a:pt x="0" y="1783"/>
                  </a:lnTo>
                  <a:lnTo>
                    <a:pt x="0" y="0"/>
                  </a:lnTo>
                  <a:lnTo>
                    <a:pt x="8279" y="0"/>
                  </a:lnTo>
                </a:path>
              </a:pathLst>
            </a:custGeom>
            <a:solidFill>
              <a:srgbClr val="9914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60" name="Google Shape;1960;p19"/>
            <p:cNvSpPr/>
            <p:nvPr/>
          </p:nvSpPr>
          <p:spPr>
            <a:xfrm>
              <a:off x="0" y="4968285"/>
              <a:ext cx="1672570" cy="1285374"/>
            </a:xfrm>
            <a:custGeom>
              <a:rect b="b" l="l" r="r" t="t"/>
              <a:pathLst>
                <a:path extrusionOk="0" h="1784" w="2326">
                  <a:moveTo>
                    <a:pt x="0" y="1783"/>
                  </a:moveTo>
                  <a:lnTo>
                    <a:pt x="2325" y="1783"/>
                  </a:lnTo>
                  <a:lnTo>
                    <a:pt x="2325" y="0"/>
                  </a:lnTo>
                  <a:lnTo>
                    <a:pt x="0" y="0"/>
                  </a:lnTo>
                  <a:lnTo>
                    <a:pt x="0" y="1783"/>
                  </a:lnTo>
                </a:path>
              </a:pathLst>
            </a:custGeom>
            <a:solidFill>
              <a:srgbClr val="9914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61" name="Google Shape;1961;p19"/>
            <p:cNvSpPr/>
            <p:nvPr/>
          </p:nvSpPr>
          <p:spPr>
            <a:xfrm>
              <a:off x="16641159" y="4953916"/>
              <a:ext cx="898173" cy="1307674"/>
            </a:xfrm>
            <a:custGeom>
              <a:rect b="b" l="l" r="r" t="t"/>
              <a:pathLst>
                <a:path extrusionOk="0" h="1785" w="1248">
                  <a:moveTo>
                    <a:pt x="453" y="0"/>
                  </a:moveTo>
                  <a:lnTo>
                    <a:pt x="0" y="0"/>
                  </a:lnTo>
                  <a:lnTo>
                    <a:pt x="798" y="892"/>
                  </a:lnTo>
                  <a:lnTo>
                    <a:pt x="0" y="1784"/>
                  </a:lnTo>
                  <a:lnTo>
                    <a:pt x="453" y="1784"/>
                  </a:lnTo>
                  <a:lnTo>
                    <a:pt x="1247" y="892"/>
                  </a:lnTo>
                  <a:lnTo>
                    <a:pt x="453"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62" name="Google Shape;1962;p19"/>
            <p:cNvSpPr/>
            <p:nvPr/>
          </p:nvSpPr>
          <p:spPr>
            <a:xfrm>
              <a:off x="20238452" y="4982566"/>
              <a:ext cx="901348" cy="1279024"/>
            </a:xfrm>
            <a:custGeom>
              <a:rect b="b" l="l" r="r" t="t"/>
              <a:pathLst>
                <a:path extrusionOk="0" h="1778" w="1254">
                  <a:moveTo>
                    <a:pt x="0" y="1777"/>
                  </a:moveTo>
                  <a:lnTo>
                    <a:pt x="454" y="1777"/>
                  </a:lnTo>
                  <a:lnTo>
                    <a:pt x="1253" y="891"/>
                  </a:lnTo>
                  <a:lnTo>
                    <a:pt x="454" y="0"/>
                  </a:lnTo>
                  <a:lnTo>
                    <a:pt x="0" y="0"/>
                  </a:lnTo>
                  <a:lnTo>
                    <a:pt x="799" y="891"/>
                  </a:lnTo>
                  <a:lnTo>
                    <a:pt x="0" y="1777"/>
                  </a:lnTo>
                </a:path>
              </a:pathLst>
            </a:custGeom>
            <a:solidFill>
              <a:srgbClr val="9914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63" name="Google Shape;1963;p19"/>
            <p:cNvSpPr/>
            <p:nvPr/>
          </p:nvSpPr>
          <p:spPr>
            <a:xfrm>
              <a:off x="16165095" y="4953916"/>
              <a:ext cx="904521" cy="1307674"/>
            </a:xfrm>
            <a:custGeom>
              <a:rect b="b" l="l" r="r" t="t"/>
              <a:pathLst>
                <a:path extrusionOk="0" h="1785" w="1255">
                  <a:moveTo>
                    <a:pt x="455" y="0"/>
                  </a:moveTo>
                  <a:lnTo>
                    <a:pt x="0" y="0"/>
                  </a:lnTo>
                  <a:lnTo>
                    <a:pt x="800" y="892"/>
                  </a:lnTo>
                  <a:lnTo>
                    <a:pt x="0" y="1784"/>
                  </a:lnTo>
                  <a:lnTo>
                    <a:pt x="455" y="1784"/>
                  </a:lnTo>
                  <a:lnTo>
                    <a:pt x="1254" y="892"/>
                  </a:lnTo>
                  <a:lnTo>
                    <a:pt x="455"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64" name="Google Shape;1964;p19"/>
            <p:cNvSpPr/>
            <p:nvPr/>
          </p:nvSpPr>
          <p:spPr>
            <a:xfrm>
              <a:off x="2707217" y="5958137"/>
              <a:ext cx="259074" cy="292348"/>
            </a:xfrm>
            <a:custGeom>
              <a:rect b="b" l="l" r="r" t="t"/>
              <a:pathLst>
                <a:path extrusionOk="0" h="570" w="445">
                  <a:moveTo>
                    <a:pt x="444" y="0"/>
                  </a:moveTo>
                  <a:lnTo>
                    <a:pt x="0" y="569"/>
                  </a:lnTo>
                  <a:lnTo>
                    <a:pt x="0" y="0"/>
                  </a:lnTo>
                  <a:lnTo>
                    <a:pt x="444" y="0"/>
                  </a:lnTo>
                </a:path>
              </a:pathLst>
            </a:custGeom>
            <a:solidFill>
              <a:srgbClr val="660D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5400">
                <a:solidFill>
                  <a:schemeClr val="dk1"/>
                </a:solidFill>
                <a:latin typeface="Calibri"/>
                <a:ea typeface="Calibri"/>
                <a:cs typeface="Calibri"/>
                <a:sym typeface="Calibri"/>
              </a:endParaRPr>
            </a:p>
          </p:txBody>
        </p:sp>
        <p:sp>
          <p:nvSpPr>
            <p:cNvPr id="1965" name="Google Shape;1965;p19"/>
            <p:cNvSpPr/>
            <p:nvPr/>
          </p:nvSpPr>
          <p:spPr>
            <a:xfrm>
              <a:off x="1367890" y="5980717"/>
              <a:ext cx="311028" cy="269768"/>
            </a:xfrm>
            <a:custGeom>
              <a:rect b="b" l="l" r="r" t="t"/>
              <a:pathLst>
                <a:path extrusionOk="0" h="570" w="439">
                  <a:moveTo>
                    <a:pt x="0" y="0"/>
                  </a:moveTo>
                  <a:lnTo>
                    <a:pt x="438" y="569"/>
                  </a:lnTo>
                  <a:lnTo>
                    <a:pt x="438" y="0"/>
                  </a:lnTo>
                  <a:lnTo>
                    <a:pt x="0" y="0"/>
                  </a:lnTo>
                </a:path>
              </a:pathLst>
            </a:custGeom>
            <a:solidFill>
              <a:srgbClr val="660D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66" name="Google Shape;1966;p19"/>
            <p:cNvSpPr/>
            <p:nvPr/>
          </p:nvSpPr>
          <p:spPr>
            <a:xfrm>
              <a:off x="1361542" y="4438270"/>
              <a:ext cx="1666225" cy="1542447"/>
            </a:xfrm>
            <a:custGeom>
              <a:rect b="b" l="l" r="r" t="t"/>
              <a:pathLst>
                <a:path extrusionOk="0" h="2141" w="2316">
                  <a:moveTo>
                    <a:pt x="0" y="2140"/>
                  </a:moveTo>
                  <a:lnTo>
                    <a:pt x="0" y="0"/>
                  </a:lnTo>
                  <a:lnTo>
                    <a:pt x="2315" y="0"/>
                  </a:lnTo>
                  <a:lnTo>
                    <a:pt x="2315" y="2140"/>
                  </a:lnTo>
                  <a:lnTo>
                    <a:pt x="0" y="214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67" name="Google Shape;1967;p19"/>
            <p:cNvSpPr/>
            <p:nvPr/>
          </p:nvSpPr>
          <p:spPr>
            <a:xfrm>
              <a:off x="1837889" y="4565826"/>
              <a:ext cx="743793" cy="877163"/>
            </a:xfrm>
            <a:prstGeom prst="rect">
              <a:avLst/>
            </a:prstGeom>
            <a:noFill/>
            <a:ln>
              <a:noFill/>
            </a:ln>
          </p:spPr>
          <p:txBody>
            <a:bodyPr anchorCtr="0" anchor="ctr" bIns="0" lIns="0" spcFirstLastPara="1" rIns="0" wrap="square" tIns="0">
              <a:spAutoFit/>
            </a:bodyPr>
            <a:lstStyle/>
            <a:p>
              <a:pPr indent="0" lvl="0" marL="0" marR="0" rtl="0" algn="ctr">
                <a:lnSpc>
                  <a:spcPct val="154800"/>
                </a:lnSpc>
                <a:spcBef>
                  <a:spcPts val="0"/>
                </a:spcBef>
                <a:spcAft>
                  <a:spcPts val="0"/>
                </a:spcAft>
                <a:buNone/>
              </a:pPr>
              <a:r>
                <a:rPr b="1" lang="en-US" sz="5000">
                  <a:solidFill>
                    <a:schemeClr val="lt1"/>
                  </a:solidFill>
                  <a:latin typeface="Lato"/>
                  <a:ea typeface="Lato"/>
                  <a:cs typeface="Lato"/>
                  <a:sym typeface="Lato"/>
                </a:rPr>
                <a:t>02</a:t>
              </a:r>
              <a:endParaRPr/>
            </a:p>
          </p:txBody>
        </p:sp>
        <p:sp>
          <p:nvSpPr>
            <p:cNvPr id="1968" name="Google Shape;1968;p19"/>
            <p:cNvSpPr/>
            <p:nvPr/>
          </p:nvSpPr>
          <p:spPr>
            <a:xfrm>
              <a:off x="1579374" y="5383741"/>
              <a:ext cx="130356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Lato"/>
                  <a:ea typeface="Lato"/>
                  <a:cs typeface="Lato"/>
                  <a:sym typeface="Lato"/>
                </a:rPr>
                <a:t>ANALISIS</a:t>
              </a:r>
              <a:endParaRPr/>
            </a:p>
          </p:txBody>
        </p:sp>
        <p:sp>
          <p:nvSpPr>
            <p:cNvPr id="1969" name="Google Shape;1969;p19"/>
            <p:cNvSpPr/>
            <p:nvPr/>
          </p:nvSpPr>
          <p:spPr>
            <a:xfrm>
              <a:off x="18837186" y="5159713"/>
              <a:ext cx="720000" cy="891973"/>
            </a:xfrm>
            <a:custGeom>
              <a:rect b="b" l="l" r="r" t="t"/>
              <a:pathLst>
                <a:path extrusionOk="0" h="21600" w="2160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rgbClr val="99153C"/>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
          <p:nvSpPr>
            <p:cNvPr id="1970" name="Google Shape;1970;p19"/>
            <p:cNvSpPr txBox="1"/>
            <p:nvPr/>
          </p:nvSpPr>
          <p:spPr>
            <a:xfrm>
              <a:off x="3301575" y="5477504"/>
              <a:ext cx="11759545" cy="631393"/>
            </a:xfrm>
            <a:prstGeom prst="rect">
              <a:avLst/>
            </a:prstGeom>
            <a:noFill/>
            <a:ln>
              <a:noFill/>
            </a:ln>
          </p:spPr>
          <p:txBody>
            <a:bodyPr anchorCtr="0" anchor="t" bIns="108725" lIns="217475" spcFirstLastPara="1" rIns="217475" wrap="square" tIns="108725">
              <a:spAutoFit/>
            </a:bodyPr>
            <a:lstStyle/>
            <a:p>
              <a:pPr indent="0" lvl="0" marL="0" marR="0" rtl="0" algn="l">
                <a:lnSpc>
                  <a:spcPct val="151666"/>
                </a:lnSpc>
                <a:spcBef>
                  <a:spcPts val="0"/>
                </a:spcBef>
                <a:spcAft>
                  <a:spcPts val="0"/>
                </a:spcAft>
                <a:buClr>
                  <a:schemeClr val="lt1"/>
                </a:buClr>
                <a:buSzPts val="2400"/>
                <a:buFont typeface="Arial"/>
                <a:buNone/>
              </a:pPr>
              <a:r>
                <a:rPr lang="en-US" sz="2400">
                  <a:solidFill>
                    <a:schemeClr val="lt1"/>
                  </a:solidFill>
                  <a:latin typeface="Lato Light"/>
                  <a:ea typeface="Lato Light"/>
                  <a:cs typeface="Lato Light"/>
                  <a:sym typeface="Lato Light"/>
                </a:rPr>
                <a:t>Se analizan datos que no se encuentran al alcance de un usuario promedio.</a:t>
              </a:r>
              <a:endParaRPr sz="2400">
                <a:solidFill>
                  <a:schemeClr val="lt1"/>
                </a:solidFill>
                <a:latin typeface="Lato Light"/>
                <a:ea typeface="Lato Light"/>
                <a:cs typeface="Lato Light"/>
                <a:sym typeface="Lato Light"/>
              </a:endParaRPr>
            </a:p>
          </p:txBody>
        </p:sp>
        <p:sp>
          <p:nvSpPr>
            <p:cNvPr id="1971" name="Google Shape;1971;p19"/>
            <p:cNvSpPr txBox="1"/>
            <p:nvPr/>
          </p:nvSpPr>
          <p:spPr>
            <a:xfrm>
              <a:off x="3285872" y="5019589"/>
              <a:ext cx="12950739" cy="631393"/>
            </a:xfrm>
            <a:prstGeom prst="rect">
              <a:avLst/>
            </a:prstGeom>
            <a:noFill/>
            <a:ln>
              <a:noFill/>
            </a:ln>
          </p:spPr>
          <p:txBody>
            <a:bodyPr anchorCtr="0" anchor="t" bIns="108725" lIns="217475" spcFirstLastPara="1" rIns="217475" wrap="square" tIns="108725">
              <a:spAutoFit/>
            </a:bodyPr>
            <a:lstStyle/>
            <a:p>
              <a:pPr indent="0" lvl="0" marL="0" marR="0" rtl="0" algn="l">
                <a:lnSpc>
                  <a:spcPct val="151666"/>
                </a:lnSpc>
                <a:spcBef>
                  <a:spcPts val="0"/>
                </a:spcBef>
                <a:spcAft>
                  <a:spcPts val="0"/>
                </a:spcAft>
                <a:buClr>
                  <a:schemeClr val="lt1"/>
                </a:buClr>
                <a:buSzPts val="2400"/>
                <a:buFont typeface="Arial"/>
                <a:buNone/>
              </a:pPr>
              <a:r>
                <a:rPr b="1" lang="en-US" sz="2400">
                  <a:solidFill>
                    <a:schemeClr val="lt1"/>
                  </a:solidFill>
                  <a:latin typeface="Lato"/>
                  <a:ea typeface="Lato"/>
                  <a:cs typeface="Lato"/>
                  <a:sym typeface="Lato"/>
                </a:rPr>
                <a:t>INFORMACIÓN NO VISIBLE</a:t>
              </a:r>
              <a:endParaRPr b="1" sz="2400">
                <a:solidFill>
                  <a:schemeClr val="lt1"/>
                </a:solidFill>
                <a:latin typeface="Lato"/>
                <a:ea typeface="Lato"/>
                <a:cs typeface="Lato"/>
                <a:sym typeface="Lato"/>
              </a:endParaRPr>
            </a:p>
          </p:txBody>
        </p:sp>
      </p:grpSp>
      <p:grpSp>
        <p:nvGrpSpPr>
          <p:cNvPr id="1972" name="Google Shape;1972;p19"/>
          <p:cNvGrpSpPr/>
          <p:nvPr/>
        </p:nvGrpSpPr>
        <p:grpSpPr>
          <a:xfrm>
            <a:off x="0" y="8405176"/>
            <a:ext cx="21139800" cy="1823324"/>
            <a:chOff x="0" y="8381727"/>
            <a:chExt cx="21139800" cy="1823324"/>
          </a:xfrm>
        </p:grpSpPr>
        <p:sp>
          <p:nvSpPr>
            <p:cNvPr id="1973" name="Google Shape;1973;p19"/>
            <p:cNvSpPr/>
            <p:nvPr/>
          </p:nvSpPr>
          <p:spPr>
            <a:xfrm>
              <a:off x="2700868" y="8908571"/>
              <a:ext cx="9281838" cy="1288472"/>
            </a:xfrm>
            <a:prstGeom prst="rect">
              <a:avLst/>
            </a:prstGeom>
            <a:solidFill>
              <a:srgbClr val="8AA3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4" name="Google Shape;1974;p19"/>
            <p:cNvSpPr/>
            <p:nvPr/>
          </p:nvSpPr>
          <p:spPr>
            <a:xfrm>
              <a:off x="11976358" y="8908571"/>
              <a:ext cx="6522078" cy="1285372"/>
            </a:xfrm>
            <a:custGeom>
              <a:rect b="b" l="l" r="r" t="t"/>
              <a:pathLst>
                <a:path extrusionOk="0" h="1785" w="9062">
                  <a:moveTo>
                    <a:pt x="8268" y="0"/>
                  </a:moveTo>
                  <a:lnTo>
                    <a:pt x="9061" y="892"/>
                  </a:lnTo>
                  <a:lnTo>
                    <a:pt x="8268" y="1784"/>
                  </a:lnTo>
                  <a:lnTo>
                    <a:pt x="0" y="1784"/>
                  </a:lnTo>
                  <a:lnTo>
                    <a:pt x="0" y="0"/>
                  </a:lnTo>
                  <a:lnTo>
                    <a:pt x="8268" y="0"/>
                  </a:lnTo>
                </a:path>
              </a:pathLst>
            </a:custGeom>
            <a:solidFill>
              <a:srgbClr val="8AA3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75" name="Google Shape;1975;p19"/>
            <p:cNvSpPr/>
            <p:nvPr/>
          </p:nvSpPr>
          <p:spPr>
            <a:xfrm>
              <a:off x="0" y="8908571"/>
              <a:ext cx="1672570" cy="1285372"/>
            </a:xfrm>
            <a:custGeom>
              <a:rect b="b" l="l" r="r" t="t"/>
              <a:pathLst>
                <a:path extrusionOk="0" h="1785" w="2326">
                  <a:moveTo>
                    <a:pt x="0" y="1784"/>
                  </a:moveTo>
                  <a:lnTo>
                    <a:pt x="2325" y="1784"/>
                  </a:lnTo>
                  <a:lnTo>
                    <a:pt x="2325" y="0"/>
                  </a:lnTo>
                  <a:lnTo>
                    <a:pt x="0" y="0"/>
                  </a:lnTo>
                  <a:lnTo>
                    <a:pt x="0" y="1784"/>
                  </a:lnTo>
                </a:path>
              </a:pathLst>
            </a:custGeom>
            <a:solidFill>
              <a:srgbClr val="8AA3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76" name="Google Shape;1976;p19"/>
            <p:cNvSpPr/>
            <p:nvPr/>
          </p:nvSpPr>
          <p:spPr>
            <a:xfrm>
              <a:off x="1348336" y="9921000"/>
              <a:ext cx="330582" cy="269770"/>
            </a:xfrm>
            <a:custGeom>
              <a:rect b="b" l="l" r="r" t="t"/>
              <a:pathLst>
                <a:path extrusionOk="0" h="569" w="439">
                  <a:moveTo>
                    <a:pt x="0" y="0"/>
                  </a:moveTo>
                  <a:lnTo>
                    <a:pt x="438" y="568"/>
                  </a:lnTo>
                  <a:lnTo>
                    <a:pt x="438" y="0"/>
                  </a:lnTo>
                  <a:lnTo>
                    <a:pt x="0" y="0"/>
                  </a:lnTo>
                </a:path>
              </a:pathLst>
            </a:custGeom>
            <a:solidFill>
              <a:srgbClr val="5C6D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77" name="Google Shape;1977;p19"/>
            <p:cNvSpPr/>
            <p:nvPr/>
          </p:nvSpPr>
          <p:spPr>
            <a:xfrm>
              <a:off x="1361542" y="8381727"/>
              <a:ext cx="1666225" cy="1539273"/>
            </a:xfrm>
            <a:custGeom>
              <a:rect b="b" l="l" r="r" t="t"/>
              <a:pathLst>
                <a:path extrusionOk="0" h="2140" w="2316">
                  <a:moveTo>
                    <a:pt x="0" y="2139"/>
                  </a:moveTo>
                  <a:lnTo>
                    <a:pt x="0" y="0"/>
                  </a:lnTo>
                  <a:lnTo>
                    <a:pt x="2315" y="0"/>
                  </a:lnTo>
                  <a:lnTo>
                    <a:pt x="2315" y="2139"/>
                  </a:lnTo>
                  <a:lnTo>
                    <a:pt x="0" y="21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78" name="Google Shape;1978;p19"/>
            <p:cNvSpPr/>
            <p:nvPr/>
          </p:nvSpPr>
          <p:spPr>
            <a:xfrm>
              <a:off x="1837889" y="8515631"/>
              <a:ext cx="743793" cy="877163"/>
            </a:xfrm>
            <a:prstGeom prst="rect">
              <a:avLst/>
            </a:prstGeom>
            <a:noFill/>
            <a:ln>
              <a:noFill/>
            </a:ln>
          </p:spPr>
          <p:txBody>
            <a:bodyPr anchorCtr="0" anchor="ctr" bIns="0" lIns="0" spcFirstLastPara="1" rIns="0" wrap="square" tIns="0">
              <a:spAutoFit/>
            </a:bodyPr>
            <a:lstStyle/>
            <a:p>
              <a:pPr indent="0" lvl="0" marL="0" marR="0" rtl="0" algn="ctr">
                <a:lnSpc>
                  <a:spcPct val="154800"/>
                </a:lnSpc>
                <a:spcBef>
                  <a:spcPts val="0"/>
                </a:spcBef>
                <a:spcAft>
                  <a:spcPts val="0"/>
                </a:spcAft>
                <a:buNone/>
              </a:pPr>
              <a:r>
                <a:rPr b="1" lang="en-US" sz="5000">
                  <a:solidFill>
                    <a:schemeClr val="lt1"/>
                  </a:solidFill>
                  <a:latin typeface="Lato"/>
                  <a:ea typeface="Lato"/>
                  <a:cs typeface="Lato"/>
                  <a:sym typeface="Lato"/>
                </a:rPr>
                <a:t>04</a:t>
              </a:r>
              <a:endParaRPr/>
            </a:p>
          </p:txBody>
        </p:sp>
        <p:sp>
          <p:nvSpPr>
            <p:cNvPr id="1979" name="Google Shape;1979;p19"/>
            <p:cNvSpPr/>
            <p:nvPr/>
          </p:nvSpPr>
          <p:spPr>
            <a:xfrm>
              <a:off x="1496016" y="9364026"/>
              <a:ext cx="14702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Lato"/>
                  <a:ea typeface="Lato"/>
                  <a:cs typeface="Lato"/>
                  <a:sym typeface="Lato"/>
                </a:rPr>
                <a:t>REPORTES</a:t>
              </a:r>
              <a:endParaRPr/>
            </a:p>
          </p:txBody>
        </p:sp>
        <p:sp>
          <p:nvSpPr>
            <p:cNvPr id="1980" name="Google Shape;1980;p19"/>
            <p:cNvSpPr/>
            <p:nvPr/>
          </p:nvSpPr>
          <p:spPr>
            <a:xfrm>
              <a:off x="18876394" y="9163352"/>
              <a:ext cx="720000" cy="720000"/>
            </a:xfrm>
            <a:custGeom>
              <a:rect b="b" l="l" r="r" t="t"/>
              <a:pathLst>
                <a:path extrusionOk="0" h="21600" w="2160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4"/>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
          <p:nvSpPr>
            <p:cNvPr id="1981" name="Google Shape;1981;p19"/>
            <p:cNvSpPr/>
            <p:nvPr/>
          </p:nvSpPr>
          <p:spPr>
            <a:xfrm>
              <a:off x="16641159" y="8897377"/>
              <a:ext cx="904476" cy="1307674"/>
            </a:xfrm>
            <a:custGeom>
              <a:rect b="b" l="l" r="r" t="t"/>
              <a:pathLst>
                <a:path extrusionOk="0" h="1785" w="1248">
                  <a:moveTo>
                    <a:pt x="453" y="0"/>
                  </a:moveTo>
                  <a:lnTo>
                    <a:pt x="0" y="0"/>
                  </a:lnTo>
                  <a:lnTo>
                    <a:pt x="798" y="892"/>
                  </a:lnTo>
                  <a:lnTo>
                    <a:pt x="0" y="1784"/>
                  </a:lnTo>
                  <a:lnTo>
                    <a:pt x="453" y="1784"/>
                  </a:lnTo>
                  <a:lnTo>
                    <a:pt x="1247" y="892"/>
                  </a:lnTo>
                  <a:lnTo>
                    <a:pt x="453"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82" name="Google Shape;1982;p19"/>
            <p:cNvSpPr/>
            <p:nvPr/>
          </p:nvSpPr>
          <p:spPr>
            <a:xfrm>
              <a:off x="20238452" y="8926027"/>
              <a:ext cx="901348" cy="1279024"/>
            </a:xfrm>
            <a:custGeom>
              <a:rect b="b" l="l" r="r" t="t"/>
              <a:pathLst>
                <a:path extrusionOk="0" h="1778" w="1254">
                  <a:moveTo>
                    <a:pt x="0" y="1777"/>
                  </a:moveTo>
                  <a:lnTo>
                    <a:pt x="454" y="1777"/>
                  </a:lnTo>
                  <a:lnTo>
                    <a:pt x="1253" y="891"/>
                  </a:lnTo>
                  <a:lnTo>
                    <a:pt x="454" y="0"/>
                  </a:lnTo>
                  <a:lnTo>
                    <a:pt x="0" y="0"/>
                  </a:lnTo>
                  <a:lnTo>
                    <a:pt x="799" y="891"/>
                  </a:lnTo>
                  <a:lnTo>
                    <a:pt x="0" y="1777"/>
                  </a:lnTo>
                </a:path>
              </a:pathLst>
            </a:custGeom>
            <a:solidFill>
              <a:srgbClr val="8AA3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83" name="Google Shape;1983;p19"/>
            <p:cNvSpPr/>
            <p:nvPr/>
          </p:nvSpPr>
          <p:spPr>
            <a:xfrm>
              <a:off x="16165095" y="8897377"/>
              <a:ext cx="910869" cy="1307674"/>
            </a:xfrm>
            <a:custGeom>
              <a:rect b="b" l="l" r="r" t="t"/>
              <a:pathLst>
                <a:path extrusionOk="0" h="1785" w="1255">
                  <a:moveTo>
                    <a:pt x="455" y="0"/>
                  </a:moveTo>
                  <a:lnTo>
                    <a:pt x="0" y="0"/>
                  </a:lnTo>
                  <a:lnTo>
                    <a:pt x="800" y="892"/>
                  </a:lnTo>
                  <a:lnTo>
                    <a:pt x="0" y="1784"/>
                  </a:lnTo>
                  <a:lnTo>
                    <a:pt x="455" y="1784"/>
                  </a:lnTo>
                  <a:lnTo>
                    <a:pt x="1254" y="892"/>
                  </a:lnTo>
                  <a:lnTo>
                    <a:pt x="455"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84" name="Google Shape;1984;p19"/>
            <p:cNvSpPr txBox="1"/>
            <p:nvPr/>
          </p:nvSpPr>
          <p:spPr>
            <a:xfrm>
              <a:off x="3301575" y="9453278"/>
              <a:ext cx="11759545" cy="631393"/>
            </a:xfrm>
            <a:prstGeom prst="rect">
              <a:avLst/>
            </a:prstGeom>
            <a:noFill/>
            <a:ln>
              <a:noFill/>
            </a:ln>
          </p:spPr>
          <p:txBody>
            <a:bodyPr anchorCtr="0" anchor="t" bIns="108725" lIns="217475" spcFirstLastPara="1" rIns="217475" wrap="square" tIns="108725">
              <a:spAutoFit/>
            </a:bodyPr>
            <a:lstStyle/>
            <a:p>
              <a:pPr indent="0" lvl="0" marL="0" marR="0" rtl="0" algn="l">
                <a:lnSpc>
                  <a:spcPct val="151666"/>
                </a:lnSpc>
                <a:spcBef>
                  <a:spcPts val="0"/>
                </a:spcBef>
                <a:spcAft>
                  <a:spcPts val="0"/>
                </a:spcAft>
                <a:buClr>
                  <a:schemeClr val="lt1"/>
                </a:buClr>
                <a:buSzPts val="2400"/>
                <a:buFont typeface="Arial"/>
                <a:buNone/>
              </a:pPr>
              <a:r>
                <a:rPr lang="en-US" sz="2400">
                  <a:solidFill>
                    <a:schemeClr val="lt1"/>
                  </a:solidFill>
                  <a:latin typeface="Lato Light"/>
                  <a:ea typeface="Lato Light"/>
                  <a:cs typeface="Lato Light"/>
                  <a:sym typeface="Lato Light"/>
                </a:rPr>
                <a:t>Se presenta la información de manera intuitiva y sencilla de interpretar</a:t>
              </a:r>
              <a:endParaRPr sz="2400">
                <a:solidFill>
                  <a:schemeClr val="lt1"/>
                </a:solidFill>
                <a:latin typeface="Lato Light"/>
                <a:ea typeface="Lato Light"/>
                <a:cs typeface="Lato Light"/>
                <a:sym typeface="Lato Light"/>
              </a:endParaRPr>
            </a:p>
          </p:txBody>
        </p:sp>
        <p:sp>
          <p:nvSpPr>
            <p:cNvPr id="1985" name="Google Shape;1985;p19"/>
            <p:cNvSpPr txBox="1"/>
            <p:nvPr/>
          </p:nvSpPr>
          <p:spPr>
            <a:xfrm>
              <a:off x="3285872" y="8995363"/>
              <a:ext cx="12950739" cy="631393"/>
            </a:xfrm>
            <a:prstGeom prst="rect">
              <a:avLst/>
            </a:prstGeom>
            <a:noFill/>
            <a:ln>
              <a:noFill/>
            </a:ln>
          </p:spPr>
          <p:txBody>
            <a:bodyPr anchorCtr="0" anchor="t" bIns="108725" lIns="217475" spcFirstLastPara="1" rIns="217475" wrap="square" tIns="108725">
              <a:spAutoFit/>
            </a:bodyPr>
            <a:lstStyle/>
            <a:p>
              <a:pPr indent="0" lvl="0" marL="0" marR="0" rtl="0" algn="l">
                <a:lnSpc>
                  <a:spcPct val="151666"/>
                </a:lnSpc>
                <a:spcBef>
                  <a:spcPts val="0"/>
                </a:spcBef>
                <a:spcAft>
                  <a:spcPts val="0"/>
                </a:spcAft>
                <a:buClr>
                  <a:schemeClr val="lt1"/>
                </a:buClr>
                <a:buSzPts val="2400"/>
                <a:buFont typeface="Arial"/>
                <a:buNone/>
              </a:pPr>
              <a:r>
                <a:rPr b="1" lang="en-US" sz="2400">
                  <a:solidFill>
                    <a:schemeClr val="lt1"/>
                  </a:solidFill>
                  <a:latin typeface="Lato"/>
                  <a:ea typeface="Lato"/>
                  <a:cs typeface="Lato"/>
                  <a:sym typeface="Lato"/>
                </a:rPr>
                <a:t>REPORTES DETALLADOS</a:t>
              </a:r>
              <a:endParaRPr b="1" sz="2400">
                <a:solidFill>
                  <a:schemeClr val="lt1"/>
                </a:solidFill>
                <a:latin typeface="Lato"/>
                <a:ea typeface="Lato"/>
                <a:cs typeface="Lato"/>
                <a:sym typeface="Lato"/>
              </a:endParaRPr>
            </a:p>
          </p:txBody>
        </p:sp>
      </p:grpSp>
      <p:grpSp>
        <p:nvGrpSpPr>
          <p:cNvPr id="1986" name="Google Shape;1986;p19"/>
          <p:cNvGrpSpPr/>
          <p:nvPr/>
        </p:nvGrpSpPr>
        <p:grpSpPr>
          <a:xfrm>
            <a:off x="6348" y="10346556"/>
            <a:ext cx="21139798" cy="1823791"/>
            <a:chOff x="6348" y="10346556"/>
            <a:chExt cx="21139798" cy="1823791"/>
          </a:xfrm>
        </p:grpSpPr>
        <p:sp>
          <p:nvSpPr>
            <p:cNvPr id="1987" name="Google Shape;1987;p19"/>
            <p:cNvSpPr/>
            <p:nvPr/>
          </p:nvSpPr>
          <p:spPr>
            <a:xfrm>
              <a:off x="2707216" y="10881875"/>
              <a:ext cx="9281838" cy="1279997"/>
            </a:xfrm>
            <a:prstGeom prst="rect">
              <a:avLst/>
            </a:prstGeom>
            <a:solidFill>
              <a:srgbClr val="576B8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Google Shape;1988;p19"/>
            <p:cNvSpPr/>
            <p:nvPr/>
          </p:nvSpPr>
          <p:spPr>
            <a:xfrm>
              <a:off x="11982706" y="10884975"/>
              <a:ext cx="6522078" cy="1285372"/>
            </a:xfrm>
            <a:custGeom>
              <a:rect b="b" l="l" r="r" t="t"/>
              <a:pathLst>
                <a:path extrusionOk="0" h="1785" w="9062">
                  <a:moveTo>
                    <a:pt x="8268" y="0"/>
                  </a:moveTo>
                  <a:lnTo>
                    <a:pt x="9061" y="892"/>
                  </a:lnTo>
                  <a:lnTo>
                    <a:pt x="8268" y="1784"/>
                  </a:lnTo>
                  <a:lnTo>
                    <a:pt x="0" y="1784"/>
                  </a:lnTo>
                  <a:lnTo>
                    <a:pt x="0" y="0"/>
                  </a:lnTo>
                  <a:lnTo>
                    <a:pt x="8268" y="0"/>
                  </a:lnTo>
                </a:path>
              </a:pathLst>
            </a:custGeom>
            <a:solidFill>
              <a:srgbClr val="576B8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89" name="Google Shape;1989;p19"/>
            <p:cNvSpPr/>
            <p:nvPr/>
          </p:nvSpPr>
          <p:spPr>
            <a:xfrm>
              <a:off x="6348" y="10873400"/>
              <a:ext cx="1672570" cy="1285372"/>
            </a:xfrm>
            <a:custGeom>
              <a:rect b="b" l="l" r="r" t="t"/>
              <a:pathLst>
                <a:path extrusionOk="0" h="1785" w="2326">
                  <a:moveTo>
                    <a:pt x="0" y="1784"/>
                  </a:moveTo>
                  <a:lnTo>
                    <a:pt x="2325" y="1784"/>
                  </a:lnTo>
                  <a:lnTo>
                    <a:pt x="2325" y="0"/>
                  </a:lnTo>
                  <a:lnTo>
                    <a:pt x="0" y="0"/>
                  </a:lnTo>
                  <a:lnTo>
                    <a:pt x="0" y="1784"/>
                  </a:lnTo>
                </a:path>
              </a:pathLst>
            </a:custGeom>
            <a:solidFill>
              <a:srgbClr val="576B8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90" name="Google Shape;1990;p19"/>
            <p:cNvSpPr/>
            <p:nvPr/>
          </p:nvSpPr>
          <p:spPr>
            <a:xfrm>
              <a:off x="1361542" y="11885829"/>
              <a:ext cx="323724" cy="269770"/>
            </a:xfrm>
            <a:custGeom>
              <a:rect b="b" l="l" r="r" t="t"/>
              <a:pathLst>
                <a:path extrusionOk="0" h="569" w="439">
                  <a:moveTo>
                    <a:pt x="0" y="0"/>
                  </a:moveTo>
                  <a:lnTo>
                    <a:pt x="438" y="568"/>
                  </a:lnTo>
                  <a:lnTo>
                    <a:pt x="438" y="0"/>
                  </a:lnTo>
                  <a:lnTo>
                    <a:pt x="0" y="0"/>
                  </a:lnTo>
                </a:path>
              </a:pathLst>
            </a:custGeom>
            <a:solidFill>
              <a:srgbClr val="2B35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91" name="Google Shape;1991;p19"/>
            <p:cNvSpPr/>
            <p:nvPr/>
          </p:nvSpPr>
          <p:spPr>
            <a:xfrm>
              <a:off x="1367890" y="10346556"/>
              <a:ext cx="1666225" cy="1539273"/>
            </a:xfrm>
            <a:custGeom>
              <a:rect b="b" l="l" r="r" t="t"/>
              <a:pathLst>
                <a:path extrusionOk="0" h="2140" w="2316">
                  <a:moveTo>
                    <a:pt x="0" y="2139"/>
                  </a:moveTo>
                  <a:lnTo>
                    <a:pt x="0" y="0"/>
                  </a:lnTo>
                  <a:lnTo>
                    <a:pt x="2315" y="0"/>
                  </a:lnTo>
                  <a:lnTo>
                    <a:pt x="2315" y="2139"/>
                  </a:lnTo>
                  <a:lnTo>
                    <a:pt x="0" y="2139"/>
                  </a:lnTo>
                </a:path>
              </a:pathLst>
            </a:custGeom>
            <a:solidFill>
              <a:srgbClr val="93A3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92" name="Google Shape;1992;p19"/>
            <p:cNvSpPr/>
            <p:nvPr/>
          </p:nvSpPr>
          <p:spPr>
            <a:xfrm>
              <a:off x="1844237" y="10480460"/>
              <a:ext cx="743794" cy="877163"/>
            </a:xfrm>
            <a:prstGeom prst="rect">
              <a:avLst/>
            </a:prstGeom>
            <a:noFill/>
            <a:ln>
              <a:noFill/>
            </a:ln>
          </p:spPr>
          <p:txBody>
            <a:bodyPr anchorCtr="0" anchor="ctr" bIns="0" lIns="0" spcFirstLastPara="1" rIns="0" wrap="square" tIns="0">
              <a:spAutoFit/>
            </a:bodyPr>
            <a:lstStyle/>
            <a:p>
              <a:pPr indent="0" lvl="0" marL="0" marR="0" rtl="0" algn="ctr">
                <a:lnSpc>
                  <a:spcPct val="154800"/>
                </a:lnSpc>
                <a:spcBef>
                  <a:spcPts val="0"/>
                </a:spcBef>
                <a:spcAft>
                  <a:spcPts val="0"/>
                </a:spcAft>
                <a:buNone/>
              </a:pPr>
              <a:r>
                <a:rPr b="1" lang="en-US" sz="5000">
                  <a:solidFill>
                    <a:schemeClr val="lt1"/>
                  </a:solidFill>
                  <a:latin typeface="Lato"/>
                  <a:ea typeface="Lato"/>
                  <a:cs typeface="Lato"/>
                  <a:sym typeface="Lato"/>
                </a:rPr>
                <a:t>05</a:t>
              </a:r>
              <a:endParaRPr/>
            </a:p>
          </p:txBody>
        </p:sp>
        <p:sp>
          <p:nvSpPr>
            <p:cNvPr id="1993" name="Google Shape;1993;p19"/>
            <p:cNvSpPr/>
            <p:nvPr/>
          </p:nvSpPr>
          <p:spPr>
            <a:xfrm>
              <a:off x="1536829" y="11298375"/>
              <a:ext cx="140134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Lato"/>
                  <a:ea typeface="Lato"/>
                  <a:cs typeface="Lato"/>
                  <a:sym typeface="Lato"/>
                </a:rPr>
                <a:t>LIBERTAD</a:t>
              </a:r>
              <a:endParaRPr/>
            </a:p>
          </p:txBody>
        </p:sp>
        <p:sp>
          <p:nvSpPr>
            <p:cNvPr id="1994" name="Google Shape;1994;p19"/>
            <p:cNvSpPr/>
            <p:nvPr/>
          </p:nvSpPr>
          <p:spPr>
            <a:xfrm>
              <a:off x="16647506" y="10862206"/>
              <a:ext cx="898173" cy="1285372"/>
            </a:xfrm>
            <a:custGeom>
              <a:rect b="b" l="l" r="r" t="t"/>
              <a:pathLst>
                <a:path extrusionOk="0" h="1785" w="1248">
                  <a:moveTo>
                    <a:pt x="453" y="0"/>
                  </a:moveTo>
                  <a:lnTo>
                    <a:pt x="0" y="0"/>
                  </a:lnTo>
                  <a:lnTo>
                    <a:pt x="798" y="892"/>
                  </a:lnTo>
                  <a:lnTo>
                    <a:pt x="0" y="1784"/>
                  </a:lnTo>
                  <a:lnTo>
                    <a:pt x="453" y="1784"/>
                  </a:lnTo>
                  <a:lnTo>
                    <a:pt x="1247" y="892"/>
                  </a:lnTo>
                  <a:lnTo>
                    <a:pt x="453"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95" name="Google Shape;1995;p19"/>
            <p:cNvSpPr/>
            <p:nvPr/>
          </p:nvSpPr>
          <p:spPr>
            <a:xfrm>
              <a:off x="20244798" y="10890856"/>
              <a:ext cx="901348" cy="1279024"/>
            </a:xfrm>
            <a:custGeom>
              <a:rect b="b" l="l" r="r" t="t"/>
              <a:pathLst>
                <a:path extrusionOk="0" h="1778" w="1254">
                  <a:moveTo>
                    <a:pt x="0" y="1777"/>
                  </a:moveTo>
                  <a:lnTo>
                    <a:pt x="454" y="1777"/>
                  </a:lnTo>
                  <a:lnTo>
                    <a:pt x="1253" y="891"/>
                  </a:lnTo>
                  <a:lnTo>
                    <a:pt x="454" y="0"/>
                  </a:lnTo>
                  <a:lnTo>
                    <a:pt x="0" y="0"/>
                  </a:lnTo>
                  <a:lnTo>
                    <a:pt x="799" y="891"/>
                  </a:lnTo>
                  <a:lnTo>
                    <a:pt x="0" y="1777"/>
                  </a:lnTo>
                </a:path>
              </a:pathLst>
            </a:custGeom>
            <a:solidFill>
              <a:srgbClr val="576B8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96" name="Google Shape;1996;p19"/>
            <p:cNvSpPr/>
            <p:nvPr/>
          </p:nvSpPr>
          <p:spPr>
            <a:xfrm>
              <a:off x="16171444" y="10862206"/>
              <a:ext cx="904521" cy="1285372"/>
            </a:xfrm>
            <a:custGeom>
              <a:rect b="b" l="l" r="r" t="t"/>
              <a:pathLst>
                <a:path extrusionOk="0" h="1785" w="1255">
                  <a:moveTo>
                    <a:pt x="455" y="0"/>
                  </a:moveTo>
                  <a:lnTo>
                    <a:pt x="0" y="0"/>
                  </a:lnTo>
                  <a:lnTo>
                    <a:pt x="800" y="892"/>
                  </a:lnTo>
                  <a:lnTo>
                    <a:pt x="0" y="1784"/>
                  </a:lnTo>
                  <a:lnTo>
                    <a:pt x="455" y="1784"/>
                  </a:lnTo>
                  <a:lnTo>
                    <a:pt x="1254" y="892"/>
                  </a:lnTo>
                  <a:lnTo>
                    <a:pt x="455"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1997" name="Google Shape;1997;p19"/>
            <p:cNvSpPr/>
            <p:nvPr/>
          </p:nvSpPr>
          <p:spPr>
            <a:xfrm>
              <a:off x="2707216" y="11885829"/>
              <a:ext cx="326899" cy="278446"/>
            </a:xfrm>
            <a:custGeom>
              <a:rect b="b" l="l" r="r" t="t"/>
              <a:pathLst>
                <a:path extrusionOk="0" h="569" w="445">
                  <a:moveTo>
                    <a:pt x="444" y="0"/>
                  </a:moveTo>
                  <a:lnTo>
                    <a:pt x="0" y="568"/>
                  </a:lnTo>
                  <a:lnTo>
                    <a:pt x="0" y="0"/>
                  </a:lnTo>
                  <a:lnTo>
                    <a:pt x="444" y="0"/>
                  </a:lnTo>
                </a:path>
              </a:pathLst>
            </a:custGeom>
            <a:solidFill>
              <a:srgbClr val="2B35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5400">
                <a:solidFill>
                  <a:schemeClr val="dk1"/>
                </a:solidFill>
                <a:latin typeface="Calibri"/>
                <a:ea typeface="Calibri"/>
                <a:cs typeface="Calibri"/>
                <a:sym typeface="Calibri"/>
              </a:endParaRPr>
            </a:p>
          </p:txBody>
        </p:sp>
        <p:sp>
          <p:nvSpPr>
            <p:cNvPr id="1998" name="Google Shape;1998;p19"/>
            <p:cNvSpPr txBox="1"/>
            <p:nvPr/>
          </p:nvSpPr>
          <p:spPr>
            <a:xfrm>
              <a:off x="3301575" y="11430648"/>
              <a:ext cx="11759545" cy="631393"/>
            </a:xfrm>
            <a:prstGeom prst="rect">
              <a:avLst/>
            </a:prstGeom>
            <a:noFill/>
            <a:ln>
              <a:noFill/>
            </a:ln>
          </p:spPr>
          <p:txBody>
            <a:bodyPr anchorCtr="0" anchor="t" bIns="108725" lIns="217475" spcFirstLastPara="1" rIns="217475" wrap="square" tIns="108725">
              <a:spAutoFit/>
            </a:bodyPr>
            <a:lstStyle/>
            <a:p>
              <a:pPr indent="0" lvl="0" marL="0" marR="0" rtl="0" algn="l">
                <a:lnSpc>
                  <a:spcPct val="151666"/>
                </a:lnSpc>
                <a:spcBef>
                  <a:spcPts val="0"/>
                </a:spcBef>
                <a:spcAft>
                  <a:spcPts val="0"/>
                </a:spcAft>
                <a:buClr>
                  <a:schemeClr val="lt1"/>
                </a:buClr>
                <a:buSzPts val="2400"/>
                <a:buFont typeface="Arial"/>
                <a:buNone/>
              </a:pPr>
              <a:r>
                <a:rPr lang="en-US" sz="2400">
                  <a:solidFill>
                    <a:schemeClr val="lt1"/>
                  </a:solidFill>
                  <a:latin typeface="Lato Light"/>
                  <a:ea typeface="Lato Light"/>
                  <a:cs typeface="Lato Light"/>
                  <a:sym typeface="Lato Light"/>
                </a:rPr>
                <a:t>Presenta información para que el usuario tome sus propias decisiones.</a:t>
              </a:r>
              <a:endParaRPr sz="2400">
                <a:solidFill>
                  <a:schemeClr val="lt1"/>
                </a:solidFill>
                <a:latin typeface="Lato Light"/>
                <a:ea typeface="Lato Light"/>
                <a:cs typeface="Lato Light"/>
                <a:sym typeface="Lato Light"/>
              </a:endParaRPr>
            </a:p>
          </p:txBody>
        </p:sp>
        <p:sp>
          <p:nvSpPr>
            <p:cNvPr id="1999" name="Google Shape;1999;p19"/>
            <p:cNvSpPr txBox="1"/>
            <p:nvPr/>
          </p:nvSpPr>
          <p:spPr>
            <a:xfrm>
              <a:off x="3285872" y="10972733"/>
              <a:ext cx="12950739" cy="631393"/>
            </a:xfrm>
            <a:prstGeom prst="rect">
              <a:avLst/>
            </a:prstGeom>
            <a:noFill/>
            <a:ln>
              <a:noFill/>
            </a:ln>
          </p:spPr>
          <p:txBody>
            <a:bodyPr anchorCtr="0" anchor="t" bIns="108725" lIns="217475" spcFirstLastPara="1" rIns="217475" wrap="square" tIns="108725">
              <a:spAutoFit/>
            </a:bodyPr>
            <a:lstStyle/>
            <a:p>
              <a:pPr indent="0" lvl="0" marL="0" marR="0" rtl="0" algn="l">
                <a:lnSpc>
                  <a:spcPct val="151666"/>
                </a:lnSpc>
                <a:spcBef>
                  <a:spcPts val="0"/>
                </a:spcBef>
                <a:spcAft>
                  <a:spcPts val="0"/>
                </a:spcAft>
                <a:buClr>
                  <a:schemeClr val="lt1"/>
                </a:buClr>
                <a:buSzPts val="2400"/>
                <a:buFont typeface="Arial"/>
                <a:buNone/>
              </a:pPr>
              <a:r>
                <a:rPr b="1" lang="en-US" sz="2400">
                  <a:solidFill>
                    <a:schemeClr val="lt1"/>
                  </a:solidFill>
                  <a:latin typeface="Lato"/>
                  <a:ea typeface="Lato"/>
                  <a:cs typeface="Lato"/>
                  <a:sym typeface="Lato"/>
                </a:rPr>
                <a:t>ECOM NO TOMA DECISIONES POR EL USUARIO</a:t>
              </a:r>
              <a:endParaRPr b="1" sz="2400">
                <a:solidFill>
                  <a:schemeClr val="lt1"/>
                </a:solidFill>
                <a:latin typeface="Lato"/>
                <a:ea typeface="Lato"/>
                <a:cs typeface="Lato"/>
                <a:sym typeface="Lato"/>
              </a:endParaRPr>
            </a:p>
          </p:txBody>
        </p:sp>
        <p:sp>
          <p:nvSpPr>
            <p:cNvPr id="2000" name="Google Shape;2000;p19"/>
            <p:cNvSpPr/>
            <p:nvPr/>
          </p:nvSpPr>
          <p:spPr>
            <a:xfrm>
              <a:off x="18925695" y="11144892"/>
              <a:ext cx="720000" cy="720000"/>
            </a:xfrm>
            <a:custGeom>
              <a:rect b="b" l="l" r="r" t="t"/>
              <a:pathLst>
                <a:path extrusionOk="0" h="462" w="444">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rgbClr val="586B85"/>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01" name="Google Shape;2001;p19"/>
          <p:cNvGrpSpPr/>
          <p:nvPr/>
        </p:nvGrpSpPr>
        <p:grpSpPr>
          <a:xfrm>
            <a:off x="0" y="6383693"/>
            <a:ext cx="21139800" cy="1870328"/>
            <a:chOff x="0" y="6383693"/>
            <a:chExt cx="21139800" cy="1870328"/>
          </a:xfrm>
        </p:grpSpPr>
        <p:sp>
          <p:nvSpPr>
            <p:cNvPr id="2002" name="Google Shape;2002;p19"/>
            <p:cNvSpPr/>
            <p:nvPr/>
          </p:nvSpPr>
          <p:spPr>
            <a:xfrm>
              <a:off x="2700867" y="6907365"/>
              <a:ext cx="9406251" cy="1285371"/>
            </a:xfrm>
            <a:prstGeom prst="rect">
              <a:avLst/>
            </a:prstGeom>
            <a:solidFill>
              <a:srgbClr val="B65C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3" name="Google Shape;2003;p19"/>
            <p:cNvSpPr/>
            <p:nvPr/>
          </p:nvSpPr>
          <p:spPr>
            <a:xfrm>
              <a:off x="11809214" y="6910538"/>
              <a:ext cx="6534773" cy="1279026"/>
            </a:xfrm>
            <a:custGeom>
              <a:rect b="b" l="l" r="r" t="t"/>
              <a:pathLst>
                <a:path extrusionOk="0" h="1779" w="9079">
                  <a:moveTo>
                    <a:pt x="8279" y="0"/>
                  </a:moveTo>
                  <a:lnTo>
                    <a:pt x="9078" y="892"/>
                  </a:lnTo>
                  <a:lnTo>
                    <a:pt x="8279" y="1778"/>
                  </a:lnTo>
                  <a:lnTo>
                    <a:pt x="0" y="1778"/>
                  </a:lnTo>
                  <a:lnTo>
                    <a:pt x="0" y="0"/>
                  </a:lnTo>
                  <a:lnTo>
                    <a:pt x="8279" y="0"/>
                  </a:lnTo>
                </a:path>
              </a:pathLst>
            </a:custGeom>
            <a:solidFill>
              <a:srgbClr val="B65C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2004" name="Google Shape;2004;p19"/>
            <p:cNvSpPr/>
            <p:nvPr/>
          </p:nvSpPr>
          <p:spPr>
            <a:xfrm>
              <a:off x="0" y="6910538"/>
              <a:ext cx="1672570" cy="1279026"/>
            </a:xfrm>
            <a:custGeom>
              <a:rect b="b" l="l" r="r" t="t"/>
              <a:pathLst>
                <a:path extrusionOk="0" h="1779" w="2326">
                  <a:moveTo>
                    <a:pt x="0" y="1778"/>
                  </a:moveTo>
                  <a:lnTo>
                    <a:pt x="2325" y="1778"/>
                  </a:lnTo>
                  <a:lnTo>
                    <a:pt x="2325" y="0"/>
                  </a:lnTo>
                  <a:lnTo>
                    <a:pt x="0" y="0"/>
                  </a:lnTo>
                  <a:lnTo>
                    <a:pt x="0" y="1778"/>
                  </a:lnTo>
                </a:path>
              </a:pathLst>
            </a:custGeom>
            <a:solidFill>
              <a:srgbClr val="B65C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2005" name="Google Shape;2005;p19"/>
            <p:cNvSpPr/>
            <p:nvPr/>
          </p:nvSpPr>
          <p:spPr>
            <a:xfrm>
              <a:off x="1348336" y="7919792"/>
              <a:ext cx="317376" cy="277841"/>
            </a:xfrm>
            <a:custGeom>
              <a:rect b="b" l="l" r="r" t="t"/>
              <a:pathLst>
                <a:path extrusionOk="0" h="570" w="439">
                  <a:moveTo>
                    <a:pt x="0" y="0"/>
                  </a:moveTo>
                  <a:lnTo>
                    <a:pt x="438" y="569"/>
                  </a:lnTo>
                  <a:lnTo>
                    <a:pt x="438" y="0"/>
                  </a:lnTo>
                  <a:lnTo>
                    <a:pt x="0" y="0"/>
                  </a:lnTo>
                </a:path>
              </a:pathLst>
            </a:custGeom>
            <a:solidFill>
              <a:srgbClr val="793D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2006" name="Google Shape;2006;p19"/>
            <p:cNvSpPr/>
            <p:nvPr/>
          </p:nvSpPr>
          <p:spPr>
            <a:xfrm>
              <a:off x="1361542" y="6383693"/>
              <a:ext cx="1666225" cy="1536100"/>
            </a:xfrm>
            <a:custGeom>
              <a:rect b="b" l="l" r="r" t="t"/>
              <a:pathLst>
                <a:path extrusionOk="0" h="2135" w="2316">
                  <a:moveTo>
                    <a:pt x="0" y="2134"/>
                  </a:moveTo>
                  <a:lnTo>
                    <a:pt x="0" y="0"/>
                  </a:lnTo>
                  <a:lnTo>
                    <a:pt x="2315" y="0"/>
                  </a:lnTo>
                  <a:lnTo>
                    <a:pt x="2315" y="2134"/>
                  </a:lnTo>
                  <a:lnTo>
                    <a:pt x="0" y="2134"/>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2007" name="Google Shape;2007;p19"/>
            <p:cNvSpPr/>
            <p:nvPr/>
          </p:nvSpPr>
          <p:spPr>
            <a:xfrm>
              <a:off x="1837889" y="6530187"/>
              <a:ext cx="743793" cy="877163"/>
            </a:xfrm>
            <a:prstGeom prst="rect">
              <a:avLst/>
            </a:prstGeom>
            <a:noFill/>
            <a:ln>
              <a:noFill/>
            </a:ln>
          </p:spPr>
          <p:txBody>
            <a:bodyPr anchorCtr="0" anchor="ctr" bIns="0" lIns="0" spcFirstLastPara="1" rIns="0" wrap="square" tIns="0">
              <a:spAutoFit/>
            </a:bodyPr>
            <a:lstStyle/>
            <a:p>
              <a:pPr indent="0" lvl="0" marL="0" marR="0" rtl="0" algn="ctr">
                <a:lnSpc>
                  <a:spcPct val="154800"/>
                </a:lnSpc>
                <a:spcBef>
                  <a:spcPts val="0"/>
                </a:spcBef>
                <a:spcAft>
                  <a:spcPts val="0"/>
                </a:spcAft>
                <a:buNone/>
              </a:pPr>
              <a:r>
                <a:rPr b="1" lang="en-US" sz="5000">
                  <a:solidFill>
                    <a:schemeClr val="lt1"/>
                  </a:solidFill>
                  <a:latin typeface="Lato"/>
                  <a:ea typeface="Lato"/>
                  <a:cs typeface="Lato"/>
                  <a:sym typeface="Lato"/>
                </a:rPr>
                <a:t>03</a:t>
              </a:r>
              <a:endParaRPr/>
            </a:p>
          </p:txBody>
        </p:sp>
        <p:sp>
          <p:nvSpPr>
            <p:cNvPr id="2008" name="Google Shape;2008;p19"/>
            <p:cNvSpPr/>
            <p:nvPr/>
          </p:nvSpPr>
          <p:spPr>
            <a:xfrm>
              <a:off x="1826236" y="7393822"/>
              <a:ext cx="80983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Lato"/>
                  <a:ea typeface="Lato"/>
                  <a:cs typeface="Lato"/>
                  <a:sym typeface="Lato"/>
                </a:rPr>
                <a:t>INFO</a:t>
              </a:r>
              <a:endParaRPr/>
            </a:p>
          </p:txBody>
        </p:sp>
        <p:sp>
          <p:nvSpPr>
            <p:cNvPr id="2009" name="Google Shape;2009;p19"/>
            <p:cNvSpPr/>
            <p:nvPr/>
          </p:nvSpPr>
          <p:spPr>
            <a:xfrm>
              <a:off x="16641159" y="6908144"/>
              <a:ext cx="898173" cy="1285372"/>
            </a:xfrm>
            <a:custGeom>
              <a:rect b="b" l="l" r="r" t="t"/>
              <a:pathLst>
                <a:path extrusionOk="0" h="1785" w="1248">
                  <a:moveTo>
                    <a:pt x="453" y="0"/>
                  </a:moveTo>
                  <a:lnTo>
                    <a:pt x="0" y="0"/>
                  </a:lnTo>
                  <a:lnTo>
                    <a:pt x="798" y="892"/>
                  </a:lnTo>
                  <a:lnTo>
                    <a:pt x="0" y="1784"/>
                  </a:lnTo>
                  <a:lnTo>
                    <a:pt x="453" y="1784"/>
                  </a:lnTo>
                  <a:lnTo>
                    <a:pt x="1247" y="892"/>
                  </a:lnTo>
                  <a:lnTo>
                    <a:pt x="453"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2010" name="Google Shape;2010;p19"/>
            <p:cNvSpPr/>
            <p:nvPr/>
          </p:nvSpPr>
          <p:spPr>
            <a:xfrm>
              <a:off x="20238452" y="6914492"/>
              <a:ext cx="901348" cy="1279024"/>
            </a:xfrm>
            <a:custGeom>
              <a:rect b="b" l="l" r="r" t="t"/>
              <a:pathLst>
                <a:path extrusionOk="0" h="1778" w="1254">
                  <a:moveTo>
                    <a:pt x="0" y="1777"/>
                  </a:moveTo>
                  <a:lnTo>
                    <a:pt x="454" y="1777"/>
                  </a:lnTo>
                  <a:lnTo>
                    <a:pt x="1253" y="891"/>
                  </a:lnTo>
                  <a:lnTo>
                    <a:pt x="454" y="0"/>
                  </a:lnTo>
                  <a:lnTo>
                    <a:pt x="0" y="0"/>
                  </a:lnTo>
                  <a:lnTo>
                    <a:pt x="799" y="891"/>
                  </a:lnTo>
                  <a:lnTo>
                    <a:pt x="0" y="1777"/>
                  </a:lnTo>
                </a:path>
              </a:pathLst>
            </a:custGeom>
            <a:solidFill>
              <a:srgbClr val="B65C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2011" name="Google Shape;2011;p19"/>
            <p:cNvSpPr/>
            <p:nvPr/>
          </p:nvSpPr>
          <p:spPr>
            <a:xfrm>
              <a:off x="16165095" y="6908144"/>
              <a:ext cx="904521" cy="1285372"/>
            </a:xfrm>
            <a:custGeom>
              <a:rect b="b" l="l" r="r" t="t"/>
              <a:pathLst>
                <a:path extrusionOk="0" h="1785" w="1255">
                  <a:moveTo>
                    <a:pt x="455" y="0"/>
                  </a:moveTo>
                  <a:lnTo>
                    <a:pt x="0" y="0"/>
                  </a:lnTo>
                  <a:lnTo>
                    <a:pt x="800" y="892"/>
                  </a:lnTo>
                  <a:lnTo>
                    <a:pt x="0" y="1784"/>
                  </a:lnTo>
                  <a:lnTo>
                    <a:pt x="455" y="1784"/>
                  </a:lnTo>
                  <a:lnTo>
                    <a:pt x="1254" y="892"/>
                  </a:lnTo>
                  <a:lnTo>
                    <a:pt x="455" y="0"/>
                  </a:lnTo>
                </a:path>
              </a:pathLst>
            </a:custGeom>
            <a:solidFill>
              <a:srgbClr val="EAEA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197">
                <a:solidFill>
                  <a:schemeClr val="dk1"/>
                </a:solidFill>
                <a:latin typeface="Calibri"/>
                <a:ea typeface="Calibri"/>
                <a:cs typeface="Calibri"/>
                <a:sym typeface="Calibri"/>
              </a:endParaRPr>
            </a:p>
          </p:txBody>
        </p:sp>
        <p:sp>
          <p:nvSpPr>
            <p:cNvPr id="2012" name="Google Shape;2012;p19"/>
            <p:cNvSpPr txBox="1"/>
            <p:nvPr/>
          </p:nvSpPr>
          <p:spPr>
            <a:xfrm>
              <a:off x="3341812" y="7295743"/>
              <a:ext cx="13339584" cy="958278"/>
            </a:xfrm>
            <a:prstGeom prst="rect">
              <a:avLst/>
            </a:prstGeom>
            <a:noFill/>
            <a:ln>
              <a:noFill/>
            </a:ln>
          </p:spPr>
          <p:txBody>
            <a:bodyPr anchorCtr="0" anchor="t" bIns="108725" lIns="217475" spcFirstLastPara="1" rIns="217475" wrap="square" tIns="108725">
              <a:spAutoFit/>
            </a:bodyPr>
            <a:lstStyle/>
            <a:p>
              <a:pPr indent="0" lvl="0" marL="0" marR="0" rtl="0" algn="l">
                <a:lnSpc>
                  <a:spcPct val="100000"/>
                </a:lnSpc>
                <a:spcBef>
                  <a:spcPts val="0"/>
                </a:spcBef>
                <a:spcAft>
                  <a:spcPts val="0"/>
                </a:spcAft>
                <a:buClr>
                  <a:schemeClr val="lt1"/>
                </a:buClr>
                <a:buSzPts val="2400"/>
                <a:buFont typeface="Arial"/>
                <a:buNone/>
              </a:pPr>
              <a:r>
                <a:rPr lang="en-US" sz="2400">
                  <a:solidFill>
                    <a:schemeClr val="lt1"/>
                  </a:solidFill>
                  <a:latin typeface="Lato Light"/>
                  <a:ea typeface="Lato Light"/>
                  <a:cs typeface="Lato Light"/>
                  <a:sym typeface="Lato Light"/>
                </a:rPr>
                <a:t>No se ofrece una lista de publicaciones o items para que se “tomen como modelos “. Se entrega Información del mercado.</a:t>
              </a:r>
              <a:endParaRPr sz="2400">
                <a:solidFill>
                  <a:schemeClr val="lt1"/>
                </a:solidFill>
                <a:latin typeface="Lato Light"/>
                <a:ea typeface="Lato Light"/>
                <a:cs typeface="Lato Light"/>
                <a:sym typeface="Lato Light"/>
              </a:endParaRPr>
            </a:p>
          </p:txBody>
        </p:sp>
        <p:sp>
          <p:nvSpPr>
            <p:cNvPr id="2013" name="Google Shape;2013;p19"/>
            <p:cNvSpPr txBox="1"/>
            <p:nvPr/>
          </p:nvSpPr>
          <p:spPr>
            <a:xfrm>
              <a:off x="3316287" y="6838260"/>
              <a:ext cx="12950739" cy="631393"/>
            </a:xfrm>
            <a:prstGeom prst="rect">
              <a:avLst/>
            </a:prstGeom>
            <a:noFill/>
            <a:ln>
              <a:noFill/>
            </a:ln>
          </p:spPr>
          <p:txBody>
            <a:bodyPr anchorCtr="0" anchor="t" bIns="108725" lIns="217475" spcFirstLastPara="1" rIns="217475" wrap="square" tIns="108725">
              <a:spAutoFit/>
            </a:bodyPr>
            <a:lstStyle/>
            <a:p>
              <a:pPr indent="0" lvl="0" marL="0" marR="0" rtl="0" algn="l">
                <a:lnSpc>
                  <a:spcPct val="151666"/>
                </a:lnSpc>
                <a:spcBef>
                  <a:spcPts val="0"/>
                </a:spcBef>
                <a:spcAft>
                  <a:spcPts val="0"/>
                </a:spcAft>
                <a:buClr>
                  <a:schemeClr val="lt1"/>
                </a:buClr>
                <a:buSzPts val="2400"/>
                <a:buFont typeface="Arial"/>
                <a:buNone/>
              </a:pPr>
              <a:r>
                <a:rPr b="1" lang="en-US" sz="2400">
                  <a:solidFill>
                    <a:schemeClr val="lt1"/>
                  </a:solidFill>
                  <a:latin typeface="Lato"/>
                  <a:ea typeface="Lato"/>
                  <a:cs typeface="Lato"/>
                  <a:sym typeface="Lato"/>
                </a:rPr>
                <a:t>NO MODELA PUBLICACIONES</a:t>
              </a:r>
              <a:endParaRPr b="1" sz="2400">
                <a:solidFill>
                  <a:schemeClr val="lt1"/>
                </a:solidFill>
                <a:latin typeface="Lato"/>
                <a:ea typeface="Lato"/>
                <a:cs typeface="Lato"/>
                <a:sym typeface="Lato"/>
              </a:endParaRPr>
            </a:p>
          </p:txBody>
        </p:sp>
        <p:sp>
          <p:nvSpPr>
            <p:cNvPr id="2014" name="Google Shape;2014;p19"/>
            <p:cNvSpPr/>
            <p:nvPr/>
          </p:nvSpPr>
          <p:spPr>
            <a:xfrm>
              <a:off x="18785719" y="7114867"/>
              <a:ext cx="901348" cy="900000"/>
            </a:xfrm>
            <a:custGeom>
              <a:rect b="b" l="l" r="r" t="t"/>
              <a:pathLst>
                <a:path extrusionOk="0" h="634" w="634">
                  <a:moveTo>
                    <a:pt x="295" y="0"/>
                  </a:moveTo>
                  <a:lnTo>
                    <a:pt x="295" y="0"/>
                  </a:lnTo>
                  <a:cubicBezTo>
                    <a:pt x="266" y="0"/>
                    <a:pt x="266" y="0"/>
                    <a:pt x="266" y="0"/>
                  </a:cubicBezTo>
                  <a:cubicBezTo>
                    <a:pt x="266" y="59"/>
                    <a:pt x="266" y="59"/>
                    <a:pt x="266" y="59"/>
                  </a:cubicBezTo>
                  <a:cubicBezTo>
                    <a:pt x="118" y="73"/>
                    <a:pt x="0" y="191"/>
                    <a:pt x="0" y="339"/>
                  </a:cubicBezTo>
                  <a:cubicBezTo>
                    <a:pt x="0" y="501"/>
                    <a:pt x="133" y="633"/>
                    <a:pt x="295" y="633"/>
                  </a:cubicBezTo>
                  <a:cubicBezTo>
                    <a:pt x="412" y="633"/>
                    <a:pt x="501" y="560"/>
                    <a:pt x="545" y="456"/>
                  </a:cubicBezTo>
                  <a:cubicBezTo>
                    <a:pt x="589" y="471"/>
                    <a:pt x="589" y="471"/>
                    <a:pt x="589" y="471"/>
                  </a:cubicBezTo>
                  <a:cubicBezTo>
                    <a:pt x="619" y="442"/>
                    <a:pt x="633" y="383"/>
                    <a:pt x="633" y="324"/>
                  </a:cubicBezTo>
                  <a:cubicBezTo>
                    <a:pt x="633" y="147"/>
                    <a:pt x="471" y="0"/>
                    <a:pt x="295" y="0"/>
                  </a:cubicBezTo>
                  <a:close/>
                  <a:moveTo>
                    <a:pt x="295" y="589"/>
                  </a:moveTo>
                  <a:lnTo>
                    <a:pt x="295" y="589"/>
                  </a:lnTo>
                  <a:cubicBezTo>
                    <a:pt x="148" y="589"/>
                    <a:pt x="45" y="486"/>
                    <a:pt x="45" y="339"/>
                  </a:cubicBezTo>
                  <a:cubicBezTo>
                    <a:pt x="45" y="221"/>
                    <a:pt x="148" y="118"/>
                    <a:pt x="266" y="103"/>
                  </a:cubicBezTo>
                  <a:cubicBezTo>
                    <a:pt x="266" y="368"/>
                    <a:pt x="266" y="368"/>
                    <a:pt x="266" y="368"/>
                  </a:cubicBezTo>
                  <a:cubicBezTo>
                    <a:pt x="516" y="442"/>
                    <a:pt x="516" y="442"/>
                    <a:pt x="516" y="442"/>
                  </a:cubicBezTo>
                  <a:cubicBezTo>
                    <a:pt x="471" y="530"/>
                    <a:pt x="383" y="589"/>
                    <a:pt x="295" y="589"/>
                  </a:cubicBezTo>
                  <a:close/>
                  <a:moveTo>
                    <a:pt x="560" y="427"/>
                  </a:moveTo>
                  <a:lnTo>
                    <a:pt x="560" y="427"/>
                  </a:lnTo>
                  <a:cubicBezTo>
                    <a:pt x="295" y="339"/>
                    <a:pt x="295" y="339"/>
                    <a:pt x="295" y="339"/>
                  </a:cubicBezTo>
                  <a:cubicBezTo>
                    <a:pt x="295" y="44"/>
                    <a:pt x="295" y="44"/>
                    <a:pt x="295" y="44"/>
                  </a:cubicBezTo>
                  <a:cubicBezTo>
                    <a:pt x="457" y="44"/>
                    <a:pt x="589" y="177"/>
                    <a:pt x="589" y="324"/>
                  </a:cubicBezTo>
                  <a:cubicBezTo>
                    <a:pt x="589" y="368"/>
                    <a:pt x="575" y="398"/>
                    <a:pt x="560" y="427"/>
                  </a:cubicBezTo>
                  <a:close/>
                </a:path>
              </a:pathLst>
            </a:custGeom>
            <a:solidFill>
              <a:srgbClr val="B65D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42"/>
                                        </p:tgtEl>
                                        <p:attrNameLst>
                                          <p:attrName>style.visibility</p:attrName>
                                        </p:attrNameLst>
                                      </p:cBhvr>
                                      <p:to>
                                        <p:strVal val="visible"/>
                                      </p:to>
                                    </p:set>
                                    <p:animEffect filter="fade" transition="in">
                                      <p:cBhvr>
                                        <p:cTn dur="1500"/>
                                        <p:tgtEl>
                                          <p:spTgt spid="194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57"/>
                                        </p:tgtEl>
                                        <p:attrNameLst>
                                          <p:attrName>style.visibility</p:attrName>
                                        </p:attrNameLst>
                                      </p:cBhvr>
                                      <p:to>
                                        <p:strVal val="visible"/>
                                      </p:to>
                                    </p:set>
                                    <p:animEffect filter="fade" transition="in">
                                      <p:cBhvr>
                                        <p:cTn dur="1500"/>
                                        <p:tgtEl>
                                          <p:spTgt spid="195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1500"/>
                                        <p:tgtEl>
                                          <p:spTgt spid="200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1500"/>
                                        <p:tgtEl>
                                          <p:spTgt spid="197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986"/>
                                        </p:tgtEl>
                                        <p:attrNameLst>
                                          <p:attrName>style.visibility</p:attrName>
                                        </p:attrNameLst>
                                      </p:cBhvr>
                                      <p:to>
                                        <p:strVal val="visible"/>
                                      </p:to>
                                    </p:set>
                                    <p:animEffect filter="fade" transition="in">
                                      <p:cBhvr>
                                        <p:cTn dur="1500"/>
                                        <p:tgtEl>
                                          <p:spTgt spid="19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nvSpPr>
        <p:spPr>
          <a:xfrm>
            <a:off x="7813313" y="483017"/>
            <a:ext cx="8751078"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Quienes somos</a:t>
            </a:r>
            <a:endParaRPr b="1" sz="8800">
              <a:solidFill>
                <a:schemeClr val="dk2"/>
              </a:solidFill>
              <a:latin typeface="Arial"/>
              <a:ea typeface="Arial"/>
              <a:cs typeface="Arial"/>
              <a:sym typeface="Arial"/>
            </a:endParaRPr>
          </a:p>
        </p:txBody>
      </p:sp>
      <p:sp>
        <p:nvSpPr>
          <p:cNvPr id="122" name="Google Shape;122;p2"/>
          <p:cNvSpPr/>
          <p:nvPr/>
        </p:nvSpPr>
        <p:spPr>
          <a:xfrm>
            <a:off x="11412306"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sp>
        <p:nvSpPr>
          <p:cNvPr id="123" name="Google Shape;123;p2"/>
          <p:cNvSpPr txBox="1"/>
          <p:nvPr/>
        </p:nvSpPr>
        <p:spPr>
          <a:xfrm>
            <a:off x="10072622" y="1634834"/>
            <a:ext cx="4273612"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chemeClr val="dk2"/>
              </a:buClr>
              <a:buSzPts val="3100"/>
              <a:buFont typeface="Arial"/>
              <a:buNone/>
            </a:pPr>
            <a:r>
              <a:rPr lang="en-US" sz="3100">
                <a:solidFill>
                  <a:schemeClr val="dk2"/>
                </a:solidFill>
                <a:latin typeface="Lato Light"/>
                <a:ea typeface="Lato Light"/>
                <a:cs typeface="Lato Light"/>
                <a:sym typeface="Lato Light"/>
              </a:rPr>
              <a:t>Integrantes del equipo</a:t>
            </a:r>
            <a:endParaRPr sz="3100">
              <a:solidFill>
                <a:schemeClr val="accent1"/>
              </a:solidFill>
              <a:latin typeface="Lato Light"/>
              <a:ea typeface="Lato Light"/>
              <a:cs typeface="Lato Light"/>
              <a:sym typeface="Lato Light"/>
            </a:endParaRPr>
          </a:p>
        </p:txBody>
      </p:sp>
      <p:grpSp>
        <p:nvGrpSpPr>
          <p:cNvPr id="124" name="Google Shape;124;p2"/>
          <p:cNvGrpSpPr/>
          <p:nvPr/>
        </p:nvGrpSpPr>
        <p:grpSpPr>
          <a:xfrm>
            <a:off x="890826" y="4282418"/>
            <a:ext cx="3863107" cy="7067673"/>
            <a:chOff x="890826" y="4282418"/>
            <a:chExt cx="3863107" cy="7067673"/>
          </a:xfrm>
        </p:grpSpPr>
        <p:sp>
          <p:nvSpPr>
            <p:cNvPr id="125" name="Google Shape;125;p2"/>
            <p:cNvSpPr txBox="1"/>
            <p:nvPr/>
          </p:nvSpPr>
          <p:spPr>
            <a:xfrm>
              <a:off x="1877248" y="9584837"/>
              <a:ext cx="1890262" cy="40011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000">
                  <a:solidFill>
                    <a:schemeClr val="accent2"/>
                  </a:solidFill>
                  <a:latin typeface="Lato Light"/>
                  <a:ea typeface="Lato Light"/>
                  <a:cs typeface="Lato Light"/>
                  <a:sym typeface="Lato Light"/>
                </a:rPr>
                <a:t>Product Owner</a:t>
              </a:r>
              <a:endParaRPr/>
            </a:p>
          </p:txBody>
        </p:sp>
        <p:sp>
          <p:nvSpPr>
            <p:cNvPr id="126" name="Google Shape;126;p2"/>
            <p:cNvSpPr txBox="1"/>
            <p:nvPr/>
          </p:nvSpPr>
          <p:spPr>
            <a:xfrm>
              <a:off x="1107588" y="9998422"/>
              <a:ext cx="3429582"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chemeClr val="dk2"/>
                  </a:solidFill>
                  <a:latin typeface="Lato"/>
                  <a:ea typeface="Lato"/>
                  <a:cs typeface="Lato"/>
                  <a:sym typeface="Lato"/>
                </a:rPr>
                <a:t>LUCAS MARTINEZ</a:t>
              </a:r>
              <a:endParaRPr/>
            </a:p>
          </p:txBody>
        </p:sp>
        <p:pic>
          <p:nvPicPr>
            <p:cNvPr descr="Cara de una persona&#10;&#10;Descripción generada automáticamente con confianza media" id="127" name="Google Shape;127;p2"/>
            <p:cNvPicPr preferRelativeResize="0"/>
            <p:nvPr/>
          </p:nvPicPr>
          <p:blipFill rotWithShape="1">
            <a:blip r:embed="rId3">
              <a:alphaModFix/>
            </a:blip>
            <a:srcRect b="0" l="11683" r="15922" t="0"/>
            <a:stretch/>
          </p:blipFill>
          <p:spPr>
            <a:xfrm rot="5400000">
              <a:off x="336465" y="4836778"/>
              <a:ext cx="4971828" cy="3863107"/>
            </a:xfrm>
            <a:prstGeom prst="rect">
              <a:avLst/>
            </a:prstGeom>
            <a:noFill/>
            <a:ln>
              <a:noFill/>
            </a:ln>
            <a:effectLst>
              <a:outerShdw blurRad="63500" sx="102000" rotWithShape="0" algn="ctr" sy="102000">
                <a:srgbClr val="000000">
                  <a:alpha val="40000"/>
                </a:srgbClr>
              </a:outerShdw>
            </a:effectLst>
          </p:spPr>
        </p:pic>
        <p:sp>
          <p:nvSpPr>
            <p:cNvPr id="128" name="Google Shape;128;p2"/>
            <p:cNvSpPr/>
            <p:nvPr/>
          </p:nvSpPr>
          <p:spPr>
            <a:xfrm>
              <a:off x="1403260" y="10791435"/>
              <a:ext cx="558655" cy="558655"/>
            </a:xfrm>
            <a:custGeom>
              <a:rect b="b" l="l" r="r" t="t"/>
              <a:pathLst>
                <a:path extrusionOk="0" h="21600" w="2160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29" name="Google Shape;129;p2"/>
            <p:cNvSpPr/>
            <p:nvPr/>
          </p:nvSpPr>
          <p:spPr>
            <a:xfrm>
              <a:off x="2156164" y="10791435"/>
              <a:ext cx="558655" cy="558655"/>
            </a:xfrm>
            <a:custGeom>
              <a:rect b="b" l="l" r="r" t="t"/>
              <a:pathLst>
                <a:path extrusionOk="0" h="21600" w="2160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30" name="Google Shape;130;p2"/>
            <p:cNvSpPr/>
            <p:nvPr/>
          </p:nvSpPr>
          <p:spPr>
            <a:xfrm>
              <a:off x="2909068" y="10791435"/>
              <a:ext cx="558655" cy="558655"/>
            </a:xfrm>
            <a:custGeom>
              <a:rect b="b" l="l" r="r" t="t"/>
              <a:pathLst>
                <a:path extrusionOk="0" h="21600" w="2160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31" name="Google Shape;131;p2"/>
            <p:cNvSpPr/>
            <p:nvPr/>
          </p:nvSpPr>
          <p:spPr>
            <a:xfrm>
              <a:off x="3661972" y="10791435"/>
              <a:ext cx="558655" cy="558655"/>
            </a:xfrm>
            <a:custGeom>
              <a:rect b="b" l="l" r="r" t="t"/>
              <a:pathLst>
                <a:path extrusionOk="0" h="21600" w="2160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grpSp>
      <p:grpSp>
        <p:nvGrpSpPr>
          <p:cNvPr id="132" name="Google Shape;132;p2"/>
          <p:cNvGrpSpPr/>
          <p:nvPr/>
        </p:nvGrpSpPr>
        <p:grpSpPr>
          <a:xfrm>
            <a:off x="19254119" y="3887654"/>
            <a:ext cx="3973714" cy="7462436"/>
            <a:chOff x="19254119" y="3887654"/>
            <a:chExt cx="3973714" cy="7462436"/>
          </a:xfrm>
        </p:grpSpPr>
        <p:sp>
          <p:nvSpPr>
            <p:cNvPr id="133" name="Google Shape;133;p2"/>
            <p:cNvSpPr txBox="1"/>
            <p:nvPr/>
          </p:nvSpPr>
          <p:spPr>
            <a:xfrm>
              <a:off x="20217302" y="9584837"/>
              <a:ext cx="2047355" cy="40011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000">
                  <a:solidFill>
                    <a:schemeClr val="accent2"/>
                  </a:solidFill>
                  <a:latin typeface="Lato Light"/>
                  <a:ea typeface="Lato Light"/>
                  <a:cs typeface="Lato Light"/>
                  <a:sym typeface="Lato Light"/>
                </a:rPr>
                <a:t>Technical Leader</a:t>
              </a:r>
              <a:endParaRPr/>
            </a:p>
          </p:txBody>
        </p:sp>
        <p:sp>
          <p:nvSpPr>
            <p:cNvPr id="134" name="Google Shape;134;p2"/>
            <p:cNvSpPr txBox="1"/>
            <p:nvPr/>
          </p:nvSpPr>
          <p:spPr>
            <a:xfrm>
              <a:off x="19614888" y="9998422"/>
              <a:ext cx="3252179"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chemeClr val="dk2"/>
                  </a:solidFill>
                  <a:latin typeface="Lato"/>
                  <a:ea typeface="Lato"/>
                  <a:cs typeface="Lato"/>
                  <a:sym typeface="Lato"/>
                </a:rPr>
                <a:t>CARLOS ROCA</a:t>
              </a:r>
              <a:endParaRPr/>
            </a:p>
          </p:txBody>
        </p:sp>
        <p:sp>
          <p:nvSpPr>
            <p:cNvPr id="135" name="Google Shape;135;p2"/>
            <p:cNvSpPr/>
            <p:nvPr/>
          </p:nvSpPr>
          <p:spPr>
            <a:xfrm>
              <a:off x="19877695" y="10791435"/>
              <a:ext cx="558655" cy="558655"/>
            </a:xfrm>
            <a:custGeom>
              <a:rect b="b" l="l" r="r" t="t"/>
              <a:pathLst>
                <a:path extrusionOk="0" h="21600" w="2160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rgbClr val="B1CD49"/>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36" name="Google Shape;136;p2"/>
            <p:cNvSpPr/>
            <p:nvPr/>
          </p:nvSpPr>
          <p:spPr>
            <a:xfrm>
              <a:off x="20630598" y="10791435"/>
              <a:ext cx="558655" cy="558655"/>
            </a:xfrm>
            <a:custGeom>
              <a:rect b="b" l="l" r="r" t="t"/>
              <a:pathLst>
                <a:path extrusionOk="0" h="21600" w="2160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B1CD49"/>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37" name="Google Shape;137;p2"/>
            <p:cNvSpPr/>
            <p:nvPr/>
          </p:nvSpPr>
          <p:spPr>
            <a:xfrm>
              <a:off x="21383503" y="10791435"/>
              <a:ext cx="558655" cy="558655"/>
            </a:xfrm>
            <a:custGeom>
              <a:rect b="b" l="l" r="r" t="t"/>
              <a:pathLst>
                <a:path extrusionOk="0" h="21600" w="2160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rgbClr val="B1CD49"/>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38" name="Google Shape;138;p2"/>
            <p:cNvSpPr/>
            <p:nvPr/>
          </p:nvSpPr>
          <p:spPr>
            <a:xfrm>
              <a:off x="22136406" y="10791435"/>
              <a:ext cx="558655" cy="558655"/>
            </a:xfrm>
            <a:custGeom>
              <a:rect b="b" l="l" r="r" t="t"/>
              <a:pathLst>
                <a:path extrusionOk="0" h="21600" w="2160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B1CD49"/>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pic>
          <p:nvPicPr>
            <p:cNvPr descr="Un hombre con lentes&#10;&#10;Descripción generada automáticamente" id="139" name="Google Shape;139;p2"/>
            <p:cNvPicPr preferRelativeResize="0"/>
            <p:nvPr/>
          </p:nvPicPr>
          <p:blipFill rotWithShape="1">
            <a:blip r:embed="rId4">
              <a:alphaModFix amt="86000"/>
            </a:blip>
            <a:srcRect b="21503" l="23013" r="9244" t="5306"/>
            <a:stretch/>
          </p:blipFill>
          <p:spPr>
            <a:xfrm>
              <a:off x="19254119" y="3887654"/>
              <a:ext cx="3973714" cy="5366591"/>
            </a:xfrm>
            <a:prstGeom prst="rect">
              <a:avLst/>
            </a:prstGeom>
            <a:noFill/>
            <a:ln>
              <a:noFill/>
            </a:ln>
            <a:effectLst>
              <a:outerShdw blurRad="63500" sx="102000" rotWithShape="0" algn="ctr" sy="102000">
                <a:srgbClr val="000000">
                  <a:alpha val="40000"/>
                </a:srgbClr>
              </a:outerShdw>
            </a:effectLst>
          </p:spPr>
        </p:pic>
      </p:grpSp>
      <p:grpSp>
        <p:nvGrpSpPr>
          <p:cNvPr id="140" name="Google Shape;140;p2"/>
          <p:cNvGrpSpPr/>
          <p:nvPr/>
        </p:nvGrpSpPr>
        <p:grpSpPr>
          <a:xfrm>
            <a:off x="6344078" y="4282417"/>
            <a:ext cx="5102522" cy="7067673"/>
            <a:chOff x="6344078" y="4282417"/>
            <a:chExt cx="5102522" cy="7067673"/>
          </a:xfrm>
        </p:grpSpPr>
        <p:sp>
          <p:nvSpPr>
            <p:cNvPr id="141" name="Google Shape;141;p2"/>
            <p:cNvSpPr txBox="1"/>
            <p:nvPr/>
          </p:nvSpPr>
          <p:spPr>
            <a:xfrm>
              <a:off x="8086464" y="9584837"/>
              <a:ext cx="1617751" cy="40011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000">
                  <a:solidFill>
                    <a:schemeClr val="accent2"/>
                  </a:solidFill>
                  <a:latin typeface="Lato Light"/>
                  <a:ea typeface="Lato Light"/>
                  <a:cs typeface="Lato Light"/>
                  <a:sym typeface="Lato Light"/>
                </a:rPr>
                <a:t>Team Leader</a:t>
              </a:r>
              <a:endParaRPr/>
            </a:p>
          </p:txBody>
        </p:sp>
        <p:sp>
          <p:nvSpPr>
            <p:cNvPr id="142" name="Google Shape;142;p2"/>
            <p:cNvSpPr txBox="1"/>
            <p:nvPr/>
          </p:nvSpPr>
          <p:spPr>
            <a:xfrm>
              <a:off x="6344078" y="9998422"/>
              <a:ext cx="5102522"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chemeClr val="dk2"/>
                  </a:solidFill>
                  <a:latin typeface="Lato"/>
                  <a:ea typeface="Lato"/>
                  <a:cs typeface="Lato"/>
                  <a:sym typeface="Lato"/>
                </a:rPr>
                <a:t>AGUSTIN D’ORTONA</a:t>
              </a:r>
              <a:endParaRPr/>
            </a:p>
          </p:txBody>
        </p:sp>
        <p:sp>
          <p:nvSpPr>
            <p:cNvPr id="143" name="Google Shape;143;p2"/>
            <p:cNvSpPr/>
            <p:nvPr/>
          </p:nvSpPr>
          <p:spPr>
            <a:xfrm>
              <a:off x="7559738" y="10791435"/>
              <a:ext cx="558655" cy="558655"/>
            </a:xfrm>
            <a:custGeom>
              <a:rect b="b" l="l" r="r" t="t"/>
              <a:pathLst>
                <a:path extrusionOk="0" h="21600" w="2160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rgbClr val="CC1C50"/>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44" name="Google Shape;144;p2"/>
            <p:cNvSpPr/>
            <p:nvPr/>
          </p:nvSpPr>
          <p:spPr>
            <a:xfrm>
              <a:off x="8312642" y="10791435"/>
              <a:ext cx="558655" cy="558655"/>
            </a:xfrm>
            <a:custGeom>
              <a:rect b="b" l="l" r="r" t="t"/>
              <a:pathLst>
                <a:path extrusionOk="0" h="21600" w="2160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CC1C50"/>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45" name="Google Shape;145;p2"/>
            <p:cNvSpPr/>
            <p:nvPr/>
          </p:nvSpPr>
          <p:spPr>
            <a:xfrm>
              <a:off x="9065546" y="10791435"/>
              <a:ext cx="558655" cy="558655"/>
            </a:xfrm>
            <a:custGeom>
              <a:rect b="b" l="l" r="r" t="t"/>
              <a:pathLst>
                <a:path extrusionOk="0" h="21600" w="2160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rgbClr val="CC1C50"/>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46" name="Google Shape;146;p2"/>
            <p:cNvSpPr/>
            <p:nvPr/>
          </p:nvSpPr>
          <p:spPr>
            <a:xfrm>
              <a:off x="9818450" y="10791435"/>
              <a:ext cx="558655" cy="558655"/>
            </a:xfrm>
            <a:custGeom>
              <a:rect b="b" l="l" r="r" t="t"/>
              <a:pathLst>
                <a:path extrusionOk="0" h="21600" w="2160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CC1C50"/>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pic>
          <p:nvPicPr>
            <p:cNvPr descr="Hombre con barba y bigote&#10;&#10;Descripción generada automáticamente con confianza media" id="147" name="Google Shape;147;p2"/>
            <p:cNvPicPr preferRelativeResize="0"/>
            <p:nvPr/>
          </p:nvPicPr>
          <p:blipFill rotWithShape="1">
            <a:blip r:embed="rId5">
              <a:alphaModFix amt="82000"/>
            </a:blip>
            <a:srcRect b="8855" l="1" r="20594" t="27768"/>
            <a:stretch/>
          </p:blipFill>
          <p:spPr>
            <a:xfrm>
              <a:off x="7098211" y="4282417"/>
              <a:ext cx="3594256" cy="5099978"/>
            </a:xfrm>
            <a:prstGeom prst="rect">
              <a:avLst/>
            </a:prstGeom>
            <a:noFill/>
            <a:ln>
              <a:noFill/>
            </a:ln>
            <a:effectLst>
              <a:outerShdw blurRad="63500" sx="102000" rotWithShape="0" algn="ctr" sy="102000">
                <a:srgbClr val="000000">
                  <a:alpha val="40000"/>
                </a:srgbClr>
              </a:outerShdw>
            </a:effectLst>
          </p:spPr>
        </p:pic>
      </p:grpSp>
      <p:grpSp>
        <p:nvGrpSpPr>
          <p:cNvPr id="148" name="Google Shape;148;p2"/>
          <p:cNvGrpSpPr/>
          <p:nvPr/>
        </p:nvGrpSpPr>
        <p:grpSpPr>
          <a:xfrm>
            <a:off x="12969666" y="3975197"/>
            <a:ext cx="3973715" cy="7374893"/>
            <a:chOff x="12969666" y="3975197"/>
            <a:chExt cx="3973715" cy="7374893"/>
          </a:xfrm>
        </p:grpSpPr>
        <p:sp>
          <p:nvSpPr>
            <p:cNvPr id="149" name="Google Shape;149;p2"/>
            <p:cNvSpPr txBox="1"/>
            <p:nvPr/>
          </p:nvSpPr>
          <p:spPr>
            <a:xfrm>
              <a:off x="14092344" y="9584837"/>
              <a:ext cx="1728358" cy="40011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000">
                  <a:solidFill>
                    <a:schemeClr val="accent2"/>
                  </a:solidFill>
                  <a:latin typeface="Lato Light"/>
                  <a:ea typeface="Lato Light"/>
                  <a:cs typeface="Lato Light"/>
                  <a:sym typeface="Lato Light"/>
                </a:rPr>
                <a:t>Scrum Master</a:t>
              </a:r>
              <a:endParaRPr/>
            </a:p>
          </p:txBody>
        </p:sp>
        <p:sp>
          <p:nvSpPr>
            <p:cNvPr id="150" name="Google Shape;150;p2"/>
            <p:cNvSpPr txBox="1"/>
            <p:nvPr/>
          </p:nvSpPr>
          <p:spPr>
            <a:xfrm>
              <a:off x="13171419" y="9998422"/>
              <a:ext cx="3570208"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chemeClr val="dk2"/>
                  </a:solidFill>
                  <a:latin typeface="Lato"/>
                  <a:ea typeface="Lato"/>
                  <a:cs typeface="Lato"/>
                  <a:sym typeface="Lato"/>
                </a:rPr>
                <a:t>MAXI DI LUDOVICO</a:t>
              </a:r>
              <a:endParaRPr/>
            </a:p>
          </p:txBody>
        </p:sp>
        <p:sp>
          <p:nvSpPr>
            <p:cNvPr id="151" name="Google Shape;151;p2"/>
            <p:cNvSpPr/>
            <p:nvPr/>
          </p:nvSpPr>
          <p:spPr>
            <a:xfrm>
              <a:off x="13543969" y="10791435"/>
              <a:ext cx="558655" cy="558655"/>
            </a:xfrm>
            <a:custGeom>
              <a:rect b="b" l="l" r="r" t="t"/>
              <a:pathLst>
                <a:path extrusionOk="0" h="21600" w="2160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rgbClr val="691FAD"/>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52" name="Google Shape;152;p2"/>
            <p:cNvSpPr/>
            <p:nvPr/>
          </p:nvSpPr>
          <p:spPr>
            <a:xfrm>
              <a:off x="14296872" y="10791435"/>
              <a:ext cx="558655" cy="558655"/>
            </a:xfrm>
            <a:custGeom>
              <a:rect b="b" l="l" r="r" t="t"/>
              <a:pathLst>
                <a:path extrusionOk="0" h="21600" w="2160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691FAD"/>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53" name="Google Shape;153;p2"/>
            <p:cNvSpPr/>
            <p:nvPr/>
          </p:nvSpPr>
          <p:spPr>
            <a:xfrm>
              <a:off x="15049777" y="10791435"/>
              <a:ext cx="558655" cy="558655"/>
            </a:xfrm>
            <a:custGeom>
              <a:rect b="b" l="l" r="r" t="t"/>
              <a:pathLst>
                <a:path extrusionOk="0" h="21600" w="2160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rgbClr val="691FAD"/>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sp>
          <p:nvSpPr>
            <p:cNvPr id="154" name="Google Shape;154;p2"/>
            <p:cNvSpPr/>
            <p:nvPr/>
          </p:nvSpPr>
          <p:spPr>
            <a:xfrm>
              <a:off x="15802680" y="10791435"/>
              <a:ext cx="558655" cy="558655"/>
            </a:xfrm>
            <a:custGeom>
              <a:rect b="b" l="l" r="r" t="t"/>
              <a:pathLst>
                <a:path extrusionOk="0" h="21600" w="2160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691FAD"/>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2"/>
                </a:solidFill>
                <a:latin typeface="Lato Light"/>
                <a:ea typeface="Lato Light"/>
                <a:cs typeface="Lato Light"/>
                <a:sym typeface="Lato Light"/>
              </a:endParaRPr>
            </a:p>
          </p:txBody>
        </p:sp>
        <p:pic>
          <p:nvPicPr>
            <p:cNvPr id="155" name="Google Shape;155;p2"/>
            <p:cNvPicPr preferRelativeResize="0"/>
            <p:nvPr/>
          </p:nvPicPr>
          <p:blipFill rotWithShape="1">
            <a:blip r:embed="rId6">
              <a:alphaModFix amt="89000"/>
            </a:blip>
            <a:srcRect b="25414" l="10481" r="36425" t="35044"/>
            <a:stretch/>
          </p:blipFill>
          <p:spPr>
            <a:xfrm rot="5400000">
              <a:off x="12288750" y="4656113"/>
              <a:ext cx="5335547" cy="3973715"/>
            </a:xfrm>
            <a:prstGeom prst="rect">
              <a:avLst/>
            </a:prstGeom>
            <a:noFill/>
            <a:ln>
              <a:noFill/>
            </a:ln>
            <a:effectLst>
              <a:outerShdw blurRad="63500" sx="102000" rotWithShape="0" algn="ctr" sy="102000">
                <a:srgbClr val="000000">
                  <a:alpha val="40000"/>
                </a:srgbClr>
              </a:outerShdw>
            </a:effectLst>
          </p:spPr>
        </p:pic>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grpSp>
        <p:nvGrpSpPr>
          <p:cNvPr id="2019" name="Google Shape;2019;p20"/>
          <p:cNvGrpSpPr/>
          <p:nvPr/>
        </p:nvGrpSpPr>
        <p:grpSpPr>
          <a:xfrm>
            <a:off x="23375325" y="8201121"/>
            <a:ext cx="1360267" cy="947966"/>
            <a:chOff x="23387538" y="9304230"/>
            <a:chExt cx="1360267" cy="947966"/>
          </a:xfrm>
        </p:grpSpPr>
        <p:sp>
          <p:nvSpPr>
            <p:cNvPr id="2020" name="Google Shape;2020;p20"/>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1" name="Google Shape;2021;p20"/>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22" name="Google Shape;2022;p20"/>
          <p:cNvGrpSpPr/>
          <p:nvPr/>
        </p:nvGrpSpPr>
        <p:grpSpPr>
          <a:xfrm>
            <a:off x="23387537" y="9311060"/>
            <a:ext cx="1360267" cy="947966"/>
            <a:chOff x="23387538" y="8255417"/>
            <a:chExt cx="1360267" cy="947966"/>
          </a:xfrm>
        </p:grpSpPr>
        <p:sp>
          <p:nvSpPr>
            <p:cNvPr id="2023" name="Google Shape;2023;p20"/>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4" name="Google Shape;2024;p20"/>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25" name="Google Shape;2025;p20"/>
          <p:cNvGrpSpPr/>
          <p:nvPr/>
        </p:nvGrpSpPr>
        <p:grpSpPr>
          <a:xfrm>
            <a:off x="23387538" y="10395893"/>
            <a:ext cx="1360267" cy="947966"/>
            <a:chOff x="23387538" y="10353043"/>
            <a:chExt cx="1360267" cy="947966"/>
          </a:xfrm>
        </p:grpSpPr>
        <p:sp>
          <p:nvSpPr>
            <p:cNvPr id="2026" name="Google Shape;2026;p20"/>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7" name="Google Shape;2027;p20"/>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28" name="Google Shape;2028;p20"/>
          <p:cNvGrpSpPr/>
          <p:nvPr/>
        </p:nvGrpSpPr>
        <p:grpSpPr>
          <a:xfrm>
            <a:off x="23387538" y="11466131"/>
            <a:ext cx="1360267" cy="947966"/>
            <a:chOff x="23387538" y="11384421"/>
            <a:chExt cx="1360267" cy="947966"/>
          </a:xfrm>
        </p:grpSpPr>
        <p:sp>
          <p:nvSpPr>
            <p:cNvPr id="2029" name="Google Shape;2029;p20"/>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0" name="Google Shape;2030;p20"/>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31" name="Google Shape;2031;p20"/>
          <p:cNvGrpSpPr/>
          <p:nvPr/>
        </p:nvGrpSpPr>
        <p:grpSpPr>
          <a:xfrm>
            <a:off x="23387538" y="12536370"/>
            <a:ext cx="1360267" cy="947966"/>
            <a:chOff x="23387538" y="12536370"/>
            <a:chExt cx="1360267" cy="947966"/>
          </a:xfrm>
        </p:grpSpPr>
        <p:sp>
          <p:nvSpPr>
            <p:cNvPr id="2032" name="Google Shape;2032;p20"/>
            <p:cNvSpPr/>
            <p:nvPr/>
          </p:nvSpPr>
          <p:spPr>
            <a:xfrm>
              <a:off x="23387538" y="12536370"/>
              <a:ext cx="1360267" cy="947966"/>
            </a:xfrm>
            <a:prstGeom prst="round2DiagRect">
              <a:avLst>
                <a:gd fmla="val 18841" name="adj1"/>
                <a:gd fmla="val 0" name="adj2"/>
              </a:avLst>
            </a:prstGeom>
            <a:solidFill>
              <a:srgbClr val="F6C3D2"/>
            </a:solidFill>
            <a:ln cap="flat" cmpd="sng" w="12700">
              <a:solidFill>
                <a:srgbClr val="EB6A91"/>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Google Shape;2033;p20"/>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E54375"/>
            </a:solidFill>
            <a:ln cap="flat" cmpd="sng" w="9525">
              <a:solidFill>
                <a:srgbClr val="EB6A9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34" name="Google Shape;2034;p20"/>
          <p:cNvSpPr/>
          <p:nvPr/>
        </p:nvSpPr>
        <p:spPr>
          <a:xfrm>
            <a:off x="8985912" y="1093580"/>
            <a:ext cx="15908356" cy="134753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Google Shape;2035;p20"/>
          <p:cNvSpPr/>
          <p:nvPr/>
        </p:nvSpPr>
        <p:spPr>
          <a:xfrm>
            <a:off x="-203744" y="3286760"/>
            <a:ext cx="15036800" cy="134753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6" name="Google Shape;2036;p20"/>
          <p:cNvSpPr txBox="1"/>
          <p:nvPr/>
        </p:nvSpPr>
        <p:spPr>
          <a:xfrm>
            <a:off x="5642418" y="-58279"/>
            <a:ext cx="17745119" cy="2366463"/>
          </a:xfrm>
          <a:prstGeom prst="rect">
            <a:avLst/>
          </a:prstGeom>
          <a:noFill/>
          <a:ln>
            <a:noFill/>
          </a:ln>
        </p:spPr>
        <p:txBody>
          <a:bodyPr anchorCtr="0" anchor="t" bIns="45700" lIns="91400" spcFirstLastPara="1" rIns="91400" wrap="square" tIns="45700">
            <a:spAutoFit/>
          </a:bodyPr>
          <a:lstStyle/>
          <a:p>
            <a:pPr indent="0" lvl="0" marL="0" marR="0" rtl="0" algn="r">
              <a:lnSpc>
                <a:spcPct val="250000"/>
              </a:lnSpc>
              <a:spcBef>
                <a:spcPts val="0"/>
              </a:spcBef>
              <a:spcAft>
                <a:spcPts val="0"/>
              </a:spcAft>
              <a:buNone/>
            </a:pPr>
            <a:r>
              <a:rPr b="1" lang="en-US" sz="7200">
                <a:solidFill>
                  <a:srgbClr val="EAEAEA"/>
                </a:solidFill>
                <a:latin typeface="Lato Black"/>
                <a:ea typeface="Lato Black"/>
                <a:cs typeface="Lato Black"/>
                <a:sym typeface="Lato Black"/>
              </a:rPr>
              <a:t>EL E-COMMERCE ES UN HÁBITO</a:t>
            </a:r>
            <a:endParaRPr/>
          </a:p>
        </p:txBody>
      </p:sp>
      <p:pic>
        <p:nvPicPr>
          <p:cNvPr descr="Concepto En Línea De Las Compras Con Los Caracteres Tienda Móvil Del  Comercio Electrónico Con Los Productos De Compra De La Gente Ilustración  del Vector - Ilustración de comercio, pago: 127524813" id="2037" name="Google Shape;2037;p20"/>
          <p:cNvPicPr preferRelativeResize="0"/>
          <p:nvPr/>
        </p:nvPicPr>
        <p:blipFill rotWithShape="1">
          <a:blip r:embed="rId3">
            <a:alphaModFix/>
          </a:blip>
          <a:srcRect b="0" l="0" r="0" t="0"/>
          <a:stretch/>
        </p:blipFill>
        <p:spPr>
          <a:xfrm>
            <a:off x="6890422" y="5528863"/>
            <a:ext cx="9640266" cy="6748187"/>
          </a:xfrm>
          <a:prstGeom prst="rect">
            <a:avLst/>
          </a:prstGeom>
          <a:noFill/>
          <a:ln>
            <a:noFill/>
          </a:ln>
        </p:spPr>
      </p:pic>
      <p:pic>
        <p:nvPicPr>
          <p:cNvPr descr="Imagen de la pantalla de un video juego&#10;&#10;Descripción generada automáticamente con confianza baja" id="2038" name="Google Shape;2038;p20"/>
          <p:cNvPicPr preferRelativeResize="0"/>
          <p:nvPr/>
        </p:nvPicPr>
        <p:blipFill rotWithShape="1">
          <a:blip r:embed="rId4">
            <a:alphaModFix/>
          </a:blip>
          <a:srcRect b="0" l="0" r="0" t="0"/>
          <a:stretch/>
        </p:blipFill>
        <p:spPr>
          <a:xfrm>
            <a:off x="14595706" y="3197364"/>
            <a:ext cx="8917216" cy="6052560"/>
          </a:xfrm>
          <a:prstGeom prst="rect">
            <a:avLst/>
          </a:prstGeom>
          <a:noFill/>
          <a:ln>
            <a:noFill/>
          </a:ln>
        </p:spPr>
      </p:pic>
      <p:sp>
        <p:nvSpPr>
          <p:cNvPr id="2039" name="Google Shape;2039;p20"/>
          <p:cNvSpPr txBox="1"/>
          <p:nvPr/>
        </p:nvSpPr>
        <p:spPr>
          <a:xfrm>
            <a:off x="-3167524" y="2173747"/>
            <a:ext cx="17745119" cy="2366463"/>
          </a:xfrm>
          <a:prstGeom prst="rect">
            <a:avLst/>
          </a:prstGeom>
          <a:noFill/>
          <a:ln>
            <a:noFill/>
          </a:ln>
        </p:spPr>
        <p:txBody>
          <a:bodyPr anchorCtr="0" anchor="t" bIns="45700" lIns="91400" spcFirstLastPara="1" rIns="91400" wrap="square" tIns="45700">
            <a:spAutoFit/>
          </a:bodyPr>
          <a:lstStyle/>
          <a:p>
            <a:pPr indent="0" lvl="0" marL="0" marR="0" rtl="0" algn="r">
              <a:lnSpc>
                <a:spcPct val="250000"/>
              </a:lnSpc>
              <a:spcBef>
                <a:spcPts val="0"/>
              </a:spcBef>
              <a:spcAft>
                <a:spcPts val="0"/>
              </a:spcAft>
              <a:buNone/>
            </a:pPr>
            <a:r>
              <a:rPr b="1" lang="en-US" sz="7200">
                <a:solidFill>
                  <a:srgbClr val="EAEAEA"/>
                </a:solidFill>
                <a:latin typeface="Lato Black"/>
                <a:ea typeface="Lato Black"/>
                <a:cs typeface="Lato Black"/>
                <a:sym typeface="Lato Black"/>
              </a:rPr>
              <a:t>QUE LLEGÓ PARA QUEDARSE</a:t>
            </a:r>
            <a:endParaRPr/>
          </a:p>
        </p:txBody>
      </p:sp>
      <p:pic>
        <p:nvPicPr>
          <p:cNvPr descr="Diagrama&#10;&#10;Descripción generada automáticamente" id="2040" name="Google Shape;2040;p20"/>
          <p:cNvPicPr preferRelativeResize="0"/>
          <p:nvPr/>
        </p:nvPicPr>
        <p:blipFill rotWithShape="1">
          <a:blip r:embed="rId5">
            <a:alphaModFix/>
          </a:blip>
          <a:srcRect b="0" l="0" r="0" t="0"/>
          <a:stretch/>
        </p:blipFill>
        <p:spPr>
          <a:xfrm flipH="1">
            <a:off x="-1" y="6200644"/>
            <a:ext cx="7898230" cy="52654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2000"/>
                                        <p:tgtEl>
                                          <p:spTgt spid="2034"/>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035"/>
                                        </p:tgtEl>
                                        <p:attrNameLst>
                                          <p:attrName>style.visibility</p:attrName>
                                        </p:attrNameLst>
                                      </p:cBhvr>
                                      <p:to>
                                        <p:strVal val="visible"/>
                                      </p:to>
                                    </p:set>
                                    <p:anim calcmode="lin" valueType="num">
                                      <p:cBhvr additive="base">
                                        <p:cTn dur="1750"/>
                                        <p:tgtEl>
                                          <p:spTgt spid="20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grpSp>
        <p:nvGrpSpPr>
          <p:cNvPr id="2045" name="Google Shape;2045;p21"/>
          <p:cNvGrpSpPr/>
          <p:nvPr/>
        </p:nvGrpSpPr>
        <p:grpSpPr>
          <a:xfrm>
            <a:off x="23375325" y="8201121"/>
            <a:ext cx="1360267" cy="947966"/>
            <a:chOff x="23387538" y="9304230"/>
            <a:chExt cx="1360267" cy="947966"/>
          </a:xfrm>
        </p:grpSpPr>
        <p:sp>
          <p:nvSpPr>
            <p:cNvPr id="2046" name="Google Shape;2046;p21"/>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7" name="Google Shape;2047;p21"/>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48" name="Google Shape;2048;p21"/>
          <p:cNvGrpSpPr/>
          <p:nvPr/>
        </p:nvGrpSpPr>
        <p:grpSpPr>
          <a:xfrm>
            <a:off x="23387537" y="9311060"/>
            <a:ext cx="1360267" cy="947966"/>
            <a:chOff x="23387538" y="8255417"/>
            <a:chExt cx="1360267" cy="947966"/>
          </a:xfrm>
        </p:grpSpPr>
        <p:sp>
          <p:nvSpPr>
            <p:cNvPr id="2049" name="Google Shape;2049;p21"/>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Google Shape;2050;p21"/>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51" name="Google Shape;2051;p21"/>
          <p:cNvGrpSpPr/>
          <p:nvPr/>
        </p:nvGrpSpPr>
        <p:grpSpPr>
          <a:xfrm>
            <a:off x="23387538" y="10395893"/>
            <a:ext cx="1360267" cy="947966"/>
            <a:chOff x="23387538" y="10353043"/>
            <a:chExt cx="1360267" cy="947966"/>
          </a:xfrm>
        </p:grpSpPr>
        <p:sp>
          <p:nvSpPr>
            <p:cNvPr id="2052" name="Google Shape;2052;p21"/>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3" name="Google Shape;2053;p21"/>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54" name="Google Shape;2054;p21"/>
          <p:cNvGrpSpPr/>
          <p:nvPr/>
        </p:nvGrpSpPr>
        <p:grpSpPr>
          <a:xfrm>
            <a:off x="23387538" y="11466131"/>
            <a:ext cx="1360267" cy="947966"/>
            <a:chOff x="23387538" y="11384421"/>
            <a:chExt cx="1360267" cy="947966"/>
          </a:xfrm>
        </p:grpSpPr>
        <p:sp>
          <p:nvSpPr>
            <p:cNvPr id="2055" name="Google Shape;2055;p21"/>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6" name="Google Shape;2056;p21"/>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57" name="Google Shape;2057;p21"/>
          <p:cNvGrpSpPr/>
          <p:nvPr/>
        </p:nvGrpSpPr>
        <p:grpSpPr>
          <a:xfrm>
            <a:off x="23387538" y="12536370"/>
            <a:ext cx="1360267" cy="947966"/>
            <a:chOff x="23387538" y="12536370"/>
            <a:chExt cx="1360267" cy="947966"/>
          </a:xfrm>
        </p:grpSpPr>
        <p:sp>
          <p:nvSpPr>
            <p:cNvPr id="2058" name="Google Shape;2058;p21"/>
            <p:cNvSpPr/>
            <p:nvPr/>
          </p:nvSpPr>
          <p:spPr>
            <a:xfrm>
              <a:off x="23387538" y="12536370"/>
              <a:ext cx="1360267" cy="947966"/>
            </a:xfrm>
            <a:prstGeom prst="round2DiagRect">
              <a:avLst>
                <a:gd fmla="val 18841" name="adj1"/>
                <a:gd fmla="val 0" name="adj2"/>
              </a:avLst>
            </a:prstGeom>
            <a:solidFill>
              <a:srgbClr val="F6C3D2"/>
            </a:solidFill>
            <a:ln cap="flat" cmpd="sng" w="12700">
              <a:solidFill>
                <a:srgbClr val="EB6A91"/>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Google Shape;2059;p21"/>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E54375"/>
            </a:solidFill>
            <a:ln cap="flat" cmpd="sng" w="9525">
              <a:solidFill>
                <a:srgbClr val="EB6A9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60" name="Google Shape;2060;p21"/>
          <p:cNvGrpSpPr/>
          <p:nvPr/>
        </p:nvGrpSpPr>
        <p:grpSpPr>
          <a:xfrm>
            <a:off x="3949703" y="9108928"/>
            <a:ext cx="4214177" cy="2203650"/>
            <a:chOff x="6725834" y="9135119"/>
            <a:chExt cx="4387851" cy="2294467"/>
          </a:xfrm>
        </p:grpSpPr>
        <p:sp>
          <p:nvSpPr>
            <p:cNvPr id="2061" name="Google Shape;2061;p21"/>
            <p:cNvSpPr/>
            <p:nvPr/>
          </p:nvSpPr>
          <p:spPr>
            <a:xfrm>
              <a:off x="6725834" y="9772236"/>
              <a:ext cx="2197101" cy="1657350"/>
            </a:xfrm>
            <a:custGeom>
              <a:rect b="b" l="l" r="r" t="t"/>
              <a:pathLst>
                <a:path extrusionOk="0" h="783" w="1038">
                  <a:moveTo>
                    <a:pt x="1038" y="783"/>
                  </a:moveTo>
                  <a:lnTo>
                    <a:pt x="0" y="488"/>
                  </a:lnTo>
                  <a:lnTo>
                    <a:pt x="0" y="0"/>
                  </a:lnTo>
                  <a:lnTo>
                    <a:pt x="1038" y="294"/>
                  </a:lnTo>
                  <a:lnTo>
                    <a:pt x="1038" y="783"/>
                  </a:lnTo>
                  <a:close/>
                </a:path>
              </a:pathLst>
            </a:custGeom>
            <a:solidFill>
              <a:srgbClr val="0E5042"/>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sp>
          <p:nvSpPr>
            <p:cNvPr id="2062" name="Google Shape;2062;p21"/>
            <p:cNvSpPr/>
            <p:nvPr/>
          </p:nvSpPr>
          <p:spPr>
            <a:xfrm>
              <a:off x="8918701" y="9772236"/>
              <a:ext cx="2194984" cy="1657350"/>
            </a:xfrm>
            <a:custGeom>
              <a:rect b="b" l="l" r="r" t="t"/>
              <a:pathLst>
                <a:path extrusionOk="0" h="783" w="1037">
                  <a:moveTo>
                    <a:pt x="1037" y="488"/>
                  </a:moveTo>
                  <a:lnTo>
                    <a:pt x="0" y="783"/>
                  </a:lnTo>
                  <a:lnTo>
                    <a:pt x="0" y="294"/>
                  </a:lnTo>
                  <a:lnTo>
                    <a:pt x="1037" y="0"/>
                  </a:lnTo>
                  <a:lnTo>
                    <a:pt x="1037" y="488"/>
                  </a:lnTo>
                  <a:close/>
                </a:path>
              </a:pathLst>
            </a:custGeom>
            <a:solidFill>
              <a:srgbClr val="167863"/>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sp>
          <p:nvSpPr>
            <p:cNvPr id="2063" name="Google Shape;2063;p21"/>
            <p:cNvSpPr/>
            <p:nvPr/>
          </p:nvSpPr>
          <p:spPr>
            <a:xfrm>
              <a:off x="6725834" y="9135119"/>
              <a:ext cx="4387851" cy="1259417"/>
            </a:xfrm>
            <a:custGeom>
              <a:rect b="b" l="l" r="r" t="t"/>
              <a:pathLst>
                <a:path extrusionOk="0" h="595" w="2073">
                  <a:moveTo>
                    <a:pt x="2073" y="301"/>
                  </a:moveTo>
                  <a:lnTo>
                    <a:pt x="1036" y="595"/>
                  </a:lnTo>
                  <a:lnTo>
                    <a:pt x="0" y="301"/>
                  </a:lnTo>
                  <a:lnTo>
                    <a:pt x="0" y="295"/>
                  </a:lnTo>
                  <a:lnTo>
                    <a:pt x="1038" y="0"/>
                  </a:lnTo>
                  <a:lnTo>
                    <a:pt x="2073" y="295"/>
                  </a:lnTo>
                  <a:lnTo>
                    <a:pt x="2073" y="301"/>
                  </a:lnTo>
                  <a:close/>
                </a:path>
              </a:pathLst>
            </a:custGeom>
            <a:solidFill>
              <a:srgbClr val="1EA185"/>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grpSp>
      <p:grpSp>
        <p:nvGrpSpPr>
          <p:cNvPr id="2064" name="Google Shape;2064;p21"/>
          <p:cNvGrpSpPr/>
          <p:nvPr/>
        </p:nvGrpSpPr>
        <p:grpSpPr>
          <a:xfrm>
            <a:off x="8163881" y="8114846"/>
            <a:ext cx="4214177" cy="2203650"/>
            <a:chOff x="6725834" y="9135119"/>
            <a:chExt cx="4387851" cy="2294467"/>
          </a:xfrm>
        </p:grpSpPr>
        <p:sp>
          <p:nvSpPr>
            <p:cNvPr id="2065" name="Google Shape;2065;p21"/>
            <p:cNvSpPr/>
            <p:nvPr/>
          </p:nvSpPr>
          <p:spPr>
            <a:xfrm>
              <a:off x="6725834" y="9772236"/>
              <a:ext cx="2197101" cy="1657350"/>
            </a:xfrm>
            <a:custGeom>
              <a:rect b="b" l="l" r="r" t="t"/>
              <a:pathLst>
                <a:path extrusionOk="0" h="783" w="1038">
                  <a:moveTo>
                    <a:pt x="1038" y="783"/>
                  </a:moveTo>
                  <a:lnTo>
                    <a:pt x="0" y="488"/>
                  </a:lnTo>
                  <a:lnTo>
                    <a:pt x="0" y="0"/>
                  </a:lnTo>
                  <a:lnTo>
                    <a:pt x="1038" y="294"/>
                  </a:lnTo>
                  <a:lnTo>
                    <a:pt x="1038" y="783"/>
                  </a:lnTo>
                  <a:close/>
                </a:path>
              </a:pathLst>
            </a:custGeom>
            <a:solidFill>
              <a:srgbClr val="4F622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sp>
          <p:nvSpPr>
            <p:cNvPr id="2066" name="Google Shape;2066;p21"/>
            <p:cNvSpPr/>
            <p:nvPr/>
          </p:nvSpPr>
          <p:spPr>
            <a:xfrm>
              <a:off x="8918701" y="9772236"/>
              <a:ext cx="2194984" cy="1657350"/>
            </a:xfrm>
            <a:custGeom>
              <a:rect b="b" l="l" r="r" t="t"/>
              <a:pathLst>
                <a:path extrusionOk="0" h="783" w="1037">
                  <a:moveTo>
                    <a:pt x="1037" y="488"/>
                  </a:moveTo>
                  <a:lnTo>
                    <a:pt x="0" y="783"/>
                  </a:lnTo>
                  <a:lnTo>
                    <a:pt x="0" y="294"/>
                  </a:lnTo>
                  <a:lnTo>
                    <a:pt x="1037" y="0"/>
                  </a:lnTo>
                  <a:lnTo>
                    <a:pt x="1037" y="488"/>
                  </a:lnTo>
                  <a:close/>
                </a:path>
              </a:pathLst>
            </a:custGeom>
            <a:solidFill>
              <a:srgbClr val="76933D"/>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sp>
          <p:nvSpPr>
            <p:cNvPr id="2067" name="Google Shape;2067;p21"/>
            <p:cNvSpPr/>
            <p:nvPr/>
          </p:nvSpPr>
          <p:spPr>
            <a:xfrm>
              <a:off x="6725834" y="9135119"/>
              <a:ext cx="4387851" cy="1259417"/>
            </a:xfrm>
            <a:custGeom>
              <a:rect b="b" l="l" r="r" t="t"/>
              <a:pathLst>
                <a:path extrusionOk="0" h="595" w="2073">
                  <a:moveTo>
                    <a:pt x="2073" y="301"/>
                  </a:moveTo>
                  <a:lnTo>
                    <a:pt x="1036" y="595"/>
                  </a:lnTo>
                  <a:lnTo>
                    <a:pt x="0" y="301"/>
                  </a:lnTo>
                  <a:lnTo>
                    <a:pt x="0" y="295"/>
                  </a:lnTo>
                  <a:lnTo>
                    <a:pt x="1038" y="0"/>
                  </a:lnTo>
                  <a:lnTo>
                    <a:pt x="2073" y="295"/>
                  </a:lnTo>
                  <a:lnTo>
                    <a:pt x="2073" y="301"/>
                  </a:lnTo>
                  <a:close/>
                </a:path>
              </a:pathLst>
            </a:custGeom>
            <a:solidFill>
              <a:srgbClr val="9BBB5C"/>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grpSp>
      <p:grpSp>
        <p:nvGrpSpPr>
          <p:cNvPr id="2068" name="Google Shape;2068;p21"/>
          <p:cNvGrpSpPr/>
          <p:nvPr/>
        </p:nvGrpSpPr>
        <p:grpSpPr>
          <a:xfrm>
            <a:off x="12378057" y="7120764"/>
            <a:ext cx="4214177" cy="2203650"/>
            <a:chOff x="6725834" y="9135119"/>
            <a:chExt cx="4387851" cy="2294467"/>
          </a:xfrm>
        </p:grpSpPr>
        <p:sp>
          <p:nvSpPr>
            <p:cNvPr id="2069" name="Google Shape;2069;p21"/>
            <p:cNvSpPr/>
            <p:nvPr/>
          </p:nvSpPr>
          <p:spPr>
            <a:xfrm>
              <a:off x="6725834" y="9772236"/>
              <a:ext cx="2197101" cy="1657350"/>
            </a:xfrm>
            <a:custGeom>
              <a:rect b="b" l="l" r="r" t="t"/>
              <a:pathLst>
                <a:path extrusionOk="0" h="783" w="1038">
                  <a:moveTo>
                    <a:pt x="1038" y="783"/>
                  </a:moveTo>
                  <a:lnTo>
                    <a:pt x="0" y="488"/>
                  </a:lnTo>
                  <a:lnTo>
                    <a:pt x="0" y="0"/>
                  </a:lnTo>
                  <a:lnTo>
                    <a:pt x="1038" y="294"/>
                  </a:lnTo>
                  <a:lnTo>
                    <a:pt x="1038" y="783"/>
                  </a:lnTo>
                  <a:close/>
                </a:path>
              </a:pathLst>
            </a:custGeom>
            <a:solidFill>
              <a:srgbClr val="844F07"/>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sp>
          <p:nvSpPr>
            <p:cNvPr id="2070" name="Google Shape;2070;p21"/>
            <p:cNvSpPr/>
            <p:nvPr/>
          </p:nvSpPr>
          <p:spPr>
            <a:xfrm>
              <a:off x="8918701" y="9772236"/>
              <a:ext cx="2194984" cy="1657350"/>
            </a:xfrm>
            <a:custGeom>
              <a:rect b="b" l="l" r="r" t="t"/>
              <a:pathLst>
                <a:path extrusionOk="0" h="783" w="1037">
                  <a:moveTo>
                    <a:pt x="1037" y="488"/>
                  </a:moveTo>
                  <a:lnTo>
                    <a:pt x="0" y="783"/>
                  </a:lnTo>
                  <a:lnTo>
                    <a:pt x="0" y="294"/>
                  </a:lnTo>
                  <a:lnTo>
                    <a:pt x="1037" y="0"/>
                  </a:lnTo>
                  <a:lnTo>
                    <a:pt x="1037" y="488"/>
                  </a:lnTo>
                  <a:close/>
                </a:path>
              </a:pathLst>
            </a:custGeom>
            <a:solidFill>
              <a:srgbClr val="C6760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sp>
          <p:nvSpPr>
            <p:cNvPr id="2071" name="Google Shape;2071;p21"/>
            <p:cNvSpPr/>
            <p:nvPr/>
          </p:nvSpPr>
          <p:spPr>
            <a:xfrm>
              <a:off x="6725834" y="9135119"/>
              <a:ext cx="4387851" cy="1259417"/>
            </a:xfrm>
            <a:custGeom>
              <a:rect b="b" l="l" r="r" t="t"/>
              <a:pathLst>
                <a:path extrusionOk="0" h="595" w="2073">
                  <a:moveTo>
                    <a:pt x="2073" y="301"/>
                  </a:moveTo>
                  <a:lnTo>
                    <a:pt x="1036" y="595"/>
                  </a:lnTo>
                  <a:lnTo>
                    <a:pt x="0" y="301"/>
                  </a:lnTo>
                  <a:lnTo>
                    <a:pt x="0" y="295"/>
                  </a:lnTo>
                  <a:lnTo>
                    <a:pt x="1038" y="0"/>
                  </a:lnTo>
                  <a:lnTo>
                    <a:pt x="2073" y="295"/>
                  </a:lnTo>
                  <a:lnTo>
                    <a:pt x="2073" y="301"/>
                  </a:lnTo>
                  <a:close/>
                </a:path>
              </a:pathLst>
            </a:custGeom>
            <a:solidFill>
              <a:srgbClr val="F29B26"/>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grpSp>
      <p:grpSp>
        <p:nvGrpSpPr>
          <p:cNvPr id="2072" name="Google Shape;2072;p21"/>
          <p:cNvGrpSpPr/>
          <p:nvPr/>
        </p:nvGrpSpPr>
        <p:grpSpPr>
          <a:xfrm>
            <a:off x="16592232" y="6151447"/>
            <a:ext cx="4214177" cy="2203650"/>
            <a:chOff x="6725834" y="9135119"/>
            <a:chExt cx="4387851" cy="2294467"/>
          </a:xfrm>
        </p:grpSpPr>
        <p:sp>
          <p:nvSpPr>
            <p:cNvPr id="2073" name="Google Shape;2073;p21"/>
            <p:cNvSpPr/>
            <p:nvPr/>
          </p:nvSpPr>
          <p:spPr>
            <a:xfrm>
              <a:off x="6725834" y="9772236"/>
              <a:ext cx="2197101" cy="1657350"/>
            </a:xfrm>
            <a:custGeom>
              <a:rect b="b" l="l" r="r" t="t"/>
              <a:pathLst>
                <a:path extrusionOk="0" h="783" w="1038">
                  <a:moveTo>
                    <a:pt x="1038" y="783"/>
                  </a:moveTo>
                  <a:lnTo>
                    <a:pt x="0" y="488"/>
                  </a:lnTo>
                  <a:lnTo>
                    <a:pt x="0" y="0"/>
                  </a:lnTo>
                  <a:lnTo>
                    <a:pt x="1038" y="294"/>
                  </a:lnTo>
                  <a:lnTo>
                    <a:pt x="1038" y="783"/>
                  </a:lnTo>
                  <a:close/>
                </a:path>
              </a:pathLst>
            </a:custGeom>
            <a:solidFill>
              <a:srgbClr val="5E1C17"/>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sp>
          <p:nvSpPr>
            <p:cNvPr id="2074" name="Google Shape;2074;p21"/>
            <p:cNvSpPr/>
            <p:nvPr/>
          </p:nvSpPr>
          <p:spPr>
            <a:xfrm>
              <a:off x="8918701" y="9772236"/>
              <a:ext cx="2194984" cy="1657350"/>
            </a:xfrm>
            <a:custGeom>
              <a:rect b="b" l="l" r="r" t="t"/>
              <a:pathLst>
                <a:path extrusionOk="0" h="783" w="1037">
                  <a:moveTo>
                    <a:pt x="1037" y="488"/>
                  </a:moveTo>
                  <a:lnTo>
                    <a:pt x="0" y="783"/>
                  </a:lnTo>
                  <a:lnTo>
                    <a:pt x="0" y="294"/>
                  </a:lnTo>
                  <a:lnTo>
                    <a:pt x="1037" y="0"/>
                  </a:lnTo>
                  <a:lnTo>
                    <a:pt x="1037" y="488"/>
                  </a:lnTo>
                  <a:close/>
                </a:path>
              </a:pathLst>
            </a:custGeom>
            <a:solidFill>
              <a:srgbClr val="8D2A23"/>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sp>
          <p:nvSpPr>
            <p:cNvPr id="2075" name="Google Shape;2075;p21"/>
            <p:cNvSpPr/>
            <p:nvPr/>
          </p:nvSpPr>
          <p:spPr>
            <a:xfrm>
              <a:off x="6725834" y="9135119"/>
              <a:ext cx="4387851" cy="1259417"/>
            </a:xfrm>
            <a:custGeom>
              <a:rect b="b" l="l" r="r" t="t"/>
              <a:pathLst>
                <a:path extrusionOk="0" h="595" w="2073">
                  <a:moveTo>
                    <a:pt x="2073" y="301"/>
                  </a:moveTo>
                  <a:lnTo>
                    <a:pt x="1036" y="595"/>
                  </a:lnTo>
                  <a:lnTo>
                    <a:pt x="0" y="301"/>
                  </a:lnTo>
                  <a:lnTo>
                    <a:pt x="0" y="295"/>
                  </a:lnTo>
                  <a:lnTo>
                    <a:pt x="1038" y="0"/>
                  </a:lnTo>
                  <a:lnTo>
                    <a:pt x="2073" y="295"/>
                  </a:lnTo>
                  <a:lnTo>
                    <a:pt x="2073" y="301"/>
                  </a:lnTo>
                  <a:close/>
                </a:path>
              </a:pathLst>
            </a:custGeom>
            <a:solidFill>
              <a:srgbClr val="BD392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445469"/>
                </a:solidFill>
                <a:latin typeface="Lato Light"/>
                <a:ea typeface="Lato Light"/>
                <a:cs typeface="Lato Light"/>
                <a:sym typeface="Lato Light"/>
              </a:endParaRPr>
            </a:p>
          </p:txBody>
        </p:sp>
      </p:grpSp>
      <p:grpSp>
        <p:nvGrpSpPr>
          <p:cNvPr id="2076" name="Google Shape;2076;p21"/>
          <p:cNvGrpSpPr/>
          <p:nvPr/>
        </p:nvGrpSpPr>
        <p:grpSpPr>
          <a:xfrm>
            <a:off x="3903856" y="4904821"/>
            <a:ext cx="4260024" cy="2495393"/>
            <a:chOff x="3553816" y="4545829"/>
            <a:chExt cx="4369072" cy="2559272"/>
          </a:xfrm>
        </p:grpSpPr>
        <p:sp>
          <p:nvSpPr>
            <p:cNvPr id="2077" name="Google Shape;2077;p21"/>
            <p:cNvSpPr/>
            <p:nvPr/>
          </p:nvSpPr>
          <p:spPr>
            <a:xfrm>
              <a:off x="4973681" y="4545829"/>
              <a:ext cx="1529720" cy="1530119"/>
            </a:xfrm>
            <a:prstGeom prst="ellipse">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078" name="Google Shape;2078;p21"/>
            <p:cNvSpPr txBox="1"/>
            <p:nvPr/>
          </p:nvSpPr>
          <p:spPr>
            <a:xfrm>
              <a:off x="3553816" y="6323513"/>
              <a:ext cx="4369072" cy="781588"/>
            </a:xfrm>
            <a:prstGeom prst="rect">
              <a:avLst/>
            </a:prstGeom>
            <a:noFill/>
            <a:ln>
              <a:noFill/>
            </a:ln>
          </p:spPr>
          <p:txBody>
            <a:bodyPr anchorCtr="0" anchor="t" bIns="91400" lIns="182825" spcFirstLastPara="1" rIns="182825" wrap="square" tIns="91400">
              <a:spAutoFit/>
            </a:bodyPr>
            <a:lstStyle/>
            <a:p>
              <a:pPr indent="0" lvl="0" marL="0" marR="0" rtl="0" algn="ctr">
                <a:lnSpc>
                  <a:spcPct val="120000"/>
                </a:lnSpc>
                <a:spcBef>
                  <a:spcPts val="0"/>
                </a:spcBef>
                <a:spcAft>
                  <a:spcPts val="0"/>
                </a:spcAft>
                <a:buClr>
                  <a:srgbClr val="445469"/>
                </a:buClr>
                <a:buSzPts val="3600"/>
                <a:buFont typeface="Lato"/>
                <a:buNone/>
              </a:pPr>
              <a:r>
                <a:rPr i="0" lang="en-US" sz="3600" u="none" cap="none" strike="noStrike">
                  <a:solidFill>
                    <a:srgbClr val="445469"/>
                  </a:solidFill>
                  <a:latin typeface="Lato"/>
                  <a:ea typeface="Lato"/>
                  <a:cs typeface="Lato"/>
                  <a:sym typeface="Lato"/>
                </a:rPr>
                <a:t>Recolección</a:t>
              </a:r>
              <a:endParaRPr/>
            </a:p>
          </p:txBody>
        </p:sp>
      </p:grpSp>
      <p:grpSp>
        <p:nvGrpSpPr>
          <p:cNvPr id="2079" name="Google Shape;2079;p21"/>
          <p:cNvGrpSpPr/>
          <p:nvPr/>
        </p:nvGrpSpPr>
        <p:grpSpPr>
          <a:xfrm>
            <a:off x="8140874" y="3892955"/>
            <a:ext cx="4260024" cy="2417172"/>
            <a:chOff x="7877013" y="4599784"/>
            <a:chExt cx="4369072" cy="2479050"/>
          </a:xfrm>
        </p:grpSpPr>
        <p:sp>
          <p:nvSpPr>
            <p:cNvPr id="2080" name="Google Shape;2080;p21"/>
            <p:cNvSpPr/>
            <p:nvPr/>
          </p:nvSpPr>
          <p:spPr>
            <a:xfrm>
              <a:off x="9295731" y="4599784"/>
              <a:ext cx="1529720" cy="1530119"/>
            </a:xfrm>
            <a:prstGeom prst="ellipse">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081" name="Google Shape;2081;p21"/>
            <p:cNvSpPr txBox="1"/>
            <p:nvPr/>
          </p:nvSpPr>
          <p:spPr>
            <a:xfrm>
              <a:off x="7877013" y="6297247"/>
              <a:ext cx="4369072" cy="781587"/>
            </a:xfrm>
            <a:prstGeom prst="rect">
              <a:avLst/>
            </a:prstGeom>
            <a:noFill/>
            <a:ln>
              <a:noFill/>
            </a:ln>
          </p:spPr>
          <p:txBody>
            <a:bodyPr anchorCtr="0" anchor="t" bIns="91400" lIns="182825" spcFirstLastPara="1" rIns="182825" wrap="square" tIns="91400">
              <a:spAutoFit/>
            </a:bodyPr>
            <a:lstStyle/>
            <a:p>
              <a:pPr indent="0" lvl="0" marL="0" marR="0" rtl="0" algn="ctr">
                <a:lnSpc>
                  <a:spcPct val="120000"/>
                </a:lnSpc>
                <a:spcBef>
                  <a:spcPts val="0"/>
                </a:spcBef>
                <a:spcAft>
                  <a:spcPts val="0"/>
                </a:spcAft>
                <a:buClr>
                  <a:srgbClr val="445469"/>
                </a:buClr>
                <a:buSzPts val="3600"/>
                <a:buFont typeface="Lato"/>
                <a:buNone/>
              </a:pPr>
              <a:r>
                <a:rPr lang="en-US" sz="3600">
                  <a:solidFill>
                    <a:srgbClr val="445469"/>
                  </a:solidFill>
                  <a:latin typeface="Lato"/>
                  <a:ea typeface="Lato"/>
                  <a:cs typeface="Lato"/>
                  <a:sym typeface="Lato"/>
                </a:rPr>
                <a:t>Selección</a:t>
              </a:r>
              <a:endParaRPr sz="3600">
                <a:solidFill>
                  <a:srgbClr val="445469"/>
                </a:solidFill>
                <a:latin typeface="Lato"/>
                <a:ea typeface="Lato"/>
                <a:cs typeface="Lato"/>
                <a:sym typeface="Lato"/>
              </a:endParaRPr>
            </a:p>
          </p:txBody>
        </p:sp>
      </p:grpSp>
      <p:grpSp>
        <p:nvGrpSpPr>
          <p:cNvPr id="2082" name="Google Shape;2082;p21"/>
          <p:cNvGrpSpPr/>
          <p:nvPr/>
        </p:nvGrpSpPr>
        <p:grpSpPr>
          <a:xfrm>
            <a:off x="12357450" y="2904099"/>
            <a:ext cx="4260024" cy="2432560"/>
            <a:chOff x="12201525" y="3474212"/>
            <a:chExt cx="4369072" cy="2494832"/>
          </a:xfrm>
        </p:grpSpPr>
        <p:sp>
          <p:nvSpPr>
            <p:cNvPr id="2083" name="Google Shape;2083;p21"/>
            <p:cNvSpPr/>
            <p:nvPr/>
          </p:nvSpPr>
          <p:spPr>
            <a:xfrm>
              <a:off x="13614823" y="3474212"/>
              <a:ext cx="1529720" cy="1530119"/>
            </a:xfrm>
            <a:prstGeom prst="ellipse">
              <a:avLst/>
            </a:prstGeom>
            <a:solidFill>
              <a:srgbClr val="F29B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084" name="Google Shape;2084;p21"/>
            <p:cNvSpPr txBox="1"/>
            <p:nvPr/>
          </p:nvSpPr>
          <p:spPr>
            <a:xfrm>
              <a:off x="12201525" y="5187456"/>
              <a:ext cx="4369072" cy="781588"/>
            </a:xfrm>
            <a:prstGeom prst="rect">
              <a:avLst/>
            </a:prstGeom>
            <a:noFill/>
            <a:ln>
              <a:noFill/>
            </a:ln>
          </p:spPr>
          <p:txBody>
            <a:bodyPr anchorCtr="0" anchor="t" bIns="91400" lIns="182825" spcFirstLastPara="1" rIns="182825" wrap="square" tIns="91400">
              <a:spAutoFit/>
            </a:bodyPr>
            <a:lstStyle/>
            <a:p>
              <a:pPr indent="0" lvl="0" marL="0" marR="0" rtl="0" algn="ctr">
                <a:lnSpc>
                  <a:spcPct val="120000"/>
                </a:lnSpc>
                <a:spcBef>
                  <a:spcPts val="0"/>
                </a:spcBef>
                <a:spcAft>
                  <a:spcPts val="0"/>
                </a:spcAft>
                <a:buClr>
                  <a:srgbClr val="445469"/>
                </a:buClr>
                <a:buSzPts val="3600"/>
                <a:buFont typeface="Lato"/>
                <a:buNone/>
              </a:pPr>
              <a:r>
                <a:rPr lang="en-US" sz="3600">
                  <a:solidFill>
                    <a:srgbClr val="445469"/>
                  </a:solidFill>
                  <a:latin typeface="Lato"/>
                  <a:ea typeface="Lato"/>
                  <a:cs typeface="Lato"/>
                  <a:sym typeface="Lato"/>
                </a:rPr>
                <a:t>Transformación</a:t>
              </a:r>
              <a:endParaRPr/>
            </a:p>
          </p:txBody>
        </p:sp>
      </p:grpSp>
      <p:grpSp>
        <p:nvGrpSpPr>
          <p:cNvPr id="2085" name="Google Shape;2085;p21"/>
          <p:cNvGrpSpPr/>
          <p:nvPr/>
        </p:nvGrpSpPr>
        <p:grpSpPr>
          <a:xfrm>
            <a:off x="16568109" y="1898790"/>
            <a:ext cx="4260024" cy="2435478"/>
            <a:chOff x="16542248" y="2465444"/>
            <a:chExt cx="4369072" cy="2497824"/>
          </a:xfrm>
        </p:grpSpPr>
        <p:sp>
          <p:nvSpPr>
            <p:cNvPr id="2086" name="Google Shape;2086;p21"/>
            <p:cNvSpPr/>
            <p:nvPr/>
          </p:nvSpPr>
          <p:spPr>
            <a:xfrm>
              <a:off x="17939831" y="2465444"/>
              <a:ext cx="1529720" cy="1530119"/>
            </a:xfrm>
            <a:prstGeom prst="ellipse">
              <a:avLst/>
            </a:prstGeom>
            <a:solidFill>
              <a:srgbClr val="BD39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087" name="Google Shape;2087;p21"/>
            <p:cNvSpPr txBox="1"/>
            <p:nvPr/>
          </p:nvSpPr>
          <p:spPr>
            <a:xfrm>
              <a:off x="16542248" y="4181680"/>
              <a:ext cx="4369072" cy="781588"/>
            </a:xfrm>
            <a:prstGeom prst="rect">
              <a:avLst/>
            </a:prstGeom>
            <a:noFill/>
            <a:ln>
              <a:noFill/>
            </a:ln>
          </p:spPr>
          <p:txBody>
            <a:bodyPr anchorCtr="0" anchor="t" bIns="91400" lIns="182825" spcFirstLastPara="1" rIns="182825" wrap="square" tIns="91400">
              <a:spAutoFit/>
            </a:bodyPr>
            <a:lstStyle/>
            <a:p>
              <a:pPr indent="0" lvl="0" marL="0" marR="0" rtl="0" algn="ctr">
                <a:lnSpc>
                  <a:spcPct val="120000"/>
                </a:lnSpc>
                <a:spcBef>
                  <a:spcPts val="0"/>
                </a:spcBef>
                <a:spcAft>
                  <a:spcPts val="0"/>
                </a:spcAft>
                <a:buClr>
                  <a:srgbClr val="445469"/>
                </a:buClr>
                <a:buSzPts val="3600"/>
                <a:buFont typeface="Lato"/>
                <a:buNone/>
              </a:pPr>
              <a:r>
                <a:rPr lang="en-US" sz="3600">
                  <a:solidFill>
                    <a:srgbClr val="445469"/>
                  </a:solidFill>
                  <a:latin typeface="Lato"/>
                  <a:ea typeface="Lato"/>
                  <a:cs typeface="Lato"/>
                  <a:sym typeface="Lato"/>
                </a:rPr>
                <a:t>Visualización</a:t>
              </a:r>
              <a:endParaRPr sz="3600">
                <a:solidFill>
                  <a:srgbClr val="445469"/>
                </a:solidFill>
                <a:latin typeface="Lato"/>
                <a:ea typeface="Lato"/>
                <a:cs typeface="Lato"/>
                <a:sym typeface="Lato"/>
              </a:endParaRPr>
            </a:p>
          </p:txBody>
        </p:sp>
      </p:grpSp>
      <p:grpSp>
        <p:nvGrpSpPr>
          <p:cNvPr id="2088" name="Google Shape;2088;p21"/>
          <p:cNvGrpSpPr/>
          <p:nvPr/>
        </p:nvGrpSpPr>
        <p:grpSpPr>
          <a:xfrm rot="-5400000">
            <a:off x="4887254" y="8526927"/>
            <a:ext cx="2301727" cy="237693"/>
            <a:chOff x="2057400" y="2800350"/>
            <a:chExt cx="885242" cy="91440"/>
          </a:xfrm>
        </p:grpSpPr>
        <p:sp>
          <p:nvSpPr>
            <p:cNvPr id="2089" name="Google Shape;2089;p21"/>
            <p:cNvSpPr/>
            <p:nvPr/>
          </p:nvSpPr>
          <p:spPr>
            <a:xfrm rot="5400000">
              <a:off x="2057400" y="2800350"/>
              <a:ext cx="91440" cy="91440"/>
            </a:xfrm>
            <a:prstGeom prst="ellipse">
              <a:avLst/>
            </a:prstGeom>
            <a:solidFill>
              <a:srgbClr val="222A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cxnSp>
          <p:nvCxnSpPr>
            <p:cNvPr id="2090" name="Google Shape;2090;p21"/>
            <p:cNvCxnSpPr/>
            <p:nvPr/>
          </p:nvCxnSpPr>
          <p:spPr>
            <a:xfrm rot="10800000">
              <a:off x="2545741" y="2449169"/>
              <a:ext cx="0" cy="793803"/>
            </a:xfrm>
            <a:prstGeom prst="straightConnector1">
              <a:avLst/>
            </a:prstGeom>
            <a:noFill/>
            <a:ln cap="flat" cmpd="sng" w="12700">
              <a:solidFill>
                <a:srgbClr val="445469"/>
              </a:solidFill>
              <a:prstDash val="dash"/>
              <a:miter lim="800000"/>
              <a:headEnd len="sm" w="sm" type="none"/>
              <a:tailEnd len="sm" w="sm" type="none"/>
            </a:ln>
          </p:spPr>
        </p:cxnSp>
      </p:grpSp>
      <p:grpSp>
        <p:nvGrpSpPr>
          <p:cNvPr id="2091" name="Google Shape;2091;p21"/>
          <p:cNvGrpSpPr/>
          <p:nvPr/>
        </p:nvGrpSpPr>
        <p:grpSpPr>
          <a:xfrm rot="-5400000">
            <a:off x="9123155" y="7497147"/>
            <a:ext cx="2301727" cy="237693"/>
            <a:chOff x="2057400" y="2800350"/>
            <a:chExt cx="885242" cy="91440"/>
          </a:xfrm>
        </p:grpSpPr>
        <p:sp>
          <p:nvSpPr>
            <p:cNvPr id="2092" name="Google Shape;2092;p21"/>
            <p:cNvSpPr/>
            <p:nvPr/>
          </p:nvSpPr>
          <p:spPr>
            <a:xfrm rot="5400000">
              <a:off x="2057400" y="2800350"/>
              <a:ext cx="91440" cy="91440"/>
            </a:xfrm>
            <a:prstGeom prst="ellipse">
              <a:avLst/>
            </a:prstGeom>
            <a:solidFill>
              <a:srgbClr val="222A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cxnSp>
          <p:nvCxnSpPr>
            <p:cNvPr id="2093" name="Google Shape;2093;p21"/>
            <p:cNvCxnSpPr/>
            <p:nvPr/>
          </p:nvCxnSpPr>
          <p:spPr>
            <a:xfrm rot="10800000">
              <a:off x="2545741" y="2449169"/>
              <a:ext cx="0" cy="793803"/>
            </a:xfrm>
            <a:prstGeom prst="straightConnector1">
              <a:avLst/>
            </a:prstGeom>
            <a:noFill/>
            <a:ln cap="flat" cmpd="sng" w="12700">
              <a:solidFill>
                <a:srgbClr val="222A34"/>
              </a:solidFill>
              <a:prstDash val="dash"/>
              <a:miter lim="800000"/>
              <a:headEnd len="sm" w="sm" type="none"/>
              <a:tailEnd len="sm" w="sm" type="none"/>
            </a:ln>
          </p:spPr>
        </p:cxnSp>
      </p:grpSp>
      <p:grpSp>
        <p:nvGrpSpPr>
          <p:cNvPr id="2094" name="Google Shape;2094;p21"/>
          <p:cNvGrpSpPr/>
          <p:nvPr/>
        </p:nvGrpSpPr>
        <p:grpSpPr>
          <a:xfrm rot="-5400000">
            <a:off x="13337330" y="6529119"/>
            <a:ext cx="2301727" cy="237693"/>
            <a:chOff x="2057400" y="2800350"/>
            <a:chExt cx="885242" cy="91440"/>
          </a:xfrm>
        </p:grpSpPr>
        <p:sp>
          <p:nvSpPr>
            <p:cNvPr id="2095" name="Google Shape;2095;p21"/>
            <p:cNvSpPr/>
            <p:nvPr/>
          </p:nvSpPr>
          <p:spPr>
            <a:xfrm rot="5400000">
              <a:off x="2057400" y="2800350"/>
              <a:ext cx="91440" cy="91440"/>
            </a:xfrm>
            <a:prstGeom prst="ellipse">
              <a:avLst/>
            </a:prstGeom>
            <a:solidFill>
              <a:srgbClr val="222A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cxnSp>
          <p:nvCxnSpPr>
            <p:cNvPr id="2096" name="Google Shape;2096;p21"/>
            <p:cNvCxnSpPr/>
            <p:nvPr/>
          </p:nvCxnSpPr>
          <p:spPr>
            <a:xfrm rot="10800000">
              <a:off x="2545741" y="2449169"/>
              <a:ext cx="0" cy="793803"/>
            </a:xfrm>
            <a:prstGeom prst="straightConnector1">
              <a:avLst/>
            </a:prstGeom>
            <a:noFill/>
            <a:ln cap="flat" cmpd="sng" w="12700">
              <a:solidFill>
                <a:srgbClr val="222A34"/>
              </a:solidFill>
              <a:prstDash val="dash"/>
              <a:miter lim="800000"/>
              <a:headEnd len="sm" w="sm" type="none"/>
              <a:tailEnd len="sm" w="sm" type="none"/>
            </a:ln>
          </p:spPr>
        </p:cxnSp>
      </p:grpSp>
      <p:grpSp>
        <p:nvGrpSpPr>
          <p:cNvPr id="2097" name="Google Shape;2097;p21"/>
          <p:cNvGrpSpPr/>
          <p:nvPr/>
        </p:nvGrpSpPr>
        <p:grpSpPr>
          <a:xfrm rot="-5400000">
            <a:off x="17551506" y="5545346"/>
            <a:ext cx="2301727" cy="237693"/>
            <a:chOff x="2057400" y="2800350"/>
            <a:chExt cx="885242" cy="91440"/>
          </a:xfrm>
        </p:grpSpPr>
        <p:sp>
          <p:nvSpPr>
            <p:cNvPr id="2098" name="Google Shape;2098;p21"/>
            <p:cNvSpPr/>
            <p:nvPr/>
          </p:nvSpPr>
          <p:spPr>
            <a:xfrm rot="5400000">
              <a:off x="2057400" y="2800350"/>
              <a:ext cx="91440" cy="91440"/>
            </a:xfrm>
            <a:prstGeom prst="ellipse">
              <a:avLst/>
            </a:prstGeom>
            <a:solidFill>
              <a:srgbClr val="222A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cxnSp>
          <p:nvCxnSpPr>
            <p:cNvPr id="2099" name="Google Shape;2099;p21"/>
            <p:cNvCxnSpPr/>
            <p:nvPr/>
          </p:nvCxnSpPr>
          <p:spPr>
            <a:xfrm rot="10800000">
              <a:off x="2545741" y="2449169"/>
              <a:ext cx="0" cy="793803"/>
            </a:xfrm>
            <a:prstGeom prst="straightConnector1">
              <a:avLst/>
            </a:prstGeom>
            <a:noFill/>
            <a:ln cap="flat" cmpd="sng" w="12700">
              <a:solidFill>
                <a:srgbClr val="445469"/>
              </a:solidFill>
              <a:prstDash val="dash"/>
              <a:miter lim="800000"/>
              <a:headEnd len="sm" w="sm" type="none"/>
              <a:tailEnd len="sm" w="sm" type="none"/>
            </a:ln>
          </p:spPr>
        </p:cxnSp>
      </p:grpSp>
      <p:grpSp>
        <p:nvGrpSpPr>
          <p:cNvPr id="2100" name="Google Shape;2100;p21"/>
          <p:cNvGrpSpPr/>
          <p:nvPr/>
        </p:nvGrpSpPr>
        <p:grpSpPr>
          <a:xfrm>
            <a:off x="20613556" y="2958930"/>
            <a:ext cx="3481003" cy="2910558"/>
            <a:chOff x="7887847" y="4046964"/>
            <a:chExt cx="7508782" cy="6278289"/>
          </a:xfrm>
        </p:grpSpPr>
        <p:grpSp>
          <p:nvGrpSpPr>
            <p:cNvPr id="2101" name="Google Shape;2101;p21"/>
            <p:cNvGrpSpPr/>
            <p:nvPr/>
          </p:nvGrpSpPr>
          <p:grpSpPr>
            <a:xfrm>
              <a:off x="12902665" y="5593010"/>
              <a:ext cx="1895682" cy="2393009"/>
              <a:chOff x="10606460" y="2401729"/>
              <a:chExt cx="1895682" cy="2393009"/>
            </a:xfrm>
          </p:grpSpPr>
          <p:sp>
            <p:nvSpPr>
              <p:cNvPr id="2102" name="Google Shape;2102;p21"/>
              <p:cNvSpPr/>
              <p:nvPr/>
            </p:nvSpPr>
            <p:spPr>
              <a:xfrm>
                <a:off x="11466911" y="3060478"/>
                <a:ext cx="416781" cy="1734260"/>
              </a:xfrm>
              <a:custGeom>
                <a:rect b="b" l="l" r="r" t="t"/>
                <a:pathLst>
                  <a:path extrusionOk="0" h="1140" w="277">
                    <a:moveTo>
                      <a:pt x="276" y="1125"/>
                    </a:moveTo>
                    <a:lnTo>
                      <a:pt x="187" y="1139"/>
                    </a:lnTo>
                    <a:lnTo>
                      <a:pt x="0" y="15"/>
                    </a:lnTo>
                    <a:lnTo>
                      <a:pt x="89" y="0"/>
                    </a:lnTo>
                    <a:lnTo>
                      <a:pt x="276" y="1125"/>
                    </a:lnTo>
                  </a:path>
                </a:pathLst>
              </a:custGeom>
              <a:solidFill>
                <a:srgbClr val="8A776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3" name="Google Shape;2103;p21"/>
              <p:cNvSpPr/>
              <p:nvPr/>
            </p:nvSpPr>
            <p:spPr>
              <a:xfrm>
                <a:off x="10606460" y="2401729"/>
                <a:ext cx="1895682" cy="1035178"/>
              </a:xfrm>
              <a:custGeom>
                <a:rect b="b" l="l" r="r" t="t"/>
                <a:pathLst>
                  <a:path extrusionOk="0" h="685" w="1250">
                    <a:moveTo>
                      <a:pt x="1148" y="368"/>
                    </a:moveTo>
                    <a:lnTo>
                      <a:pt x="95" y="684"/>
                    </a:lnTo>
                    <a:lnTo>
                      <a:pt x="0" y="403"/>
                    </a:lnTo>
                    <a:lnTo>
                      <a:pt x="1024" y="0"/>
                    </a:lnTo>
                    <a:lnTo>
                      <a:pt x="1249" y="115"/>
                    </a:lnTo>
                    <a:lnTo>
                      <a:pt x="1148" y="368"/>
                    </a:lnTo>
                  </a:path>
                </a:pathLst>
              </a:custGeom>
              <a:solidFill>
                <a:srgbClr val="9B88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4" name="Google Shape;2104;p21"/>
              <p:cNvSpPr/>
              <p:nvPr/>
            </p:nvSpPr>
            <p:spPr>
              <a:xfrm>
                <a:off x="10660238" y="2455504"/>
                <a:ext cx="1774681" cy="941071"/>
              </a:xfrm>
              <a:custGeom>
                <a:rect b="b" l="l" r="r" t="t"/>
                <a:pathLst>
                  <a:path extrusionOk="0" h="620" w="1169">
                    <a:moveTo>
                      <a:pt x="83" y="619"/>
                    </a:moveTo>
                    <a:lnTo>
                      <a:pt x="0" y="380"/>
                    </a:lnTo>
                    <a:lnTo>
                      <a:pt x="978" y="0"/>
                    </a:lnTo>
                    <a:lnTo>
                      <a:pt x="1168" y="98"/>
                    </a:lnTo>
                    <a:lnTo>
                      <a:pt x="1085" y="311"/>
                    </a:lnTo>
                    <a:lnTo>
                      <a:pt x="1085" y="314"/>
                    </a:lnTo>
                    <a:lnTo>
                      <a:pt x="83" y="619"/>
                    </a:lnTo>
                    <a:close/>
                    <a:moveTo>
                      <a:pt x="11" y="383"/>
                    </a:moveTo>
                    <a:lnTo>
                      <a:pt x="86" y="610"/>
                    </a:lnTo>
                    <a:lnTo>
                      <a:pt x="1079" y="305"/>
                    </a:lnTo>
                    <a:lnTo>
                      <a:pt x="1159" y="104"/>
                    </a:lnTo>
                    <a:lnTo>
                      <a:pt x="978" y="9"/>
                    </a:lnTo>
                    <a:lnTo>
                      <a:pt x="11" y="38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5" name="Google Shape;2105;p21"/>
              <p:cNvSpPr/>
              <p:nvPr/>
            </p:nvSpPr>
            <p:spPr>
              <a:xfrm>
                <a:off x="10935852" y="2959649"/>
                <a:ext cx="194946" cy="282321"/>
              </a:xfrm>
              <a:custGeom>
                <a:rect b="b" l="l" r="r" t="t"/>
                <a:pathLst>
                  <a:path extrusionOk="0" h="191" w="134">
                    <a:moveTo>
                      <a:pt x="92" y="178"/>
                    </a:moveTo>
                    <a:lnTo>
                      <a:pt x="92" y="178"/>
                    </a:lnTo>
                    <a:cubicBezTo>
                      <a:pt x="103" y="176"/>
                      <a:pt x="112" y="170"/>
                      <a:pt x="118" y="164"/>
                    </a:cubicBezTo>
                    <a:cubicBezTo>
                      <a:pt x="121" y="161"/>
                      <a:pt x="121" y="156"/>
                      <a:pt x="124" y="152"/>
                    </a:cubicBezTo>
                    <a:cubicBezTo>
                      <a:pt x="124" y="147"/>
                      <a:pt x="124" y="144"/>
                      <a:pt x="121" y="138"/>
                    </a:cubicBezTo>
                    <a:cubicBezTo>
                      <a:pt x="118" y="129"/>
                      <a:pt x="112" y="121"/>
                      <a:pt x="103" y="115"/>
                    </a:cubicBezTo>
                    <a:cubicBezTo>
                      <a:pt x="92" y="113"/>
                      <a:pt x="80" y="109"/>
                      <a:pt x="69" y="107"/>
                    </a:cubicBezTo>
                    <a:cubicBezTo>
                      <a:pt x="64" y="107"/>
                      <a:pt x="58" y="103"/>
                      <a:pt x="49" y="103"/>
                    </a:cubicBezTo>
                    <a:cubicBezTo>
                      <a:pt x="43" y="101"/>
                      <a:pt x="37" y="101"/>
                      <a:pt x="32" y="98"/>
                    </a:cubicBezTo>
                    <a:cubicBezTo>
                      <a:pt x="23" y="95"/>
                      <a:pt x="17" y="89"/>
                      <a:pt x="11" y="86"/>
                    </a:cubicBezTo>
                    <a:cubicBezTo>
                      <a:pt x="9" y="81"/>
                      <a:pt x="3" y="75"/>
                      <a:pt x="3" y="69"/>
                    </a:cubicBezTo>
                    <a:cubicBezTo>
                      <a:pt x="0" y="60"/>
                      <a:pt x="0" y="52"/>
                      <a:pt x="0" y="43"/>
                    </a:cubicBezTo>
                    <a:cubicBezTo>
                      <a:pt x="3" y="38"/>
                      <a:pt x="6" y="29"/>
                      <a:pt x="11" y="23"/>
                    </a:cubicBezTo>
                    <a:cubicBezTo>
                      <a:pt x="17" y="15"/>
                      <a:pt x="26" y="9"/>
                      <a:pt x="40" y="6"/>
                    </a:cubicBezTo>
                    <a:cubicBezTo>
                      <a:pt x="40" y="6"/>
                      <a:pt x="43" y="3"/>
                      <a:pt x="46" y="3"/>
                    </a:cubicBezTo>
                    <a:cubicBezTo>
                      <a:pt x="49" y="3"/>
                      <a:pt x="54" y="0"/>
                      <a:pt x="58" y="0"/>
                    </a:cubicBezTo>
                    <a:cubicBezTo>
                      <a:pt x="60" y="0"/>
                      <a:pt x="64" y="0"/>
                      <a:pt x="66" y="0"/>
                    </a:cubicBezTo>
                    <a:cubicBezTo>
                      <a:pt x="66" y="0"/>
                      <a:pt x="69" y="0"/>
                      <a:pt x="69" y="3"/>
                    </a:cubicBezTo>
                    <a:lnTo>
                      <a:pt x="69" y="6"/>
                    </a:lnTo>
                    <a:cubicBezTo>
                      <a:pt x="66" y="6"/>
                      <a:pt x="60" y="9"/>
                      <a:pt x="58" y="9"/>
                    </a:cubicBezTo>
                    <a:cubicBezTo>
                      <a:pt x="54" y="9"/>
                      <a:pt x="49" y="12"/>
                      <a:pt x="46" y="12"/>
                    </a:cubicBezTo>
                    <a:cubicBezTo>
                      <a:pt x="40" y="15"/>
                      <a:pt x="35" y="15"/>
                      <a:pt x="32" y="17"/>
                    </a:cubicBezTo>
                    <a:cubicBezTo>
                      <a:pt x="29" y="20"/>
                      <a:pt x="23" y="23"/>
                      <a:pt x="20" y="26"/>
                    </a:cubicBezTo>
                    <a:cubicBezTo>
                      <a:pt x="15" y="32"/>
                      <a:pt x="11" y="40"/>
                      <a:pt x="9" y="46"/>
                    </a:cubicBezTo>
                    <a:cubicBezTo>
                      <a:pt x="9" y="55"/>
                      <a:pt x="9" y="64"/>
                      <a:pt x="11" y="69"/>
                    </a:cubicBezTo>
                    <a:cubicBezTo>
                      <a:pt x="15" y="78"/>
                      <a:pt x="20" y="86"/>
                      <a:pt x="29" y="89"/>
                    </a:cubicBezTo>
                    <a:cubicBezTo>
                      <a:pt x="37" y="92"/>
                      <a:pt x="49" y="95"/>
                      <a:pt x="60" y="98"/>
                    </a:cubicBezTo>
                    <a:cubicBezTo>
                      <a:pt x="80" y="101"/>
                      <a:pt x="80" y="101"/>
                      <a:pt x="80" y="101"/>
                    </a:cubicBezTo>
                    <a:cubicBezTo>
                      <a:pt x="86" y="103"/>
                      <a:pt x="92" y="103"/>
                      <a:pt x="98" y="107"/>
                    </a:cubicBezTo>
                    <a:cubicBezTo>
                      <a:pt x="103" y="107"/>
                      <a:pt x="109" y="109"/>
                      <a:pt x="112" y="113"/>
                    </a:cubicBezTo>
                    <a:cubicBezTo>
                      <a:pt x="118" y="115"/>
                      <a:pt x="121" y="121"/>
                      <a:pt x="124" y="124"/>
                    </a:cubicBezTo>
                    <a:cubicBezTo>
                      <a:pt x="127" y="127"/>
                      <a:pt x="129" y="133"/>
                      <a:pt x="129" y="138"/>
                    </a:cubicBezTo>
                    <a:cubicBezTo>
                      <a:pt x="133" y="147"/>
                      <a:pt x="133" y="156"/>
                      <a:pt x="127" y="164"/>
                    </a:cubicBezTo>
                    <a:cubicBezTo>
                      <a:pt x="121" y="173"/>
                      <a:pt x="112" y="178"/>
                      <a:pt x="98" y="184"/>
                    </a:cubicBezTo>
                    <a:cubicBezTo>
                      <a:pt x="92" y="187"/>
                      <a:pt x="84" y="187"/>
                      <a:pt x="75" y="190"/>
                    </a:cubicBezTo>
                    <a:cubicBezTo>
                      <a:pt x="66" y="190"/>
                      <a:pt x="60" y="190"/>
                      <a:pt x="54" y="187"/>
                    </a:cubicBezTo>
                    <a:cubicBezTo>
                      <a:pt x="52" y="187"/>
                      <a:pt x="49" y="187"/>
                      <a:pt x="46" y="187"/>
                    </a:cubicBezTo>
                    <a:cubicBezTo>
                      <a:pt x="40" y="184"/>
                      <a:pt x="40" y="184"/>
                      <a:pt x="37" y="182"/>
                    </a:cubicBezTo>
                    <a:cubicBezTo>
                      <a:pt x="37" y="182"/>
                      <a:pt x="37" y="182"/>
                      <a:pt x="40" y="178"/>
                    </a:cubicBezTo>
                    <a:cubicBezTo>
                      <a:pt x="43" y="178"/>
                      <a:pt x="46" y="178"/>
                      <a:pt x="49" y="178"/>
                    </a:cubicBezTo>
                    <a:cubicBezTo>
                      <a:pt x="52" y="178"/>
                      <a:pt x="54" y="182"/>
                      <a:pt x="60" y="182"/>
                    </a:cubicBezTo>
                    <a:cubicBezTo>
                      <a:pt x="64" y="182"/>
                      <a:pt x="69" y="182"/>
                      <a:pt x="75" y="182"/>
                    </a:cubicBezTo>
                    <a:cubicBezTo>
                      <a:pt x="80" y="182"/>
                      <a:pt x="86" y="182"/>
                      <a:pt x="92" y="178"/>
                    </a:cubicBezTo>
                  </a:path>
                </a:pathLst>
              </a:custGeom>
              <a:solidFill>
                <a:srgbClr val="FFFFFF"/>
              </a:solidFill>
              <a:ln cap="flat" cmpd="sng" w="9525">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21"/>
              <p:cNvSpPr/>
              <p:nvPr/>
            </p:nvSpPr>
            <p:spPr>
              <a:xfrm>
                <a:off x="11097186" y="2885708"/>
                <a:ext cx="194946" cy="289043"/>
              </a:xfrm>
              <a:custGeom>
                <a:rect b="b" l="l" r="r" t="t"/>
                <a:pathLst>
                  <a:path extrusionOk="0" h="194" w="134">
                    <a:moveTo>
                      <a:pt x="0" y="29"/>
                    </a:moveTo>
                    <a:lnTo>
                      <a:pt x="0" y="29"/>
                    </a:lnTo>
                    <a:cubicBezTo>
                      <a:pt x="3" y="29"/>
                      <a:pt x="3" y="29"/>
                      <a:pt x="3" y="29"/>
                    </a:cubicBezTo>
                    <a:cubicBezTo>
                      <a:pt x="6" y="29"/>
                      <a:pt x="6" y="29"/>
                      <a:pt x="9" y="32"/>
                    </a:cubicBezTo>
                    <a:cubicBezTo>
                      <a:pt x="9" y="35"/>
                      <a:pt x="9" y="35"/>
                      <a:pt x="9" y="35"/>
                    </a:cubicBezTo>
                    <a:cubicBezTo>
                      <a:pt x="12" y="43"/>
                      <a:pt x="15" y="52"/>
                      <a:pt x="21" y="61"/>
                    </a:cubicBezTo>
                    <a:cubicBezTo>
                      <a:pt x="23" y="69"/>
                      <a:pt x="27" y="80"/>
                      <a:pt x="32" y="89"/>
                    </a:cubicBezTo>
                    <a:cubicBezTo>
                      <a:pt x="35" y="95"/>
                      <a:pt x="35" y="101"/>
                      <a:pt x="38" y="104"/>
                    </a:cubicBezTo>
                    <a:cubicBezTo>
                      <a:pt x="38" y="110"/>
                      <a:pt x="41" y="115"/>
                      <a:pt x="44" y="118"/>
                    </a:cubicBezTo>
                    <a:cubicBezTo>
                      <a:pt x="47" y="127"/>
                      <a:pt x="49" y="135"/>
                      <a:pt x="52" y="144"/>
                    </a:cubicBezTo>
                    <a:cubicBezTo>
                      <a:pt x="55" y="153"/>
                      <a:pt x="61" y="161"/>
                      <a:pt x="64" y="167"/>
                    </a:cubicBezTo>
                    <a:cubicBezTo>
                      <a:pt x="66" y="170"/>
                      <a:pt x="70" y="173"/>
                      <a:pt x="72" y="175"/>
                    </a:cubicBezTo>
                    <a:cubicBezTo>
                      <a:pt x="75" y="179"/>
                      <a:pt x="78" y="179"/>
                      <a:pt x="84" y="181"/>
                    </a:cubicBezTo>
                    <a:cubicBezTo>
                      <a:pt x="87" y="181"/>
                      <a:pt x="90" y="184"/>
                      <a:pt x="96" y="184"/>
                    </a:cubicBezTo>
                    <a:cubicBezTo>
                      <a:pt x="98" y="184"/>
                      <a:pt x="104" y="184"/>
                      <a:pt x="107" y="184"/>
                    </a:cubicBezTo>
                    <a:cubicBezTo>
                      <a:pt x="110" y="184"/>
                      <a:pt x="113" y="181"/>
                      <a:pt x="113" y="181"/>
                    </a:cubicBezTo>
                    <a:cubicBezTo>
                      <a:pt x="115" y="179"/>
                      <a:pt x="115" y="179"/>
                      <a:pt x="115" y="175"/>
                    </a:cubicBezTo>
                    <a:cubicBezTo>
                      <a:pt x="119" y="175"/>
                      <a:pt x="121" y="173"/>
                      <a:pt x="121" y="167"/>
                    </a:cubicBezTo>
                    <a:cubicBezTo>
                      <a:pt x="121" y="164"/>
                      <a:pt x="124" y="161"/>
                      <a:pt x="124" y="155"/>
                    </a:cubicBezTo>
                    <a:cubicBezTo>
                      <a:pt x="124" y="153"/>
                      <a:pt x="124" y="147"/>
                      <a:pt x="124" y="144"/>
                    </a:cubicBezTo>
                    <a:cubicBezTo>
                      <a:pt x="124" y="141"/>
                      <a:pt x="124" y="138"/>
                      <a:pt x="124" y="135"/>
                    </a:cubicBezTo>
                    <a:cubicBezTo>
                      <a:pt x="124" y="132"/>
                      <a:pt x="124" y="130"/>
                      <a:pt x="124" y="127"/>
                    </a:cubicBezTo>
                    <a:cubicBezTo>
                      <a:pt x="124" y="121"/>
                      <a:pt x="121" y="118"/>
                      <a:pt x="121" y="112"/>
                    </a:cubicBezTo>
                    <a:cubicBezTo>
                      <a:pt x="119" y="106"/>
                      <a:pt x="119" y="101"/>
                      <a:pt x="115" y="95"/>
                    </a:cubicBezTo>
                    <a:cubicBezTo>
                      <a:pt x="115" y="89"/>
                      <a:pt x="113" y="84"/>
                      <a:pt x="113" y="78"/>
                    </a:cubicBezTo>
                    <a:cubicBezTo>
                      <a:pt x="110" y="72"/>
                      <a:pt x="110" y="69"/>
                      <a:pt x="107" y="66"/>
                    </a:cubicBezTo>
                    <a:cubicBezTo>
                      <a:pt x="107" y="61"/>
                      <a:pt x="107" y="61"/>
                      <a:pt x="107" y="61"/>
                    </a:cubicBezTo>
                    <a:cubicBezTo>
                      <a:pt x="107" y="58"/>
                      <a:pt x="104" y="55"/>
                      <a:pt x="104" y="52"/>
                    </a:cubicBezTo>
                    <a:cubicBezTo>
                      <a:pt x="101" y="46"/>
                      <a:pt x="101" y="40"/>
                      <a:pt x="98" y="35"/>
                    </a:cubicBezTo>
                    <a:cubicBezTo>
                      <a:pt x="96" y="29"/>
                      <a:pt x="92" y="23"/>
                      <a:pt x="92" y="20"/>
                    </a:cubicBezTo>
                    <a:cubicBezTo>
                      <a:pt x="90" y="14"/>
                      <a:pt x="87" y="9"/>
                      <a:pt x="87" y="6"/>
                    </a:cubicBezTo>
                    <a:cubicBezTo>
                      <a:pt x="87" y="3"/>
                      <a:pt x="87" y="3"/>
                      <a:pt x="87" y="3"/>
                    </a:cubicBezTo>
                    <a:cubicBezTo>
                      <a:pt x="87" y="0"/>
                      <a:pt x="87" y="0"/>
                      <a:pt x="87" y="0"/>
                    </a:cubicBezTo>
                    <a:lnTo>
                      <a:pt x="90" y="0"/>
                    </a:lnTo>
                    <a:lnTo>
                      <a:pt x="92" y="0"/>
                    </a:lnTo>
                    <a:cubicBezTo>
                      <a:pt x="96" y="6"/>
                      <a:pt x="96" y="12"/>
                      <a:pt x="98" y="17"/>
                    </a:cubicBezTo>
                    <a:cubicBezTo>
                      <a:pt x="101" y="20"/>
                      <a:pt x="101" y="26"/>
                      <a:pt x="104" y="32"/>
                    </a:cubicBezTo>
                    <a:cubicBezTo>
                      <a:pt x="107" y="37"/>
                      <a:pt x="110" y="43"/>
                      <a:pt x="110" y="46"/>
                    </a:cubicBezTo>
                    <a:cubicBezTo>
                      <a:pt x="113" y="52"/>
                      <a:pt x="115" y="58"/>
                      <a:pt x="115" y="66"/>
                    </a:cubicBezTo>
                    <a:cubicBezTo>
                      <a:pt x="121" y="78"/>
                      <a:pt x="124" y="89"/>
                      <a:pt x="127" y="101"/>
                    </a:cubicBezTo>
                    <a:cubicBezTo>
                      <a:pt x="130" y="115"/>
                      <a:pt x="130" y="127"/>
                      <a:pt x="133" y="141"/>
                    </a:cubicBezTo>
                    <a:cubicBezTo>
                      <a:pt x="133" y="155"/>
                      <a:pt x="133" y="155"/>
                      <a:pt x="133" y="155"/>
                    </a:cubicBezTo>
                    <a:cubicBezTo>
                      <a:pt x="133" y="161"/>
                      <a:pt x="130" y="167"/>
                      <a:pt x="130" y="173"/>
                    </a:cubicBezTo>
                    <a:cubicBezTo>
                      <a:pt x="127" y="179"/>
                      <a:pt x="124" y="184"/>
                      <a:pt x="115" y="187"/>
                    </a:cubicBezTo>
                    <a:cubicBezTo>
                      <a:pt x="115" y="187"/>
                      <a:pt x="113" y="187"/>
                      <a:pt x="110" y="190"/>
                    </a:cubicBezTo>
                    <a:cubicBezTo>
                      <a:pt x="104" y="190"/>
                      <a:pt x="98" y="193"/>
                      <a:pt x="92" y="190"/>
                    </a:cubicBezTo>
                    <a:cubicBezTo>
                      <a:pt x="87" y="190"/>
                      <a:pt x="84" y="187"/>
                      <a:pt x="78" y="187"/>
                    </a:cubicBezTo>
                    <a:cubicBezTo>
                      <a:pt x="72" y="184"/>
                      <a:pt x="66" y="179"/>
                      <a:pt x="61" y="173"/>
                    </a:cubicBezTo>
                    <a:cubicBezTo>
                      <a:pt x="55" y="170"/>
                      <a:pt x="52" y="161"/>
                      <a:pt x="49" y="155"/>
                    </a:cubicBezTo>
                    <a:cubicBezTo>
                      <a:pt x="44" y="149"/>
                      <a:pt x="41" y="141"/>
                      <a:pt x="38" y="132"/>
                    </a:cubicBezTo>
                    <a:cubicBezTo>
                      <a:pt x="35" y="127"/>
                      <a:pt x="32" y="118"/>
                      <a:pt x="29" y="110"/>
                    </a:cubicBezTo>
                    <a:cubicBezTo>
                      <a:pt x="27" y="104"/>
                      <a:pt x="27" y="104"/>
                      <a:pt x="27" y="104"/>
                    </a:cubicBezTo>
                    <a:cubicBezTo>
                      <a:pt x="27" y="98"/>
                      <a:pt x="23" y="95"/>
                      <a:pt x="21" y="89"/>
                    </a:cubicBezTo>
                    <a:cubicBezTo>
                      <a:pt x="21" y="84"/>
                      <a:pt x="18" y="80"/>
                      <a:pt x="15" y="75"/>
                    </a:cubicBezTo>
                    <a:cubicBezTo>
                      <a:pt x="12" y="69"/>
                      <a:pt x="12" y="63"/>
                      <a:pt x="9" y="61"/>
                    </a:cubicBezTo>
                    <a:cubicBezTo>
                      <a:pt x="9" y="58"/>
                      <a:pt x="6" y="52"/>
                      <a:pt x="6" y="49"/>
                    </a:cubicBezTo>
                    <a:cubicBezTo>
                      <a:pt x="3" y="46"/>
                      <a:pt x="3" y="43"/>
                      <a:pt x="3" y="40"/>
                    </a:cubicBezTo>
                    <a:cubicBezTo>
                      <a:pt x="3" y="37"/>
                      <a:pt x="3" y="35"/>
                      <a:pt x="0" y="29"/>
                    </a:cubicBezTo>
                  </a:path>
                </a:pathLst>
              </a:custGeom>
              <a:solidFill>
                <a:srgbClr val="FFFFFF"/>
              </a:solidFill>
              <a:ln cap="flat" cmpd="sng" w="9525">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7" name="Google Shape;2107;p21"/>
              <p:cNvSpPr/>
              <p:nvPr/>
            </p:nvSpPr>
            <p:spPr>
              <a:xfrm>
                <a:off x="11325744" y="2831933"/>
                <a:ext cx="154612" cy="275599"/>
              </a:xfrm>
              <a:custGeom>
                <a:rect b="b" l="l" r="r" t="t"/>
                <a:pathLst>
                  <a:path extrusionOk="0" h="187" w="107">
                    <a:moveTo>
                      <a:pt x="32" y="161"/>
                    </a:moveTo>
                    <a:lnTo>
                      <a:pt x="32" y="161"/>
                    </a:lnTo>
                    <a:cubicBezTo>
                      <a:pt x="26" y="155"/>
                      <a:pt x="20" y="149"/>
                      <a:pt x="17" y="143"/>
                    </a:cubicBezTo>
                    <a:cubicBezTo>
                      <a:pt x="15" y="138"/>
                      <a:pt x="12" y="132"/>
                      <a:pt x="9" y="123"/>
                    </a:cubicBezTo>
                    <a:cubicBezTo>
                      <a:pt x="9" y="123"/>
                      <a:pt x="9" y="121"/>
                      <a:pt x="9" y="117"/>
                    </a:cubicBezTo>
                    <a:cubicBezTo>
                      <a:pt x="6" y="115"/>
                      <a:pt x="6" y="115"/>
                      <a:pt x="6" y="112"/>
                    </a:cubicBezTo>
                    <a:cubicBezTo>
                      <a:pt x="3" y="103"/>
                      <a:pt x="3" y="95"/>
                      <a:pt x="0" y="83"/>
                    </a:cubicBezTo>
                    <a:cubicBezTo>
                      <a:pt x="0" y="72"/>
                      <a:pt x="0" y="60"/>
                      <a:pt x="3" y="49"/>
                    </a:cubicBezTo>
                    <a:cubicBezTo>
                      <a:pt x="6" y="40"/>
                      <a:pt x="9" y="29"/>
                      <a:pt x="15" y="20"/>
                    </a:cubicBezTo>
                    <a:cubicBezTo>
                      <a:pt x="20" y="11"/>
                      <a:pt x="29" y="5"/>
                      <a:pt x="43" y="3"/>
                    </a:cubicBezTo>
                    <a:cubicBezTo>
                      <a:pt x="43" y="0"/>
                      <a:pt x="43" y="0"/>
                      <a:pt x="43" y="0"/>
                    </a:cubicBezTo>
                    <a:cubicBezTo>
                      <a:pt x="46" y="0"/>
                      <a:pt x="49" y="0"/>
                      <a:pt x="49" y="0"/>
                    </a:cubicBezTo>
                    <a:cubicBezTo>
                      <a:pt x="52" y="0"/>
                      <a:pt x="52" y="0"/>
                      <a:pt x="55" y="0"/>
                    </a:cubicBezTo>
                    <a:cubicBezTo>
                      <a:pt x="55" y="3"/>
                      <a:pt x="55" y="3"/>
                      <a:pt x="55" y="3"/>
                    </a:cubicBezTo>
                    <a:lnTo>
                      <a:pt x="52" y="3"/>
                    </a:lnTo>
                    <a:cubicBezTo>
                      <a:pt x="52" y="5"/>
                      <a:pt x="52" y="5"/>
                      <a:pt x="49" y="5"/>
                    </a:cubicBezTo>
                    <a:cubicBezTo>
                      <a:pt x="46" y="8"/>
                      <a:pt x="43" y="8"/>
                      <a:pt x="41" y="11"/>
                    </a:cubicBezTo>
                    <a:cubicBezTo>
                      <a:pt x="29" y="17"/>
                      <a:pt x="20" y="23"/>
                      <a:pt x="17" y="29"/>
                    </a:cubicBezTo>
                    <a:cubicBezTo>
                      <a:pt x="15" y="34"/>
                      <a:pt x="12" y="40"/>
                      <a:pt x="12" y="49"/>
                    </a:cubicBezTo>
                    <a:cubicBezTo>
                      <a:pt x="12" y="51"/>
                      <a:pt x="9" y="54"/>
                      <a:pt x="9" y="57"/>
                    </a:cubicBezTo>
                    <a:cubicBezTo>
                      <a:pt x="9" y="63"/>
                      <a:pt x="9" y="66"/>
                      <a:pt x="9" y="69"/>
                    </a:cubicBezTo>
                    <a:cubicBezTo>
                      <a:pt x="9" y="74"/>
                      <a:pt x="9" y="83"/>
                      <a:pt x="12" y="92"/>
                    </a:cubicBezTo>
                    <a:cubicBezTo>
                      <a:pt x="12" y="100"/>
                      <a:pt x="15" y="106"/>
                      <a:pt x="15" y="112"/>
                    </a:cubicBezTo>
                    <a:cubicBezTo>
                      <a:pt x="17" y="117"/>
                      <a:pt x="20" y="123"/>
                      <a:pt x="23" y="132"/>
                    </a:cubicBezTo>
                    <a:cubicBezTo>
                      <a:pt x="26" y="141"/>
                      <a:pt x="32" y="149"/>
                      <a:pt x="37" y="158"/>
                    </a:cubicBezTo>
                    <a:cubicBezTo>
                      <a:pt x="43" y="164"/>
                      <a:pt x="49" y="172"/>
                      <a:pt x="58" y="175"/>
                    </a:cubicBezTo>
                    <a:cubicBezTo>
                      <a:pt x="64" y="181"/>
                      <a:pt x="72" y="181"/>
                      <a:pt x="81" y="178"/>
                    </a:cubicBezTo>
                    <a:cubicBezTo>
                      <a:pt x="86" y="175"/>
                      <a:pt x="90" y="175"/>
                      <a:pt x="92" y="172"/>
                    </a:cubicBezTo>
                    <a:cubicBezTo>
                      <a:pt x="92" y="172"/>
                      <a:pt x="95" y="169"/>
                      <a:pt x="95" y="167"/>
                    </a:cubicBezTo>
                    <a:cubicBezTo>
                      <a:pt x="98" y="167"/>
                      <a:pt x="98" y="164"/>
                      <a:pt x="98" y="164"/>
                    </a:cubicBezTo>
                    <a:cubicBezTo>
                      <a:pt x="98" y="164"/>
                      <a:pt x="101" y="164"/>
                      <a:pt x="104" y="167"/>
                    </a:cubicBezTo>
                    <a:cubicBezTo>
                      <a:pt x="104" y="167"/>
                      <a:pt x="106" y="167"/>
                      <a:pt x="106" y="169"/>
                    </a:cubicBezTo>
                    <a:cubicBezTo>
                      <a:pt x="106" y="169"/>
                      <a:pt x="106" y="172"/>
                      <a:pt x="101" y="175"/>
                    </a:cubicBezTo>
                    <a:cubicBezTo>
                      <a:pt x="98" y="181"/>
                      <a:pt x="92" y="181"/>
                      <a:pt x="90" y="184"/>
                    </a:cubicBezTo>
                    <a:cubicBezTo>
                      <a:pt x="81" y="186"/>
                      <a:pt x="75" y="186"/>
                      <a:pt x="69" y="186"/>
                    </a:cubicBezTo>
                    <a:cubicBezTo>
                      <a:pt x="64" y="186"/>
                      <a:pt x="58" y="184"/>
                      <a:pt x="52" y="181"/>
                    </a:cubicBezTo>
                    <a:cubicBezTo>
                      <a:pt x="49" y="178"/>
                      <a:pt x="43" y="175"/>
                      <a:pt x="41" y="172"/>
                    </a:cubicBezTo>
                    <a:cubicBezTo>
                      <a:pt x="37" y="169"/>
                      <a:pt x="35" y="167"/>
                      <a:pt x="32" y="161"/>
                    </a:cubicBezTo>
                  </a:path>
                </a:pathLst>
              </a:custGeom>
              <a:solidFill>
                <a:srgbClr val="FFFFFF"/>
              </a:solidFill>
              <a:ln cap="flat" cmpd="sng" w="9525">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8" name="Google Shape;2108;p21"/>
              <p:cNvSpPr/>
              <p:nvPr/>
            </p:nvSpPr>
            <p:spPr>
              <a:xfrm>
                <a:off x="11487078" y="2771435"/>
                <a:ext cx="154612" cy="282321"/>
              </a:xfrm>
              <a:custGeom>
                <a:rect b="b" l="l" r="r" t="t"/>
                <a:pathLst>
                  <a:path extrusionOk="0" h="191" w="108">
                    <a:moveTo>
                      <a:pt x="29" y="164"/>
                    </a:moveTo>
                    <a:lnTo>
                      <a:pt x="29" y="164"/>
                    </a:lnTo>
                    <a:cubicBezTo>
                      <a:pt x="27" y="155"/>
                      <a:pt x="21" y="150"/>
                      <a:pt x="18" y="147"/>
                    </a:cubicBezTo>
                    <a:cubicBezTo>
                      <a:pt x="15" y="141"/>
                      <a:pt x="12" y="133"/>
                      <a:pt x="10" y="127"/>
                    </a:cubicBezTo>
                    <a:cubicBezTo>
                      <a:pt x="10" y="124"/>
                      <a:pt x="10" y="121"/>
                      <a:pt x="6" y="121"/>
                    </a:cubicBezTo>
                    <a:cubicBezTo>
                      <a:pt x="6" y="118"/>
                      <a:pt x="6" y="115"/>
                      <a:pt x="6" y="112"/>
                    </a:cubicBezTo>
                    <a:cubicBezTo>
                      <a:pt x="4" y="104"/>
                      <a:pt x="4" y="95"/>
                      <a:pt x="0" y="84"/>
                    </a:cubicBezTo>
                    <a:cubicBezTo>
                      <a:pt x="0" y="72"/>
                      <a:pt x="0" y="63"/>
                      <a:pt x="4" y="52"/>
                    </a:cubicBezTo>
                    <a:cubicBezTo>
                      <a:pt x="6" y="41"/>
                      <a:pt x="10" y="32"/>
                      <a:pt x="15" y="23"/>
                    </a:cubicBezTo>
                    <a:cubicBezTo>
                      <a:pt x="21" y="15"/>
                      <a:pt x="29" y="6"/>
                      <a:pt x="41" y="3"/>
                    </a:cubicBezTo>
                    <a:cubicBezTo>
                      <a:pt x="44" y="3"/>
                      <a:pt x="44" y="3"/>
                      <a:pt x="44" y="3"/>
                    </a:cubicBezTo>
                    <a:cubicBezTo>
                      <a:pt x="47" y="3"/>
                      <a:pt x="49" y="0"/>
                      <a:pt x="49" y="0"/>
                    </a:cubicBezTo>
                    <a:cubicBezTo>
                      <a:pt x="53" y="0"/>
                      <a:pt x="53" y="3"/>
                      <a:pt x="53" y="3"/>
                    </a:cubicBezTo>
                    <a:lnTo>
                      <a:pt x="53" y="3"/>
                    </a:lnTo>
                    <a:lnTo>
                      <a:pt x="53" y="6"/>
                    </a:lnTo>
                    <a:cubicBezTo>
                      <a:pt x="53" y="6"/>
                      <a:pt x="53" y="9"/>
                      <a:pt x="49" y="9"/>
                    </a:cubicBezTo>
                    <a:cubicBezTo>
                      <a:pt x="47" y="9"/>
                      <a:pt x="44" y="12"/>
                      <a:pt x="41" y="12"/>
                    </a:cubicBezTo>
                    <a:cubicBezTo>
                      <a:pt x="29" y="18"/>
                      <a:pt x="21" y="23"/>
                      <a:pt x="18" y="29"/>
                    </a:cubicBezTo>
                    <a:cubicBezTo>
                      <a:pt x="15" y="35"/>
                      <a:pt x="12" y="43"/>
                      <a:pt x="12" y="52"/>
                    </a:cubicBezTo>
                    <a:cubicBezTo>
                      <a:pt x="10" y="55"/>
                      <a:pt x="10" y="58"/>
                      <a:pt x="10" y="61"/>
                    </a:cubicBezTo>
                    <a:cubicBezTo>
                      <a:pt x="10" y="63"/>
                      <a:pt x="10" y="67"/>
                      <a:pt x="10" y="72"/>
                    </a:cubicBezTo>
                    <a:cubicBezTo>
                      <a:pt x="10" y="78"/>
                      <a:pt x="10" y="87"/>
                      <a:pt x="10" y="92"/>
                    </a:cubicBezTo>
                    <a:cubicBezTo>
                      <a:pt x="12" y="101"/>
                      <a:pt x="12" y="107"/>
                      <a:pt x="15" y="112"/>
                    </a:cubicBezTo>
                    <a:cubicBezTo>
                      <a:pt x="18" y="118"/>
                      <a:pt x="21" y="127"/>
                      <a:pt x="24" y="136"/>
                    </a:cubicBezTo>
                    <a:cubicBezTo>
                      <a:pt x="27" y="144"/>
                      <a:pt x="32" y="153"/>
                      <a:pt x="38" y="159"/>
                    </a:cubicBezTo>
                    <a:cubicBezTo>
                      <a:pt x="41" y="167"/>
                      <a:pt x="49" y="173"/>
                      <a:pt x="55" y="179"/>
                    </a:cubicBezTo>
                    <a:cubicBezTo>
                      <a:pt x="64" y="181"/>
                      <a:pt x="73" y="181"/>
                      <a:pt x="81" y="179"/>
                    </a:cubicBezTo>
                    <a:cubicBezTo>
                      <a:pt x="87" y="179"/>
                      <a:pt x="90" y="176"/>
                      <a:pt x="92" y="173"/>
                    </a:cubicBezTo>
                    <a:cubicBezTo>
                      <a:pt x="92" y="173"/>
                      <a:pt x="96" y="173"/>
                      <a:pt x="96" y="170"/>
                    </a:cubicBezTo>
                    <a:cubicBezTo>
                      <a:pt x="96" y="167"/>
                      <a:pt x="98" y="167"/>
                      <a:pt x="98" y="167"/>
                    </a:cubicBezTo>
                    <a:lnTo>
                      <a:pt x="101" y="167"/>
                    </a:lnTo>
                    <a:cubicBezTo>
                      <a:pt x="104" y="167"/>
                      <a:pt x="107" y="170"/>
                      <a:pt x="107" y="170"/>
                    </a:cubicBezTo>
                    <a:cubicBezTo>
                      <a:pt x="107" y="173"/>
                      <a:pt x="104" y="176"/>
                      <a:pt x="101" y="179"/>
                    </a:cubicBezTo>
                    <a:cubicBezTo>
                      <a:pt x="98" y="181"/>
                      <a:pt x="92" y="185"/>
                      <a:pt x="90" y="185"/>
                    </a:cubicBezTo>
                    <a:cubicBezTo>
                      <a:pt x="81" y="187"/>
                      <a:pt x="75" y="190"/>
                      <a:pt x="70" y="187"/>
                    </a:cubicBezTo>
                    <a:cubicBezTo>
                      <a:pt x="64" y="187"/>
                      <a:pt x="58" y="187"/>
                      <a:pt x="53" y="185"/>
                    </a:cubicBezTo>
                    <a:cubicBezTo>
                      <a:pt x="49" y="181"/>
                      <a:pt x="44" y="179"/>
                      <a:pt x="41" y="176"/>
                    </a:cubicBezTo>
                    <a:cubicBezTo>
                      <a:pt x="35" y="170"/>
                      <a:pt x="32" y="167"/>
                      <a:pt x="29" y="164"/>
                    </a:cubicBezTo>
                  </a:path>
                </a:pathLst>
              </a:custGeom>
              <a:solidFill>
                <a:srgbClr val="FFFFFF"/>
              </a:solidFill>
              <a:ln cap="flat" cmpd="sng" w="9525">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9" name="Google Shape;2109;p21"/>
              <p:cNvSpPr/>
              <p:nvPr/>
            </p:nvSpPr>
            <p:spPr>
              <a:xfrm>
                <a:off x="11614802" y="2717660"/>
                <a:ext cx="181501" cy="295765"/>
              </a:xfrm>
              <a:custGeom>
                <a:rect b="b" l="l" r="r" t="t"/>
                <a:pathLst>
                  <a:path extrusionOk="0" h="199" w="124">
                    <a:moveTo>
                      <a:pt x="3" y="26"/>
                    </a:moveTo>
                    <a:lnTo>
                      <a:pt x="3" y="26"/>
                    </a:lnTo>
                    <a:cubicBezTo>
                      <a:pt x="9" y="22"/>
                      <a:pt x="17" y="17"/>
                      <a:pt x="26" y="14"/>
                    </a:cubicBezTo>
                    <a:cubicBezTo>
                      <a:pt x="32" y="11"/>
                      <a:pt x="40" y="8"/>
                      <a:pt x="49" y="5"/>
                    </a:cubicBezTo>
                    <a:cubicBezTo>
                      <a:pt x="55" y="3"/>
                      <a:pt x="60" y="3"/>
                      <a:pt x="63" y="0"/>
                    </a:cubicBezTo>
                    <a:cubicBezTo>
                      <a:pt x="63" y="3"/>
                      <a:pt x="66" y="3"/>
                      <a:pt x="66" y="3"/>
                    </a:cubicBezTo>
                    <a:cubicBezTo>
                      <a:pt x="69" y="3"/>
                      <a:pt x="69" y="3"/>
                      <a:pt x="69" y="5"/>
                    </a:cubicBezTo>
                    <a:lnTo>
                      <a:pt x="66" y="8"/>
                    </a:lnTo>
                    <a:cubicBezTo>
                      <a:pt x="63" y="8"/>
                      <a:pt x="60" y="8"/>
                      <a:pt x="60" y="8"/>
                    </a:cubicBezTo>
                    <a:cubicBezTo>
                      <a:pt x="58" y="8"/>
                      <a:pt x="58" y="8"/>
                      <a:pt x="55" y="11"/>
                    </a:cubicBezTo>
                    <a:cubicBezTo>
                      <a:pt x="49" y="11"/>
                      <a:pt x="49" y="11"/>
                      <a:pt x="49" y="11"/>
                    </a:cubicBezTo>
                    <a:cubicBezTo>
                      <a:pt x="43" y="14"/>
                      <a:pt x="37" y="17"/>
                      <a:pt x="32" y="20"/>
                    </a:cubicBezTo>
                    <a:cubicBezTo>
                      <a:pt x="23" y="22"/>
                      <a:pt x="17" y="26"/>
                      <a:pt x="11" y="32"/>
                    </a:cubicBezTo>
                    <a:cubicBezTo>
                      <a:pt x="11" y="34"/>
                      <a:pt x="11" y="40"/>
                      <a:pt x="14" y="43"/>
                    </a:cubicBezTo>
                    <a:cubicBezTo>
                      <a:pt x="14" y="49"/>
                      <a:pt x="17" y="54"/>
                      <a:pt x="17" y="57"/>
                    </a:cubicBezTo>
                    <a:cubicBezTo>
                      <a:pt x="29" y="83"/>
                      <a:pt x="29" y="83"/>
                      <a:pt x="29" y="83"/>
                    </a:cubicBezTo>
                    <a:cubicBezTo>
                      <a:pt x="29" y="86"/>
                      <a:pt x="29" y="86"/>
                      <a:pt x="29" y="86"/>
                    </a:cubicBezTo>
                    <a:cubicBezTo>
                      <a:pt x="29" y="86"/>
                      <a:pt x="29" y="86"/>
                      <a:pt x="29" y="89"/>
                    </a:cubicBezTo>
                    <a:lnTo>
                      <a:pt x="29" y="89"/>
                    </a:lnTo>
                    <a:cubicBezTo>
                      <a:pt x="32" y="89"/>
                      <a:pt x="32" y="89"/>
                      <a:pt x="32" y="89"/>
                    </a:cubicBezTo>
                    <a:cubicBezTo>
                      <a:pt x="35" y="89"/>
                      <a:pt x="37" y="89"/>
                      <a:pt x="37" y="86"/>
                    </a:cubicBezTo>
                    <a:cubicBezTo>
                      <a:pt x="40" y="86"/>
                      <a:pt x="43" y="83"/>
                      <a:pt x="43" y="83"/>
                    </a:cubicBezTo>
                    <a:cubicBezTo>
                      <a:pt x="49" y="80"/>
                      <a:pt x="52" y="80"/>
                      <a:pt x="55" y="77"/>
                    </a:cubicBezTo>
                    <a:cubicBezTo>
                      <a:pt x="58" y="77"/>
                      <a:pt x="63" y="75"/>
                      <a:pt x="66" y="75"/>
                    </a:cubicBezTo>
                    <a:cubicBezTo>
                      <a:pt x="72" y="72"/>
                      <a:pt x="75" y="72"/>
                      <a:pt x="80" y="72"/>
                    </a:cubicBezTo>
                    <a:cubicBezTo>
                      <a:pt x="84" y="72"/>
                      <a:pt x="86" y="72"/>
                      <a:pt x="86" y="75"/>
                    </a:cubicBezTo>
                    <a:cubicBezTo>
                      <a:pt x="86" y="75"/>
                      <a:pt x="84" y="77"/>
                      <a:pt x="80" y="77"/>
                    </a:cubicBezTo>
                    <a:cubicBezTo>
                      <a:pt x="80" y="77"/>
                      <a:pt x="78" y="80"/>
                      <a:pt x="75" y="80"/>
                    </a:cubicBezTo>
                    <a:lnTo>
                      <a:pt x="72" y="80"/>
                    </a:lnTo>
                    <a:cubicBezTo>
                      <a:pt x="63" y="83"/>
                      <a:pt x="58" y="86"/>
                      <a:pt x="52" y="89"/>
                    </a:cubicBezTo>
                    <a:cubicBezTo>
                      <a:pt x="43" y="92"/>
                      <a:pt x="37" y="95"/>
                      <a:pt x="32" y="97"/>
                    </a:cubicBezTo>
                    <a:cubicBezTo>
                      <a:pt x="32" y="101"/>
                      <a:pt x="35" y="103"/>
                      <a:pt x="35" y="106"/>
                    </a:cubicBezTo>
                    <a:cubicBezTo>
                      <a:pt x="35" y="109"/>
                      <a:pt x="35" y="112"/>
                      <a:pt x="37" y="112"/>
                    </a:cubicBezTo>
                    <a:cubicBezTo>
                      <a:pt x="37" y="115"/>
                      <a:pt x="37" y="118"/>
                      <a:pt x="40" y="121"/>
                    </a:cubicBezTo>
                    <a:cubicBezTo>
                      <a:pt x="40" y="123"/>
                      <a:pt x="40" y="126"/>
                      <a:pt x="40" y="129"/>
                    </a:cubicBezTo>
                    <a:cubicBezTo>
                      <a:pt x="43" y="135"/>
                      <a:pt x="43" y="138"/>
                      <a:pt x="46" y="144"/>
                    </a:cubicBezTo>
                    <a:cubicBezTo>
                      <a:pt x="46" y="149"/>
                      <a:pt x="49" y="152"/>
                      <a:pt x="49" y="158"/>
                    </a:cubicBezTo>
                    <a:cubicBezTo>
                      <a:pt x="52" y="164"/>
                      <a:pt x="55" y="167"/>
                      <a:pt x="55" y="172"/>
                    </a:cubicBezTo>
                    <a:cubicBezTo>
                      <a:pt x="58" y="178"/>
                      <a:pt x="60" y="184"/>
                      <a:pt x="63" y="189"/>
                    </a:cubicBezTo>
                    <a:cubicBezTo>
                      <a:pt x="63" y="189"/>
                      <a:pt x="66" y="189"/>
                      <a:pt x="66" y="187"/>
                    </a:cubicBezTo>
                    <a:cubicBezTo>
                      <a:pt x="69" y="187"/>
                      <a:pt x="72" y="187"/>
                      <a:pt x="72" y="187"/>
                    </a:cubicBezTo>
                    <a:cubicBezTo>
                      <a:pt x="86" y="181"/>
                      <a:pt x="86" y="181"/>
                      <a:pt x="86" y="181"/>
                    </a:cubicBezTo>
                    <a:cubicBezTo>
                      <a:pt x="92" y="181"/>
                      <a:pt x="95" y="178"/>
                      <a:pt x="101" y="175"/>
                    </a:cubicBezTo>
                    <a:cubicBezTo>
                      <a:pt x="104" y="175"/>
                      <a:pt x="106" y="172"/>
                      <a:pt x="109" y="172"/>
                    </a:cubicBezTo>
                    <a:cubicBezTo>
                      <a:pt x="112" y="172"/>
                      <a:pt x="112" y="170"/>
                      <a:pt x="112" y="170"/>
                    </a:cubicBezTo>
                    <a:cubicBezTo>
                      <a:pt x="115" y="170"/>
                      <a:pt x="115" y="170"/>
                      <a:pt x="115" y="167"/>
                    </a:cubicBezTo>
                    <a:cubicBezTo>
                      <a:pt x="118" y="167"/>
                      <a:pt x="118" y="167"/>
                      <a:pt x="118" y="167"/>
                    </a:cubicBezTo>
                    <a:cubicBezTo>
                      <a:pt x="121" y="167"/>
                      <a:pt x="123" y="170"/>
                      <a:pt x="123" y="172"/>
                    </a:cubicBezTo>
                    <a:cubicBezTo>
                      <a:pt x="123" y="172"/>
                      <a:pt x="123" y="172"/>
                      <a:pt x="123" y="175"/>
                    </a:cubicBezTo>
                    <a:cubicBezTo>
                      <a:pt x="118" y="178"/>
                      <a:pt x="115" y="178"/>
                      <a:pt x="109" y="181"/>
                    </a:cubicBezTo>
                    <a:cubicBezTo>
                      <a:pt x="104" y="184"/>
                      <a:pt x="98" y="184"/>
                      <a:pt x="95" y="187"/>
                    </a:cubicBezTo>
                    <a:cubicBezTo>
                      <a:pt x="84" y="193"/>
                      <a:pt x="75" y="195"/>
                      <a:pt x="63" y="198"/>
                    </a:cubicBezTo>
                    <a:lnTo>
                      <a:pt x="60" y="198"/>
                    </a:lnTo>
                    <a:cubicBezTo>
                      <a:pt x="60" y="198"/>
                      <a:pt x="58" y="198"/>
                      <a:pt x="58" y="195"/>
                    </a:cubicBezTo>
                    <a:cubicBezTo>
                      <a:pt x="55" y="189"/>
                      <a:pt x="52" y="184"/>
                      <a:pt x="49" y="178"/>
                    </a:cubicBezTo>
                    <a:cubicBezTo>
                      <a:pt x="46" y="172"/>
                      <a:pt x="43" y="170"/>
                      <a:pt x="40" y="164"/>
                    </a:cubicBezTo>
                    <a:cubicBezTo>
                      <a:pt x="40" y="161"/>
                      <a:pt x="40" y="161"/>
                      <a:pt x="40" y="161"/>
                    </a:cubicBezTo>
                    <a:cubicBezTo>
                      <a:pt x="37" y="155"/>
                      <a:pt x="37" y="146"/>
                      <a:pt x="35" y="141"/>
                    </a:cubicBezTo>
                    <a:cubicBezTo>
                      <a:pt x="35" y="135"/>
                      <a:pt x="32" y="129"/>
                      <a:pt x="32" y="123"/>
                    </a:cubicBezTo>
                    <a:cubicBezTo>
                      <a:pt x="29" y="115"/>
                      <a:pt x="26" y="109"/>
                      <a:pt x="23" y="101"/>
                    </a:cubicBezTo>
                    <a:cubicBezTo>
                      <a:pt x="23" y="95"/>
                      <a:pt x="20" y="86"/>
                      <a:pt x="17" y="80"/>
                    </a:cubicBezTo>
                    <a:cubicBezTo>
                      <a:pt x="17" y="77"/>
                      <a:pt x="17" y="75"/>
                      <a:pt x="17" y="72"/>
                    </a:cubicBezTo>
                    <a:cubicBezTo>
                      <a:pt x="14" y="72"/>
                      <a:pt x="14" y="69"/>
                      <a:pt x="14" y="66"/>
                    </a:cubicBezTo>
                    <a:cubicBezTo>
                      <a:pt x="9" y="52"/>
                      <a:pt x="9" y="52"/>
                      <a:pt x="9" y="52"/>
                    </a:cubicBezTo>
                    <a:cubicBezTo>
                      <a:pt x="9" y="49"/>
                      <a:pt x="5" y="46"/>
                      <a:pt x="5" y="43"/>
                    </a:cubicBezTo>
                    <a:cubicBezTo>
                      <a:pt x="5" y="40"/>
                      <a:pt x="3" y="37"/>
                      <a:pt x="3" y="34"/>
                    </a:cubicBezTo>
                    <a:cubicBezTo>
                      <a:pt x="3" y="28"/>
                      <a:pt x="3" y="28"/>
                      <a:pt x="3" y="28"/>
                    </a:cubicBezTo>
                    <a:cubicBezTo>
                      <a:pt x="0" y="28"/>
                      <a:pt x="0" y="26"/>
                      <a:pt x="3" y="26"/>
                    </a:cubicBezTo>
                  </a:path>
                </a:pathLst>
              </a:custGeom>
              <a:solidFill>
                <a:srgbClr val="FFFFFF"/>
              </a:solidFill>
              <a:ln cap="flat" cmpd="sng" w="9525">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0" name="Google Shape;2110;p21"/>
              <p:cNvSpPr/>
              <p:nvPr/>
            </p:nvSpPr>
            <p:spPr>
              <a:xfrm>
                <a:off x="11776136" y="2670606"/>
                <a:ext cx="194946" cy="282321"/>
              </a:xfrm>
              <a:custGeom>
                <a:rect b="b" l="l" r="r" t="t"/>
                <a:pathLst>
                  <a:path extrusionOk="0" h="191" w="134">
                    <a:moveTo>
                      <a:pt x="92" y="178"/>
                    </a:moveTo>
                    <a:lnTo>
                      <a:pt x="92" y="178"/>
                    </a:lnTo>
                    <a:cubicBezTo>
                      <a:pt x="104" y="176"/>
                      <a:pt x="113" y="170"/>
                      <a:pt x="118" y="161"/>
                    </a:cubicBezTo>
                    <a:cubicBezTo>
                      <a:pt x="121" y="158"/>
                      <a:pt x="124" y="155"/>
                      <a:pt x="124" y="153"/>
                    </a:cubicBezTo>
                    <a:cubicBezTo>
                      <a:pt x="124" y="147"/>
                      <a:pt x="124" y="144"/>
                      <a:pt x="124" y="138"/>
                    </a:cubicBezTo>
                    <a:cubicBezTo>
                      <a:pt x="118" y="127"/>
                      <a:pt x="113" y="121"/>
                      <a:pt x="104" y="115"/>
                    </a:cubicBezTo>
                    <a:cubicBezTo>
                      <a:pt x="96" y="112"/>
                      <a:pt x="84" y="107"/>
                      <a:pt x="70" y="107"/>
                    </a:cubicBezTo>
                    <a:cubicBezTo>
                      <a:pt x="64" y="104"/>
                      <a:pt x="58" y="104"/>
                      <a:pt x="52" y="104"/>
                    </a:cubicBezTo>
                    <a:cubicBezTo>
                      <a:pt x="47" y="101"/>
                      <a:pt x="41" y="98"/>
                      <a:pt x="32" y="98"/>
                    </a:cubicBezTo>
                    <a:cubicBezTo>
                      <a:pt x="26" y="95"/>
                      <a:pt x="17" y="89"/>
                      <a:pt x="15" y="86"/>
                    </a:cubicBezTo>
                    <a:cubicBezTo>
                      <a:pt x="9" y="81"/>
                      <a:pt x="6" y="75"/>
                      <a:pt x="3" y="66"/>
                    </a:cubicBezTo>
                    <a:cubicBezTo>
                      <a:pt x="0" y="60"/>
                      <a:pt x="0" y="52"/>
                      <a:pt x="0" y="43"/>
                    </a:cubicBezTo>
                    <a:cubicBezTo>
                      <a:pt x="3" y="37"/>
                      <a:pt x="9" y="29"/>
                      <a:pt x="15" y="23"/>
                    </a:cubicBezTo>
                    <a:cubicBezTo>
                      <a:pt x="21" y="15"/>
                      <a:pt x="29" y="9"/>
                      <a:pt x="41" y="6"/>
                    </a:cubicBezTo>
                    <a:cubicBezTo>
                      <a:pt x="41" y="3"/>
                      <a:pt x="44" y="3"/>
                      <a:pt x="49" y="3"/>
                    </a:cubicBezTo>
                    <a:cubicBezTo>
                      <a:pt x="52" y="0"/>
                      <a:pt x="55" y="0"/>
                      <a:pt x="58" y="0"/>
                    </a:cubicBezTo>
                    <a:cubicBezTo>
                      <a:pt x="61" y="0"/>
                      <a:pt x="64" y="0"/>
                      <a:pt x="66" y="0"/>
                    </a:cubicBezTo>
                    <a:cubicBezTo>
                      <a:pt x="70" y="0"/>
                      <a:pt x="70" y="0"/>
                      <a:pt x="70" y="3"/>
                    </a:cubicBezTo>
                    <a:cubicBezTo>
                      <a:pt x="70" y="3"/>
                      <a:pt x="70" y="3"/>
                      <a:pt x="70" y="6"/>
                    </a:cubicBezTo>
                    <a:cubicBezTo>
                      <a:pt x="66" y="6"/>
                      <a:pt x="64" y="6"/>
                      <a:pt x="58" y="9"/>
                    </a:cubicBezTo>
                    <a:cubicBezTo>
                      <a:pt x="55" y="9"/>
                      <a:pt x="49" y="9"/>
                      <a:pt x="47" y="11"/>
                    </a:cubicBezTo>
                    <a:cubicBezTo>
                      <a:pt x="41" y="11"/>
                      <a:pt x="38" y="15"/>
                      <a:pt x="32" y="17"/>
                    </a:cubicBezTo>
                    <a:cubicBezTo>
                      <a:pt x="29" y="20"/>
                      <a:pt x="23" y="23"/>
                      <a:pt x="21" y="26"/>
                    </a:cubicBezTo>
                    <a:cubicBezTo>
                      <a:pt x="17" y="32"/>
                      <a:pt x="12" y="37"/>
                      <a:pt x="12" y="46"/>
                    </a:cubicBezTo>
                    <a:cubicBezTo>
                      <a:pt x="9" y="54"/>
                      <a:pt x="9" y="60"/>
                      <a:pt x="12" y="69"/>
                    </a:cubicBezTo>
                    <a:cubicBezTo>
                      <a:pt x="15" y="78"/>
                      <a:pt x="21" y="84"/>
                      <a:pt x="29" y="89"/>
                    </a:cubicBezTo>
                    <a:cubicBezTo>
                      <a:pt x="41" y="92"/>
                      <a:pt x="49" y="95"/>
                      <a:pt x="61" y="98"/>
                    </a:cubicBezTo>
                    <a:cubicBezTo>
                      <a:pt x="81" y="101"/>
                      <a:pt x="81" y="101"/>
                      <a:pt x="81" y="101"/>
                    </a:cubicBezTo>
                    <a:cubicBezTo>
                      <a:pt x="87" y="101"/>
                      <a:pt x="92" y="104"/>
                      <a:pt x="98" y="104"/>
                    </a:cubicBezTo>
                    <a:cubicBezTo>
                      <a:pt x="104" y="107"/>
                      <a:pt x="110" y="109"/>
                      <a:pt x="113" y="112"/>
                    </a:cubicBezTo>
                    <a:cubicBezTo>
                      <a:pt x="118" y="115"/>
                      <a:pt x="121" y="118"/>
                      <a:pt x="124" y="124"/>
                    </a:cubicBezTo>
                    <a:cubicBezTo>
                      <a:pt x="127" y="127"/>
                      <a:pt x="130" y="133"/>
                      <a:pt x="130" y="135"/>
                    </a:cubicBezTo>
                    <a:cubicBezTo>
                      <a:pt x="133" y="147"/>
                      <a:pt x="133" y="155"/>
                      <a:pt x="127" y="164"/>
                    </a:cubicBezTo>
                    <a:cubicBezTo>
                      <a:pt x="124" y="173"/>
                      <a:pt x="113" y="178"/>
                      <a:pt x="98" y="184"/>
                    </a:cubicBezTo>
                    <a:cubicBezTo>
                      <a:pt x="92" y="187"/>
                      <a:pt x="84" y="187"/>
                      <a:pt x="75" y="187"/>
                    </a:cubicBezTo>
                    <a:cubicBezTo>
                      <a:pt x="66" y="190"/>
                      <a:pt x="61" y="190"/>
                      <a:pt x="55" y="187"/>
                    </a:cubicBezTo>
                    <a:cubicBezTo>
                      <a:pt x="52" y="187"/>
                      <a:pt x="49" y="187"/>
                      <a:pt x="47" y="184"/>
                    </a:cubicBezTo>
                    <a:cubicBezTo>
                      <a:pt x="44" y="184"/>
                      <a:pt x="41" y="184"/>
                      <a:pt x="41" y="181"/>
                    </a:cubicBezTo>
                    <a:cubicBezTo>
                      <a:pt x="38" y="181"/>
                      <a:pt x="41" y="178"/>
                      <a:pt x="41" y="178"/>
                    </a:cubicBezTo>
                    <a:cubicBezTo>
                      <a:pt x="44" y="178"/>
                      <a:pt x="47" y="178"/>
                      <a:pt x="49" y="178"/>
                    </a:cubicBezTo>
                    <a:cubicBezTo>
                      <a:pt x="52" y="178"/>
                      <a:pt x="58" y="178"/>
                      <a:pt x="61" y="181"/>
                    </a:cubicBezTo>
                    <a:cubicBezTo>
                      <a:pt x="66" y="181"/>
                      <a:pt x="70" y="181"/>
                      <a:pt x="75" y="181"/>
                    </a:cubicBezTo>
                    <a:cubicBezTo>
                      <a:pt x="81" y="181"/>
                      <a:pt x="87" y="181"/>
                      <a:pt x="92" y="178"/>
                    </a:cubicBezTo>
                  </a:path>
                </a:pathLst>
              </a:custGeom>
              <a:solidFill>
                <a:srgbClr val="FFFFFF"/>
              </a:solidFill>
              <a:ln cap="flat" cmpd="sng" w="9525">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1" name="Google Shape;2111;p21"/>
              <p:cNvSpPr/>
              <p:nvPr/>
            </p:nvSpPr>
            <p:spPr>
              <a:xfrm>
                <a:off x="11957638" y="2610109"/>
                <a:ext cx="201668" cy="282321"/>
              </a:xfrm>
              <a:custGeom>
                <a:rect b="b" l="l" r="r" t="t"/>
                <a:pathLst>
                  <a:path extrusionOk="0" h="191" w="136">
                    <a:moveTo>
                      <a:pt x="92" y="178"/>
                    </a:moveTo>
                    <a:lnTo>
                      <a:pt x="92" y="178"/>
                    </a:lnTo>
                    <a:cubicBezTo>
                      <a:pt x="103" y="175"/>
                      <a:pt x="112" y="169"/>
                      <a:pt x="117" y="164"/>
                    </a:cubicBezTo>
                    <a:cubicBezTo>
                      <a:pt x="120" y="161"/>
                      <a:pt x="123" y="155"/>
                      <a:pt x="123" y="152"/>
                    </a:cubicBezTo>
                    <a:cubicBezTo>
                      <a:pt x="123" y="147"/>
                      <a:pt x="123" y="144"/>
                      <a:pt x="123" y="141"/>
                    </a:cubicBezTo>
                    <a:cubicBezTo>
                      <a:pt x="120" y="129"/>
                      <a:pt x="112" y="121"/>
                      <a:pt x="103" y="115"/>
                    </a:cubicBezTo>
                    <a:cubicBezTo>
                      <a:pt x="94" y="112"/>
                      <a:pt x="83" y="109"/>
                      <a:pt x="68" y="106"/>
                    </a:cubicBezTo>
                    <a:cubicBezTo>
                      <a:pt x="63" y="106"/>
                      <a:pt x="57" y="104"/>
                      <a:pt x="51" y="104"/>
                    </a:cubicBezTo>
                    <a:cubicBezTo>
                      <a:pt x="45" y="100"/>
                      <a:pt x="40" y="100"/>
                      <a:pt x="34" y="98"/>
                    </a:cubicBezTo>
                    <a:cubicBezTo>
                      <a:pt x="25" y="94"/>
                      <a:pt x="17" y="92"/>
                      <a:pt x="14" y="86"/>
                    </a:cubicBezTo>
                    <a:cubicBezTo>
                      <a:pt x="8" y="80"/>
                      <a:pt x="5" y="75"/>
                      <a:pt x="2" y="69"/>
                    </a:cubicBezTo>
                    <a:cubicBezTo>
                      <a:pt x="0" y="60"/>
                      <a:pt x="0" y="51"/>
                      <a:pt x="2" y="46"/>
                    </a:cubicBezTo>
                    <a:cubicBezTo>
                      <a:pt x="2" y="37"/>
                      <a:pt x="8" y="29"/>
                      <a:pt x="14" y="23"/>
                    </a:cubicBezTo>
                    <a:cubicBezTo>
                      <a:pt x="19" y="14"/>
                      <a:pt x="28" y="8"/>
                      <a:pt x="40" y="6"/>
                    </a:cubicBezTo>
                    <a:cubicBezTo>
                      <a:pt x="43" y="6"/>
                      <a:pt x="45" y="3"/>
                      <a:pt x="49" y="3"/>
                    </a:cubicBezTo>
                    <a:cubicBezTo>
                      <a:pt x="51" y="3"/>
                      <a:pt x="54" y="0"/>
                      <a:pt x="57" y="0"/>
                    </a:cubicBezTo>
                    <a:cubicBezTo>
                      <a:pt x="60" y="0"/>
                      <a:pt x="63" y="0"/>
                      <a:pt x="66" y="0"/>
                    </a:cubicBezTo>
                    <a:cubicBezTo>
                      <a:pt x="68" y="0"/>
                      <a:pt x="68" y="3"/>
                      <a:pt x="71" y="3"/>
                    </a:cubicBezTo>
                    <a:lnTo>
                      <a:pt x="71" y="6"/>
                    </a:lnTo>
                    <a:cubicBezTo>
                      <a:pt x="66" y="6"/>
                      <a:pt x="63" y="8"/>
                      <a:pt x="57" y="8"/>
                    </a:cubicBezTo>
                    <a:cubicBezTo>
                      <a:pt x="54" y="8"/>
                      <a:pt x="51" y="12"/>
                      <a:pt x="45" y="12"/>
                    </a:cubicBezTo>
                    <a:cubicBezTo>
                      <a:pt x="43" y="14"/>
                      <a:pt x="37" y="14"/>
                      <a:pt x="31" y="17"/>
                    </a:cubicBezTo>
                    <a:cubicBezTo>
                      <a:pt x="28" y="20"/>
                      <a:pt x="25" y="23"/>
                      <a:pt x="23" y="26"/>
                    </a:cubicBezTo>
                    <a:cubicBezTo>
                      <a:pt x="17" y="31"/>
                      <a:pt x="14" y="40"/>
                      <a:pt x="11" y="46"/>
                    </a:cubicBezTo>
                    <a:cubicBezTo>
                      <a:pt x="8" y="55"/>
                      <a:pt x="8" y="63"/>
                      <a:pt x="11" y="69"/>
                    </a:cubicBezTo>
                    <a:cubicBezTo>
                      <a:pt x="14" y="77"/>
                      <a:pt x="19" y="86"/>
                      <a:pt x="31" y="89"/>
                    </a:cubicBezTo>
                    <a:cubicBezTo>
                      <a:pt x="40" y="92"/>
                      <a:pt x="49" y="94"/>
                      <a:pt x="63" y="98"/>
                    </a:cubicBezTo>
                    <a:cubicBezTo>
                      <a:pt x="83" y="100"/>
                      <a:pt x="83" y="100"/>
                      <a:pt x="83" y="100"/>
                    </a:cubicBezTo>
                    <a:cubicBezTo>
                      <a:pt x="89" y="104"/>
                      <a:pt x="92" y="104"/>
                      <a:pt x="98" y="106"/>
                    </a:cubicBezTo>
                    <a:cubicBezTo>
                      <a:pt x="103" y="106"/>
                      <a:pt x="109" y="109"/>
                      <a:pt x="112" y="112"/>
                    </a:cubicBezTo>
                    <a:cubicBezTo>
                      <a:pt x="117" y="115"/>
                      <a:pt x="123" y="121"/>
                      <a:pt x="123" y="124"/>
                    </a:cubicBezTo>
                    <a:cubicBezTo>
                      <a:pt x="126" y="126"/>
                      <a:pt x="129" y="132"/>
                      <a:pt x="132" y="138"/>
                    </a:cubicBezTo>
                    <a:cubicBezTo>
                      <a:pt x="135" y="147"/>
                      <a:pt x="132" y="155"/>
                      <a:pt x="129" y="164"/>
                    </a:cubicBezTo>
                    <a:cubicBezTo>
                      <a:pt x="123" y="173"/>
                      <a:pt x="115" y="178"/>
                      <a:pt x="100" y="184"/>
                    </a:cubicBezTo>
                    <a:cubicBezTo>
                      <a:pt x="92" y="187"/>
                      <a:pt x="83" y="190"/>
                      <a:pt x="74" y="190"/>
                    </a:cubicBezTo>
                    <a:cubicBezTo>
                      <a:pt x="68" y="190"/>
                      <a:pt x="60" y="190"/>
                      <a:pt x="54" y="187"/>
                    </a:cubicBezTo>
                    <a:cubicBezTo>
                      <a:pt x="54" y="187"/>
                      <a:pt x="51" y="187"/>
                      <a:pt x="45" y="187"/>
                    </a:cubicBezTo>
                    <a:cubicBezTo>
                      <a:pt x="43" y="184"/>
                      <a:pt x="40" y="184"/>
                      <a:pt x="40" y="181"/>
                    </a:cubicBezTo>
                    <a:cubicBezTo>
                      <a:pt x="40" y="181"/>
                      <a:pt x="40" y="181"/>
                      <a:pt x="40" y="178"/>
                    </a:cubicBezTo>
                    <a:cubicBezTo>
                      <a:pt x="43" y="178"/>
                      <a:pt x="45" y="178"/>
                      <a:pt x="49" y="178"/>
                    </a:cubicBezTo>
                    <a:cubicBezTo>
                      <a:pt x="51" y="178"/>
                      <a:pt x="57" y="181"/>
                      <a:pt x="60" y="181"/>
                    </a:cubicBezTo>
                    <a:cubicBezTo>
                      <a:pt x="66" y="181"/>
                      <a:pt x="71" y="181"/>
                      <a:pt x="74" y="181"/>
                    </a:cubicBezTo>
                    <a:cubicBezTo>
                      <a:pt x="80" y="181"/>
                      <a:pt x="86" y="181"/>
                      <a:pt x="92" y="178"/>
                    </a:cubicBezTo>
                  </a:path>
                </a:pathLst>
              </a:custGeom>
              <a:solidFill>
                <a:srgbClr val="FFFFFF"/>
              </a:solidFill>
              <a:ln cap="flat" cmpd="sng" w="9525">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12" name="Google Shape;2112;p21"/>
            <p:cNvSpPr/>
            <p:nvPr/>
          </p:nvSpPr>
          <p:spPr>
            <a:xfrm>
              <a:off x="8156738" y="9283353"/>
              <a:ext cx="2520854" cy="1041900"/>
            </a:xfrm>
            <a:custGeom>
              <a:rect b="b" l="l" r="r" t="t"/>
              <a:pathLst>
                <a:path extrusionOk="0" h="689" w="1656">
                  <a:moveTo>
                    <a:pt x="1655" y="688"/>
                  </a:moveTo>
                  <a:lnTo>
                    <a:pt x="1655" y="688"/>
                  </a:lnTo>
                  <a:cubicBezTo>
                    <a:pt x="1597" y="521"/>
                    <a:pt x="1422" y="394"/>
                    <a:pt x="1211" y="394"/>
                  </a:cubicBezTo>
                  <a:cubicBezTo>
                    <a:pt x="1197" y="394"/>
                    <a:pt x="1180" y="394"/>
                    <a:pt x="1166" y="397"/>
                  </a:cubicBezTo>
                  <a:cubicBezTo>
                    <a:pt x="1157" y="176"/>
                    <a:pt x="975" y="0"/>
                    <a:pt x="754" y="0"/>
                  </a:cubicBezTo>
                  <a:cubicBezTo>
                    <a:pt x="559" y="0"/>
                    <a:pt x="394" y="136"/>
                    <a:pt x="354" y="319"/>
                  </a:cubicBezTo>
                  <a:cubicBezTo>
                    <a:pt x="351" y="319"/>
                    <a:pt x="348" y="319"/>
                    <a:pt x="348" y="319"/>
                  </a:cubicBezTo>
                  <a:cubicBezTo>
                    <a:pt x="156" y="319"/>
                    <a:pt x="0" y="478"/>
                    <a:pt x="0" y="668"/>
                  </a:cubicBezTo>
                  <a:cubicBezTo>
                    <a:pt x="0" y="673"/>
                    <a:pt x="3" y="679"/>
                    <a:pt x="3" y="688"/>
                  </a:cubicBezTo>
                  <a:lnTo>
                    <a:pt x="1655" y="688"/>
                  </a:lnTo>
                </a:path>
              </a:pathLst>
            </a:custGeom>
            <a:solidFill>
              <a:srgbClr val="6D91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3" name="Google Shape;2113;p21"/>
            <p:cNvSpPr/>
            <p:nvPr/>
          </p:nvSpPr>
          <p:spPr>
            <a:xfrm>
              <a:off x="10556591" y="8221287"/>
              <a:ext cx="2520854" cy="1035178"/>
            </a:xfrm>
            <a:custGeom>
              <a:rect b="b" l="l" r="r" t="t"/>
              <a:pathLst>
                <a:path extrusionOk="0" h="685" w="1656">
                  <a:moveTo>
                    <a:pt x="1655" y="684"/>
                  </a:moveTo>
                  <a:lnTo>
                    <a:pt x="1655" y="684"/>
                  </a:lnTo>
                  <a:cubicBezTo>
                    <a:pt x="1594" y="515"/>
                    <a:pt x="1419" y="394"/>
                    <a:pt x="1211" y="394"/>
                  </a:cubicBezTo>
                  <a:cubicBezTo>
                    <a:pt x="1194" y="394"/>
                    <a:pt x="1177" y="394"/>
                    <a:pt x="1162" y="394"/>
                  </a:cubicBezTo>
                  <a:cubicBezTo>
                    <a:pt x="1154" y="175"/>
                    <a:pt x="973" y="0"/>
                    <a:pt x="751" y="0"/>
                  </a:cubicBezTo>
                  <a:cubicBezTo>
                    <a:pt x="556" y="0"/>
                    <a:pt x="391" y="135"/>
                    <a:pt x="351" y="319"/>
                  </a:cubicBezTo>
                  <a:cubicBezTo>
                    <a:pt x="348" y="319"/>
                    <a:pt x="348" y="319"/>
                    <a:pt x="346" y="319"/>
                  </a:cubicBezTo>
                  <a:cubicBezTo>
                    <a:pt x="153" y="319"/>
                    <a:pt x="0" y="474"/>
                    <a:pt x="0" y="665"/>
                  </a:cubicBezTo>
                  <a:cubicBezTo>
                    <a:pt x="0" y="670"/>
                    <a:pt x="0" y="676"/>
                    <a:pt x="0" y="684"/>
                  </a:cubicBezTo>
                  <a:lnTo>
                    <a:pt x="1655" y="684"/>
                  </a:lnTo>
                </a:path>
              </a:pathLst>
            </a:custGeom>
            <a:solidFill>
              <a:srgbClr val="6D91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4" name="Google Shape;2114;p21"/>
            <p:cNvSpPr/>
            <p:nvPr/>
          </p:nvSpPr>
          <p:spPr>
            <a:xfrm>
              <a:off x="12882498" y="7159221"/>
              <a:ext cx="2514131" cy="1041900"/>
            </a:xfrm>
            <a:custGeom>
              <a:rect b="b" l="l" r="r" t="t"/>
              <a:pathLst>
                <a:path extrusionOk="0" h="688" w="1655">
                  <a:moveTo>
                    <a:pt x="1654" y="687"/>
                  </a:moveTo>
                  <a:lnTo>
                    <a:pt x="1654" y="687"/>
                  </a:lnTo>
                  <a:cubicBezTo>
                    <a:pt x="1597" y="521"/>
                    <a:pt x="1418" y="394"/>
                    <a:pt x="1211" y="394"/>
                  </a:cubicBezTo>
                  <a:cubicBezTo>
                    <a:pt x="1194" y="394"/>
                    <a:pt x="1179" y="394"/>
                    <a:pt x="1162" y="397"/>
                  </a:cubicBezTo>
                  <a:cubicBezTo>
                    <a:pt x="1157" y="175"/>
                    <a:pt x="975" y="0"/>
                    <a:pt x="754" y="0"/>
                  </a:cubicBezTo>
                  <a:cubicBezTo>
                    <a:pt x="558" y="0"/>
                    <a:pt x="394" y="135"/>
                    <a:pt x="354" y="319"/>
                  </a:cubicBezTo>
                  <a:cubicBezTo>
                    <a:pt x="351" y="319"/>
                    <a:pt x="348" y="319"/>
                    <a:pt x="345" y="319"/>
                  </a:cubicBezTo>
                  <a:cubicBezTo>
                    <a:pt x="155" y="319"/>
                    <a:pt x="0" y="477"/>
                    <a:pt x="0" y="667"/>
                  </a:cubicBezTo>
                  <a:cubicBezTo>
                    <a:pt x="0" y="673"/>
                    <a:pt x="0" y="679"/>
                    <a:pt x="0" y="687"/>
                  </a:cubicBezTo>
                  <a:lnTo>
                    <a:pt x="1654" y="687"/>
                  </a:lnTo>
                </a:path>
              </a:pathLst>
            </a:custGeom>
            <a:solidFill>
              <a:srgbClr val="6D91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5" name="Google Shape;2115;p21"/>
            <p:cNvSpPr/>
            <p:nvPr/>
          </p:nvSpPr>
          <p:spPr>
            <a:xfrm>
              <a:off x="7887847" y="8785930"/>
              <a:ext cx="1519235" cy="463814"/>
            </a:xfrm>
            <a:custGeom>
              <a:rect b="b" l="l" r="r" t="t"/>
              <a:pathLst>
                <a:path extrusionOk="0" h="309" w="999">
                  <a:moveTo>
                    <a:pt x="866" y="308"/>
                  </a:moveTo>
                  <a:lnTo>
                    <a:pt x="866" y="308"/>
                  </a:lnTo>
                  <a:cubicBezTo>
                    <a:pt x="866" y="308"/>
                    <a:pt x="863" y="308"/>
                    <a:pt x="860" y="308"/>
                  </a:cubicBezTo>
                  <a:cubicBezTo>
                    <a:pt x="849" y="305"/>
                    <a:pt x="840" y="291"/>
                    <a:pt x="843" y="276"/>
                  </a:cubicBezTo>
                  <a:cubicBezTo>
                    <a:pt x="843" y="268"/>
                    <a:pt x="854" y="222"/>
                    <a:pt x="872" y="170"/>
                  </a:cubicBezTo>
                  <a:cubicBezTo>
                    <a:pt x="874" y="156"/>
                    <a:pt x="889" y="150"/>
                    <a:pt x="904" y="152"/>
                  </a:cubicBezTo>
                  <a:cubicBezTo>
                    <a:pt x="918" y="158"/>
                    <a:pt x="923" y="173"/>
                    <a:pt x="921" y="184"/>
                  </a:cubicBezTo>
                  <a:cubicBezTo>
                    <a:pt x="904" y="239"/>
                    <a:pt x="892" y="282"/>
                    <a:pt x="892" y="288"/>
                  </a:cubicBezTo>
                  <a:cubicBezTo>
                    <a:pt x="889" y="299"/>
                    <a:pt x="878" y="308"/>
                    <a:pt x="866" y="308"/>
                  </a:cubicBezTo>
                  <a:close/>
                  <a:moveTo>
                    <a:pt x="29" y="270"/>
                  </a:moveTo>
                  <a:lnTo>
                    <a:pt x="29" y="270"/>
                  </a:lnTo>
                  <a:cubicBezTo>
                    <a:pt x="20" y="270"/>
                    <a:pt x="11" y="264"/>
                    <a:pt x="5" y="256"/>
                  </a:cubicBezTo>
                  <a:cubicBezTo>
                    <a:pt x="0" y="245"/>
                    <a:pt x="3" y="230"/>
                    <a:pt x="17" y="222"/>
                  </a:cubicBezTo>
                  <a:cubicBezTo>
                    <a:pt x="49" y="201"/>
                    <a:pt x="84" y="187"/>
                    <a:pt x="118" y="173"/>
                  </a:cubicBezTo>
                  <a:cubicBezTo>
                    <a:pt x="132" y="167"/>
                    <a:pt x="147" y="176"/>
                    <a:pt x="153" y="187"/>
                  </a:cubicBezTo>
                  <a:cubicBezTo>
                    <a:pt x="155" y="201"/>
                    <a:pt x="149" y="216"/>
                    <a:pt x="138" y="222"/>
                  </a:cubicBezTo>
                  <a:cubicBezTo>
                    <a:pt x="104" y="233"/>
                    <a:pt x="72" y="248"/>
                    <a:pt x="43" y="264"/>
                  </a:cubicBezTo>
                  <a:cubicBezTo>
                    <a:pt x="37" y="268"/>
                    <a:pt x="35" y="270"/>
                    <a:pt x="29" y="270"/>
                  </a:cubicBezTo>
                  <a:close/>
                  <a:moveTo>
                    <a:pt x="768" y="264"/>
                  </a:moveTo>
                  <a:lnTo>
                    <a:pt x="768" y="264"/>
                  </a:lnTo>
                  <a:cubicBezTo>
                    <a:pt x="765" y="264"/>
                    <a:pt x="759" y="264"/>
                    <a:pt x="756" y="264"/>
                  </a:cubicBezTo>
                  <a:cubicBezTo>
                    <a:pt x="722" y="250"/>
                    <a:pt x="690" y="239"/>
                    <a:pt x="656" y="227"/>
                  </a:cubicBezTo>
                  <a:cubicBezTo>
                    <a:pt x="644" y="225"/>
                    <a:pt x="636" y="210"/>
                    <a:pt x="638" y="195"/>
                  </a:cubicBezTo>
                  <a:cubicBezTo>
                    <a:pt x="644" y="181"/>
                    <a:pt x="659" y="176"/>
                    <a:pt x="670" y="178"/>
                  </a:cubicBezTo>
                  <a:cubicBezTo>
                    <a:pt x="705" y="190"/>
                    <a:pt x="742" y="201"/>
                    <a:pt x="777" y="216"/>
                  </a:cubicBezTo>
                  <a:cubicBezTo>
                    <a:pt x="788" y="222"/>
                    <a:pt x="797" y="236"/>
                    <a:pt x="791" y="250"/>
                  </a:cubicBezTo>
                  <a:cubicBezTo>
                    <a:pt x="786" y="259"/>
                    <a:pt x="777" y="264"/>
                    <a:pt x="768" y="264"/>
                  </a:cubicBezTo>
                  <a:close/>
                  <a:moveTo>
                    <a:pt x="558" y="201"/>
                  </a:moveTo>
                  <a:lnTo>
                    <a:pt x="558" y="201"/>
                  </a:lnTo>
                  <a:cubicBezTo>
                    <a:pt x="555" y="201"/>
                    <a:pt x="555" y="201"/>
                    <a:pt x="552" y="201"/>
                  </a:cubicBezTo>
                  <a:cubicBezTo>
                    <a:pt x="518" y="193"/>
                    <a:pt x="483" y="187"/>
                    <a:pt x="449" y="184"/>
                  </a:cubicBezTo>
                  <a:cubicBezTo>
                    <a:pt x="434" y="184"/>
                    <a:pt x="423" y="170"/>
                    <a:pt x="426" y="156"/>
                  </a:cubicBezTo>
                  <a:cubicBezTo>
                    <a:pt x="426" y="144"/>
                    <a:pt x="440" y="132"/>
                    <a:pt x="452" y="132"/>
                  </a:cubicBezTo>
                  <a:cubicBezTo>
                    <a:pt x="489" y="138"/>
                    <a:pt x="526" y="144"/>
                    <a:pt x="564" y="150"/>
                  </a:cubicBezTo>
                  <a:cubicBezTo>
                    <a:pt x="578" y="152"/>
                    <a:pt x="587" y="167"/>
                    <a:pt x="584" y="181"/>
                  </a:cubicBezTo>
                  <a:cubicBezTo>
                    <a:pt x="581" y="193"/>
                    <a:pt x="570" y="201"/>
                    <a:pt x="558" y="201"/>
                  </a:cubicBezTo>
                  <a:close/>
                  <a:moveTo>
                    <a:pt x="233" y="193"/>
                  </a:moveTo>
                  <a:lnTo>
                    <a:pt x="233" y="193"/>
                  </a:lnTo>
                  <a:cubicBezTo>
                    <a:pt x="222" y="193"/>
                    <a:pt x="210" y="184"/>
                    <a:pt x="207" y="173"/>
                  </a:cubicBezTo>
                  <a:cubicBezTo>
                    <a:pt x="204" y="158"/>
                    <a:pt x="213" y="144"/>
                    <a:pt x="227" y="144"/>
                  </a:cubicBezTo>
                  <a:cubicBezTo>
                    <a:pt x="265" y="135"/>
                    <a:pt x="302" y="132"/>
                    <a:pt x="339" y="130"/>
                  </a:cubicBezTo>
                  <a:cubicBezTo>
                    <a:pt x="353" y="130"/>
                    <a:pt x="365" y="141"/>
                    <a:pt x="365" y="156"/>
                  </a:cubicBezTo>
                  <a:cubicBezTo>
                    <a:pt x="368" y="170"/>
                    <a:pt x="357" y="181"/>
                    <a:pt x="342" y="181"/>
                  </a:cubicBezTo>
                  <a:cubicBezTo>
                    <a:pt x="305" y="181"/>
                    <a:pt x="271" y="187"/>
                    <a:pt x="239" y="193"/>
                  </a:cubicBezTo>
                  <a:cubicBezTo>
                    <a:pt x="236" y="193"/>
                    <a:pt x="233" y="193"/>
                    <a:pt x="233" y="193"/>
                  </a:cubicBezTo>
                  <a:close/>
                  <a:moveTo>
                    <a:pt x="938" y="101"/>
                  </a:moveTo>
                  <a:lnTo>
                    <a:pt x="938" y="101"/>
                  </a:lnTo>
                  <a:cubicBezTo>
                    <a:pt x="935" y="101"/>
                    <a:pt x="929" y="101"/>
                    <a:pt x="926" y="98"/>
                  </a:cubicBezTo>
                  <a:cubicBezTo>
                    <a:pt x="915" y="92"/>
                    <a:pt x="909" y="78"/>
                    <a:pt x="915" y="64"/>
                  </a:cubicBezTo>
                  <a:cubicBezTo>
                    <a:pt x="926" y="43"/>
                    <a:pt x="941" y="26"/>
                    <a:pt x="952" y="12"/>
                  </a:cubicBezTo>
                  <a:cubicBezTo>
                    <a:pt x="961" y="0"/>
                    <a:pt x="978" y="0"/>
                    <a:pt x="986" y="9"/>
                  </a:cubicBezTo>
                  <a:cubicBezTo>
                    <a:pt x="998" y="17"/>
                    <a:pt x="998" y="34"/>
                    <a:pt x="990" y="46"/>
                  </a:cubicBezTo>
                  <a:cubicBezTo>
                    <a:pt x="981" y="58"/>
                    <a:pt x="969" y="72"/>
                    <a:pt x="961" y="89"/>
                  </a:cubicBezTo>
                  <a:cubicBezTo>
                    <a:pt x="955" y="98"/>
                    <a:pt x="947" y="101"/>
                    <a:pt x="938" y="101"/>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16" name="Google Shape;2116;p21"/>
            <p:cNvGrpSpPr/>
            <p:nvPr/>
          </p:nvGrpSpPr>
          <p:grpSpPr>
            <a:xfrm>
              <a:off x="8506296" y="4046964"/>
              <a:ext cx="3435084" cy="4745687"/>
              <a:chOff x="6210091" y="855683"/>
              <a:chExt cx="3435084" cy="4745687"/>
            </a:xfrm>
          </p:grpSpPr>
          <p:sp>
            <p:nvSpPr>
              <p:cNvPr id="2117" name="Google Shape;2117;p21"/>
              <p:cNvSpPr/>
              <p:nvPr/>
            </p:nvSpPr>
            <p:spPr>
              <a:xfrm>
                <a:off x="7063820" y="5298883"/>
                <a:ext cx="168057" cy="168048"/>
              </a:xfrm>
              <a:custGeom>
                <a:rect b="b" l="l" r="r" t="t"/>
                <a:pathLst>
                  <a:path extrusionOk="0" h="115" w="113">
                    <a:moveTo>
                      <a:pt x="0" y="57"/>
                    </a:moveTo>
                    <a:lnTo>
                      <a:pt x="54" y="114"/>
                    </a:lnTo>
                    <a:lnTo>
                      <a:pt x="112" y="57"/>
                    </a:lnTo>
                    <a:lnTo>
                      <a:pt x="57" y="0"/>
                    </a:lnTo>
                    <a:lnTo>
                      <a:pt x="0" y="57"/>
                    </a:ln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8" name="Google Shape;2118;p21"/>
              <p:cNvSpPr/>
              <p:nvPr/>
            </p:nvSpPr>
            <p:spPr>
              <a:xfrm>
                <a:off x="7023487" y="5332493"/>
                <a:ext cx="242002" cy="268877"/>
              </a:xfrm>
              <a:custGeom>
                <a:rect b="b" l="l" r="r" t="t"/>
                <a:pathLst>
                  <a:path extrusionOk="0" h="182" w="162">
                    <a:moveTo>
                      <a:pt x="14" y="28"/>
                    </a:moveTo>
                    <a:lnTo>
                      <a:pt x="14" y="28"/>
                    </a:lnTo>
                    <a:cubicBezTo>
                      <a:pt x="0" y="43"/>
                      <a:pt x="0" y="66"/>
                      <a:pt x="14" y="83"/>
                    </a:cubicBezTo>
                    <a:cubicBezTo>
                      <a:pt x="92" y="163"/>
                      <a:pt x="92" y="163"/>
                      <a:pt x="92" y="163"/>
                    </a:cubicBezTo>
                    <a:cubicBezTo>
                      <a:pt x="106" y="181"/>
                      <a:pt x="132" y="181"/>
                      <a:pt x="147" y="167"/>
                    </a:cubicBezTo>
                    <a:lnTo>
                      <a:pt x="147" y="167"/>
                    </a:lnTo>
                    <a:cubicBezTo>
                      <a:pt x="161" y="155"/>
                      <a:pt x="158" y="129"/>
                      <a:pt x="144" y="114"/>
                    </a:cubicBezTo>
                    <a:cubicBezTo>
                      <a:pt x="48" y="14"/>
                      <a:pt x="48" y="14"/>
                      <a:pt x="48" y="14"/>
                    </a:cubicBezTo>
                    <a:cubicBezTo>
                      <a:pt x="34" y="0"/>
                      <a:pt x="29" y="14"/>
                      <a:pt x="14" y="2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9" name="Google Shape;2119;p21"/>
              <p:cNvSpPr/>
              <p:nvPr/>
            </p:nvSpPr>
            <p:spPr>
              <a:xfrm>
                <a:off x="9053614" y="4774572"/>
                <a:ext cx="168057" cy="168048"/>
              </a:xfrm>
              <a:custGeom>
                <a:rect b="b" l="l" r="r" t="t"/>
                <a:pathLst>
                  <a:path extrusionOk="0" h="113" w="113">
                    <a:moveTo>
                      <a:pt x="57" y="112"/>
                    </a:moveTo>
                    <a:lnTo>
                      <a:pt x="112" y="55"/>
                    </a:lnTo>
                    <a:lnTo>
                      <a:pt x="55" y="0"/>
                    </a:lnTo>
                    <a:lnTo>
                      <a:pt x="0" y="58"/>
                    </a:lnTo>
                    <a:lnTo>
                      <a:pt x="57" y="112"/>
                    </a:ln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0" name="Google Shape;2120;p21"/>
              <p:cNvSpPr/>
              <p:nvPr/>
            </p:nvSpPr>
            <p:spPr>
              <a:xfrm>
                <a:off x="9093948" y="4727519"/>
                <a:ext cx="268891" cy="248712"/>
              </a:xfrm>
              <a:custGeom>
                <a:rect b="b" l="l" r="r" t="t"/>
                <a:pathLst>
                  <a:path extrusionOk="0" h="167" w="179">
                    <a:moveTo>
                      <a:pt x="31" y="152"/>
                    </a:moveTo>
                    <a:lnTo>
                      <a:pt x="31" y="152"/>
                    </a:lnTo>
                    <a:cubicBezTo>
                      <a:pt x="46" y="166"/>
                      <a:pt x="69" y="163"/>
                      <a:pt x="86" y="149"/>
                    </a:cubicBezTo>
                    <a:cubicBezTo>
                      <a:pt x="161" y="68"/>
                      <a:pt x="161" y="68"/>
                      <a:pt x="161" y="68"/>
                    </a:cubicBezTo>
                    <a:cubicBezTo>
                      <a:pt x="178" y="51"/>
                      <a:pt x="178" y="28"/>
                      <a:pt x="164" y="14"/>
                    </a:cubicBezTo>
                    <a:lnTo>
                      <a:pt x="164" y="14"/>
                    </a:lnTo>
                    <a:cubicBezTo>
                      <a:pt x="149" y="0"/>
                      <a:pt x="127" y="2"/>
                      <a:pt x="109" y="17"/>
                    </a:cubicBezTo>
                    <a:cubicBezTo>
                      <a:pt x="17" y="118"/>
                      <a:pt x="17" y="118"/>
                      <a:pt x="17" y="118"/>
                    </a:cubicBezTo>
                    <a:cubicBezTo>
                      <a:pt x="0" y="132"/>
                      <a:pt x="17" y="137"/>
                      <a:pt x="31" y="152"/>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1" name="Google Shape;2121;p21"/>
              <p:cNvSpPr/>
              <p:nvPr/>
            </p:nvSpPr>
            <p:spPr>
              <a:xfrm>
                <a:off x="7097432" y="4398144"/>
                <a:ext cx="2090628" cy="1041900"/>
              </a:xfrm>
              <a:custGeom>
                <a:rect b="b" l="l" r="r" t="t"/>
                <a:pathLst>
                  <a:path extrusionOk="0" h="686" w="1377">
                    <a:moveTo>
                      <a:pt x="933" y="26"/>
                    </a:moveTo>
                    <a:lnTo>
                      <a:pt x="933" y="26"/>
                    </a:lnTo>
                    <a:cubicBezTo>
                      <a:pt x="225" y="167"/>
                      <a:pt x="225" y="167"/>
                      <a:pt x="225" y="167"/>
                    </a:cubicBezTo>
                    <a:cubicBezTo>
                      <a:pt x="87" y="195"/>
                      <a:pt x="87" y="195"/>
                      <a:pt x="87" y="195"/>
                    </a:cubicBezTo>
                    <a:cubicBezTo>
                      <a:pt x="116" y="331"/>
                      <a:pt x="116" y="331"/>
                      <a:pt x="116" y="331"/>
                    </a:cubicBezTo>
                    <a:cubicBezTo>
                      <a:pt x="113" y="509"/>
                      <a:pt x="113" y="509"/>
                      <a:pt x="113" y="509"/>
                    </a:cubicBezTo>
                    <a:cubicBezTo>
                      <a:pt x="0" y="621"/>
                      <a:pt x="0" y="621"/>
                      <a:pt x="0" y="621"/>
                    </a:cubicBezTo>
                    <a:cubicBezTo>
                      <a:pt x="58" y="685"/>
                      <a:pt x="58" y="685"/>
                      <a:pt x="58" y="685"/>
                    </a:cubicBezTo>
                    <a:cubicBezTo>
                      <a:pt x="214" y="532"/>
                      <a:pt x="214" y="532"/>
                      <a:pt x="214" y="532"/>
                    </a:cubicBezTo>
                    <a:cubicBezTo>
                      <a:pt x="214" y="532"/>
                      <a:pt x="254" y="307"/>
                      <a:pt x="309" y="293"/>
                    </a:cubicBezTo>
                    <a:cubicBezTo>
                      <a:pt x="901" y="175"/>
                      <a:pt x="901" y="175"/>
                      <a:pt x="901" y="175"/>
                    </a:cubicBezTo>
                    <a:cubicBezTo>
                      <a:pt x="956" y="167"/>
                      <a:pt x="1192" y="213"/>
                      <a:pt x="1192" y="213"/>
                    </a:cubicBezTo>
                    <a:cubicBezTo>
                      <a:pt x="1315" y="339"/>
                      <a:pt x="1315" y="339"/>
                      <a:pt x="1315" y="339"/>
                    </a:cubicBezTo>
                    <a:cubicBezTo>
                      <a:pt x="1376" y="276"/>
                      <a:pt x="1376" y="276"/>
                      <a:pt x="1376" y="276"/>
                    </a:cubicBezTo>
                    <a:cubicBezTo>
                      <a:pt x="1249" y="146"/>
                      <a:pt x="1249" y="146"/>
                      <a:pt x="1249" y="146"/>
                    </a:cubicBezTo>
                    <a:cubicBezTo>
                      <a:pt x="1068" y="0"/>
                      <a:pt x="1068" y="0"/>
                      <a:pt x="1068" y="0"/>
                    </a:cubicBezTo>
                    <a:lnTo>
                      <a:pt x="933" y="26"/>
                    </a:ln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2" name="Google Shape;2122;p21"/>
              <p:cNvSpPr/>
              <p:nvPr/>
            </p:nvSpPr>
            <p:spPr>
              <a:xfrm>
                <a:off x="9483840" y="2468948"/>
                <a:ext cx="161335" cy="268877"/>
              </a:xfrm>
              <a:custGeom>
                <a:rect b="b" l="l" r="r" t="t"/>
                <a:pathLst>
                  <a:path extrusionOk="0" h="182" w="110">
                    <a:moveTo>
                      <a:pt x="69" y="3"/>
                    </a:moveTo>
                    <a:lnTo>
                      <a:pt x="69" y="3"/>
                    </a:lnTo>
                    <a:cubicBezTo>
                      <a:pt x="46" y="0"/>
                      <a:pt x="23" y="14"/>
                      <a:pt x="20" y="40"/>
                    </a:cubicBezTo>
                    <a:cubicBezTo>
                      <a:pt x="0" y="167"/>
                      <a:pt x="0" y="167"/>
                      <a:pt x="0" y="167"/>
                    </a:cubicBezTo>
                    <a:cubicBezTo>
                      <a:pt x="83" y="181"/>
                      <a:pt x="83" y="181"/>
                      <a:pt x="83" y="181"/>
                    </a:cubicBezTo>
                    <a:cubicBezTo>
                      <a:pt x="106" y="55"/>
                      <a:pt x="106" y="55"/>
                      <a:pt x="106" y="55"/>
                    </a:cubicBezTo>
                    <a:cubicBezTo>
                      <a:pt x="109" y="28"/>
                      <a:pt x="95" y="8"/>
                      <a:pt x="69" y="3"/>
                    </a:cubicBezTo>
                  </a:path>
                </a:pathLst>
              </a:custGeom>
              <a:solidFill>
                <a:srgbClr val="FCDB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3" name="Google Shape;2123;p21"/>
              <p:cNvSpPr/>
              <p:nvPr/>
            </p:nvSpPr>
            <p:spPr>
              <a:xfrm>
                <a:off x="9470395" y="2583221"/>
                <a:ext cx="174779" cy="141161"/>
              </a:xfrm>
              <a:custGeom>
                <a:rect b="b" l="l" r="r" t="t"/>
                <a:pathLst>
                  <a:path extrusionOk="0" h="98" w="119">
                    <a:moveTo>
                      <a:pt x="118" y="20"/>
                    </a:moveTo>
                    <a:lnTo>
                      <a:pt x="15" y="0"/>
                    </a:lnTo>
                    <a:lnTo>
                      <a:pt x="0" y="77"/>
                    </a:lnTo>
                    <a:lnTo>
                      <a:pt x="104" y="97"/>
                    </a:lnTo>
                    <a:lnTo>
                      <a:pt x="118" y="20"/>
                    </a:ln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4" name="Google Shape;2124;p21"/>
              <p:cNvSpPr/>
              <p:nvPr/>
            </p:nvSpPr>
            <p:spPr>
              <a:xfrm>
                <a:off x="6391593" y="855683"/>
                <a:ext cx="2285574" cy="2339234"/>
              </a:xfrm>
              <a:custGeom>
                <a:rect b="b" l="l" r="r" t="t"/>
                <a:pathLst>
                  <a:path extrusionOk="0" h="1540" w="1503">
                    <a:moveTo>
                      <a:pt x="1338" y="1102"/>
                    </a:moveTo>
                    <a:lnTo>
                      <a:pt x="1338" y="1102"/>
                    </a:lnTo>
                    <a:cubicBezTo>
                      <a:pt x="1338" y="1102"/>
                      <a:pt x="1355" y="1096"/>
                      <a:pt x="1347" y="1056"/>
                    </a:cubicBezTo>
                    <a:cubicBezTo>
                      <a:pt x="1338" y="1013"/>
                      <a:pt x="1260" y="584"/>
                      <a:pt x="1260" y="584"/>
                    </a:cubicBezTo>
                    <a:cubicBezTo>
                      <a:pt x="1260" y="584"/>
                      <a:pt x="1502" y="273"/>
                      <a:pt x="1209" y="0"/>
                    </a:cubicBezTo>
                    <a:cubicBezTo>
                      <a:pt x="1209" y="0"/>
                      <a:pt x="1232" y="221"/>
                      <a:pt x="1048" y="227"/>
                    </a:cubicBezTo>
                    <a:cubicBezTo>
                      <a:pt x="866" y="230"/>
                      <a:pt x="455" y="247"/>
                      <a:pt x="334" y="276"/>
                    </a:cubicBezTo>
                    <a:cubicBezTo>
                      <a:pt x="216" y="305"/>
                      <a:pt x="0" y="440"/>
                      <a:pt x="84" y="751"/>
                    </a:cubicBezTo>
                    <a:cubicBezTo>
                      <a:pt x="167" y="1062"/>
                      <a:pt x="271" y="1421"/>
                      <a:pt x="299" y="1476"/>
                    </a:cubicBezTo>
                    <a:cubicBezTo>
                      <a:pt x="337" y="1539"/>
                      <a:pt x="1186" y="1237"/>
                      <a:pt x="1186" y="1237"/>
                    </a:cubicBezTo>
                    <a:lnTo>
                      <a:pt x="1338" y="1102"/>
                    </a:ln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5" name="Google Shape;2125;p21"/>
              <p:cNvSpPr/>
              <p:nvPr/>
            </p:nvSpPr>
            <p:spPr>
              <a:xfrm>
                <a:off x="6720984" y="2717660"/>
                <a:ext cx="262169" cy="322653"/>
              </a:xfrm>
              <a:custGeom>
                <a:rect b="b" l="l" r="r" t="t"/>
                <a:pathLst>
                  <a:path extrusionOk="0" h="214" w="177">
                    <a:moveTo>
                      <a:pt x="173" y="141"/>
                    </a:moveTo>
                    <a:lnTo>
                      <a:pt x="173" y="141"/>
                    </a:lnTo>
                    <a:cubicBezTo>
                      <a:pt x="176" y="167"/>
                      <a:pt x="162" y="189"/>
                      <a:pt x="136" y="195"/>
                    </a:cubicBezTo>
                    <a:cubicBezTo>
                      <a:pt x="78" y="207"/>
                      <a:pt x="78" y="207"/>
                      <a:pt x="78" y="207"/>
                    </a:cubicBezTo>
                    <a:cubicBezTo>
                      <a:pt x="52" y="213"/>
                      <a:pt x="29" y="195"/>
                      <a:pt x="23" y="170"/>
                    </a:cubicBezTo>
                    <a:cubicBezTo>
                      <a:pt x="3" y="69"/>
                      <a:pt x="3" y="69"/>
                      <a:pt x="3" y="69"/>
                    </a:cubicBezTo>
                    <a:cubicBezTo>
                      <a:pt x="0" y="43"/>
                      <a:pt x="14" y="20"/>
                      <a:pt x="40" y="14"/>
                    </a:cubicBezTo>
                    <a:cubicBezTo>
                      <a:pt x="98" y="3"/>
                      <a:pt x="98" y="3"/>
                      <a:pt x="98" y="3"/>
                    </a:cubicBezTo>
                    <a:cubicBezTo>
                      <a:pt x="124" y="0"/>
                      <a:pt x="147" y="14"/>
                      <a:pt x="153" y="40"/>
                    </a:cubicBezTo>
                    <a:lnTo>
                      <a:pt x="173" y="141"/>
                    </a:lnTo>
                  </a:path>
                </a:pathLst>
              </a:custGeom>
              <a:solidFill>
                <a:srgbClr val="E8AB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6" name="Google Shape;2126;p21"/>
              <p:cNvSpPr/>
              <p:nvPr/>
            </p:nvSpPr>
            <p:spPr>
              <a:xfrm>
                <a:off x="8246941" y="2415172"/>
                <a:ext cx="268891" cy="322653"/>
              </a:xfrm>
              <a:custGeom>
                <a:rect b="b" l="l" r="r" t="t"/>
                <a:pathLst>
                  <a:path extrusionOk="0" h="214" w="180">
                    <a:moveTo>
                      <a:pt x="173" y="144"/>
                    </a:moveTo>
                    <a:lnTo>
                      <a:pt x="173" y="144"/>
                    </a:lnTo>
                    <a:cubicBezTo>
                      <a:pt x="179" y="170"/>
                      <a:pt x="161" y="193"/>
                      <a:pt x="138" y="199"/>
                    </a:cubicBezTo>
                    <a:cubicBezTo>
                      <a:pt x="81" y="210"/>
                      <a:pt x="81" y="210"/>
                      <a:pt x="81" y="210"/>
                    </a:cubicBezTo>
                    <a:cubicBezTo>
                      <a:pt x="55" y="213"/>
                      <a:pt x="32" y="199"/>
                      <a:pt x="26" y="173"/>
                    </a:cubicBezTo>
                    <a:cubicBezTo>
                      <a:pt x="6" y="72"/>
                      <a:pt x="6" y="72"/>
                      <a:pt x="6" y="72"/>
                    </a:cubicBezTo>
                    <a:cubicBezTo>
                      <a:pt x="0" y="46"/>
                      <a:pt x="18" y="23"/>
                      <a:pt x="43" y="17"/>
                    </a:cubicBezTo>
                    <a:cubicBezTo>
                      <a:pt x="101" y="6"/>
                      <a:pt x="101" y="6"/>
                      <a:pt x="101" y="6"/>
                    </a:cubicBezTo>
                    <a:cubicBezTo>
                      <a:pt x="124" y="0"/>
                      <a:pt x="150" y="17"/>
                      <a:pt x="153" y="43"/>
                    </a:cubicBezTo>
                    <a:lnTo>
                      <a:pt x="173" y="144"/>
                    </a:lnTo>
                  </a:path>
                </a:pathLst>
              </a:custGeom>
              <a:solidFill>
                <a:srgbClr val="E8AB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7" name="Google Shape;2127;p21"/>
              <p:cNvSpPr/>
              <p:nvPr/>
            </p:nvSpPr>
            <p:spPr>
              <a:xfrm>
                <a:off x="6895763" y="2865542"/>
                <a:ext cx="1875515" cy="1861977"/>
              </a:xfrm>
              <a:custGeom>
                <a:rect b="b" l="l" r="r" t="t"/>
                <a:pathLst>
                  <a:path extrusionOk="0" h="1226" w="1233">
                    <a:moveTo>
                      <a:pt x="1016" y="2"/>
                    </a:moveTo>
                    <a:lnTo>
                      <a:pt x="1016" y="2"/>
                    </a:lnTo>
                    <a:cubicBezTo>
                      <a:pt x="1013" y="0"/>
                      <a:pt x="17" y="195"/>
                      <a:pt x="15" y="198"/>
                    </a:cubicBezTo>
                    <a:cubicBezTo>
                      <a:pt x="9" y="198"/>
                      <a:pt x="6" y="201"/>
                      <a:pt x="0" y="201"/>
                    </a:cubicBezTo>
                    <a:cubicBezTo>
                      <a:pt x="21" y="307"/>
                      <a:pt x="21" y="307"/>
                      <a:pt x="21" y="307"/>
                    </a:cubicBezTo>
                    <a:cubicBezTo>
                      <a:pt x="190" y="1171"/>
                      <a:pt x="190" y="1171"/>
                      <a:pt x="190" y="1171"/>
                    </a:cubicBezTo>
                    <a:cubicBezTo>
                      <a:pt x="196" y="1208"/>
                      <a:pt x="196" y="1208"/>
                      <a:pt x="196" y="1208"/>
                    </a:cubicBezTo>
                    <a:cubicBezTo>
                      <a:pt x="199" y="1220"/>
                      <a:pt x="210" y="1225"/>
                      <a:pt x="225" y="1223"/>
                    </a:cubicBezTo>
                    <a:cubicBezTo>
                      <a:pt x="1208" y="1032"/>
                      <a:pt x="1208" y="1032"/>
                      <a:pt x="1208" y="1032"/>
                    </a:cubicBezTo>
                    <a:cubicBezTo>
                      <a:pt x="1223" y="1030"/>
                      <a:pt x="1232" y="1018"/>
                      <a:pt x="1229" y="1004"/>
                    </a:cubicBezTo>
                    <a:cubicBezTo>
                      <a:pt x="1053" y="106"/>
                      <a:pt x="1053" y="106"/>
                      <a:pt x="1053" y="106"/>
                    </a:cubicBezTo>
                    <a:lnTo>
                      <a:pt x="1053" y="106"/>
                    </a:lnTo>
                    <a:cubicBezTo>
                      <a:pt x="1033" y="0"/>
                      <a:pt x="1033" y="0"/>
                      <a:pt x="1033" y="0"/>
                    </a:cubicBezTo>
                    <a:cubicBezTo>
                      <a:pt x="1024" y="0"/>
                      <a:pt x="1024" y="0"/>
                      <a:pt x="1016" y="2"/>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8" name="Google Shape;2128;p21"/>
              <p:cNvSpPr/>
              <p:nvPr/>
            </p:nvSpPr>
            <p:spPr>
              <a:xfrm>
                <a:off x="7729326" y="3470517"/>
                <a:ext cx="262169" cy="672194"/>
              </a:xfrm>
              <a:custGeom>
                <a:rect b="b" l="l" r="r" t="t"/>
                <a:pathLst>
                  <a:path extrusionOk="0" h="444" w="176">
                    <a:moveTo>
                      <a:pt x="175" y="382"/>
                    </a:moveTo>
                    <a:lnTo>
                      <a:pt x="121" y="443"/>
                    </a:lnTo>
                    <a:lnTo>
                      <a:pt x="46" y="408"/>
                    </a:lnTo>
                    <a:lnTo>
                      <a:pt x="0" y="14"/>
                    </a:lnTo>
                    <a:lnTo>
                      <a:pt x="75" y="0"/>
                    </a:lnTo>
                    <a:lnTo>
                      <a:pt x="175" y="382"/>
                    </a:lnTo>
                  </a:path>
                </a:pathLst>
              </a:custGeom>
              <a:solidFill>
                <a:srgbClr val="EF74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9" name="Google Shape;2129;p21"/>
              <p:cNvSpPr/>
              <p:nvPr/>
            </p:nvSpPr>
            <p:spPr>
              <a:xfrm>
                <a:off x="6250425" y="4579636"/>
                <a:ext cx="141168" cy="141161"/>
              </a:xfrm>
              <a:custGeom>
                <a:rect b="b" l="l" r="r" t="t"/>
                <a:pathLst>
                  <a:path extrusionOk="0" h="97" w="95">
                    <a:moveTo>
                      <a:pt x="0" y="6"/>
                    </a:moveTo>
                    <a:lnTo>
                      <a:pt x="0" y="6"/>
                    </a:lnTo>
                    <a:cubicBezTo>
                      <a:pt x="2" y="52"/>
                      <a:pt x="2" y="52"/>
                      <a:pt x="2" y="52"/>
                    </a:cubicBezTo>
                    <a:cubicBezTo>
                      <a:pt x="5" y="75"/>
                      <a:pt x="28" y="96"/>
                      <a:pt x="51" y="93"/>
                    </a:cubicBezTo>
                    <a:cubicBezTo>
                      <a:pt x="74" y="93"/>
                      <a:pt x="94" y="69"/>
                      <a:pt x="92" y="44"/>
                    </a:cubicBezTo>
                    <a:cubicBezTo>
                      <a:pt x="88" y="0"/>
                      <a:pt x="88" y="0"/>
                      <a:pt x="88" y="0"/>
                    </a:cubicBezTo>
                    <a:lnTo>
                      <a:pt x="0" y="6"/>
                    </a:lnTo>
                  </a:path>
                </a:pathLst>
              </a:custGeom>
              <a:solidFill>
                <a:srgbClr val="FCDB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0" name="Google Shape;2130;p21"/>
              <p:cNvSpPr/>
              <p:nvPr/>
            </p:nvSpPr>
            <p:spPr>
              <a:xfrm>
                <a:off x="6230258" y="4505695"/>
                <a:ext cx="154612" cy="94107"/>
              </a:xfrm>
              <a:custGeom>
                <a:rect b="b" l="l" r="r" t="t"/>
                <a:pathLst>
                  <a:path extrusionOk="0" h="68" w="105">
                    <a:moveTo>
                      <a:pt x="100" y="0"/>
                    </a:moveTo>
                    <a:lnTo>
                      <a:pt x="0" y="6"/>
                    </a:lnTo>
                    <a:lnTo>
                      <a:pt x="6" y="67"/>
                    </a:lnTo>
                    <a:lnTo>
                      <a:pt x="104" y="58"/>
                    </a:lnTo>
                    <a:lnTo>
                      <a:pt x="100" y="0"/>
                    </a:ln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1" name="Google Shape;2131;p21"/>
              <p:cNvSpPr/>
              <p:nvPr/>
            </p:nvSpPr>
            <p:spPr>
              <a:xfrm>
                <a:off x="6210091" y="2603387"/>
                <a:ext cx="3435083" cy="2124132"/>
              </a:xfrm>
              <a:custGeom>
                <a:rect b="b" l="l" r="r" t="t"/>
                <a:pathLst>
                  <a:path extrusionOk="0" h="1396" w="2256">
                    <a:moveTo>
                      <a:pt x="2146" y="0"/>
                    </a:moveTo>
                    <a:lnTo>
                      <a:pt x="2146" y="0"/>
                    </a:lnTo>
                    <a:cubicBezTo>
                      <a:pt x="2108" y="158"/>
                      <a:pt x="2045" y="262"/>
                      <a:pt x="1973" y="290"/>
                    </a:cubicBezTo>
                    <a:cubicBezTo>
                      <a:pt x="1913" y="314"/>
                      <a:pt x="1852" y="285"/>
                      <a:pt x="1809" y="256"/>
                    </a:cubicBezTo>
                    <a:cubicBezTo>
                      <a:pt x="1709" y="184"/>
                      <a:pt x="1524" y="172"/>
                      <a:pt x="1484" y="170"/>
                    </a:cubicBezTo>
                    <a:lnTo>
                      <a:pt x="1484" y="170"/>
                    </a:lnTo>
                    <a:cubicBezTo>
                      <a:pt x="1473" y="170"/>
                      <a:pt x="1475" y="170"/>
                      <a:pt x="1467" y="172"/>
                    </a:cubicBezTo>
                    <a:cubicBezTo>
                      <a:pt x="1467" y="172"/>
                      <a:pt x="1441" y="176"/>
                      <a:pt x="1401" y="184"/>
                    </a:cubicBezTo>
                    <a:cubicBezTo>
                      <a:pt x="1101" y="941"/>
                      <a:pt x="1101" y="941"/>
                      <a:pt x="1101" y="941"/>
                    </a:cubicBezTo>
                    <a:cubicBezTo>
                      <a:pt x="532" y="354"/>
                      <a:pt x="532" y="354"/>
                      <a:pt x="532" y="354"/>
                    </a:cubicBezTo>
                    <a:cubicBezTo>
                      <a:pt x="489" y="363"/>
                      <a:pt x="466" y="368"/>
                      <a:pt x="466" y="368"/>
                    </a:cubicBezTo>
                    <a:cubicBezTo>
                      <a:pt x="460" y="368"/>
                      <a:pt x="457" y="371"/>
                      <a:pt x="451" y="374"/>
                    </a:cubicBezTo>
                    <a:cubicBezTo>
                      <a:pt x="451" y="371"/>
                      <a:pt x="451" y="371"/>
                      <a:pt x="451" y="371"/>
                    </a:cubicBezTo>
                    <a:cubicBezTo>
                      <a:pt x="385" y="412"/>
                      <a:pt x="71" y="607"/>
                      <a:pt x="34" y="762"/>
                    </a:cubicBezTo>
                    <a:cubicBezTo>
                      <a:pt x="0" y="909"/>
                      <a:pt x="14" y="1275"/>
                      <a:pt x="17" y="1289"/>
                    </a:cubicBezTo>
                    <a:cubicBezTo>
                      <a:pt x="126" y="1286"/>
                      <a:pt x="126" y="1286"/>
                      <a:pt x="126" y="1286"/>
                    </a:cubicBezTo>
                    <a:cubicBezTo>
                      <a:pt x="126" y="1283"/>
                      <a:pt x="112" y="921"/>
                      <a:pt x="144" y="788"/>
                    </a:cubicBezTo>
                    <a:cubicBezTo>
                      <a:pt x="161" y="713"/>
                      <a:pt x="333" y="581"/>
                      <a:pt x="474" y="492"/>
                    </a:cubicBezTo>
                    <a:cubicBezTo>
                      <a:pt x="647" y="1378"/>
                      <a:pt x="647" y="1378"/>
                      <a:pt x="647" y="1378"/>
                    </a:cubicBezTo>
                    <a:cubicBezTo>
                      <a:pt x="650" y="1390"/>
                      <a:pt x="661" y="1395"/>
                      <a:pt x="676" y="1393"/>
                    </a:cubicBezTo>
                    <a:cubicBezTo>
                      <a:pt x="1659" y="1202"/>
                      <a:pt x="1659" y="1202"/>
                      <a:pt x="1659" y="1202"/>
                    </a:cubicBezTo>
                    <a:cubicBezTo>
                      <a:pt x="1674" y="1200"/>
                      <a:pt x="1683" y="1188"/>
                      <a:pt x="1680" y="1174"/>
                    </a:cubicBezTo>
                    <a:cubicBezTo>
                      <a:pt x="1504" y="285"/>
                      <a:pt x="1504" y="285"/>
                      <a:pt x="1504" y="285"/>
                    </a:cubicBezTo>
                    <a:cubicBezTo>
                      <a:pt x="1567" y="290"/>
                      <a:pt x="1689" y="308"/>
                      <a:pt x="1746" y="348"/>
                    </a:cubicBezTo>
                    <a:cubicBezTo>
                      <a:pt x="1824" y="400"/>
                      <a:pt x="1901" y="420"/>
                      <a:pt x="1973" y="406"/>
                    </a:cubicBezTo>
                    <a:cubicBezTo>
                      <a:pt x="1985" y="403"/>
                      <a:pt x="1999" y="400"/>
                      <a:pt x="2013" y="394"/>
                    </a:cubicBezTo>
                    <a:cubicBezTo>
                      <a:pt x="2125" y="351"/>
                      <a:pt x="2206" y="227"/>
                      <a:pt x="2255" y="29"/>
                    </a:cubicBezTo>
                    <a:lnTo>
                      <a:pt x="214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2" name="Google Shape;2132;p21"/>
              <p:cNvSpPr/>
              <p:nvPr/>
            </p:nvSpPr>
            <p:spPr>
              <a:xfrm>
                <a:off x="6236980" y="4498973"/>
                <a:ext cx="53778" cy="53775"/>
              </a:xfrm>
              <a:custGeom>
                <a:rect b="b" l="l" r="r" t="t"/>
                <a:pathLst>
                  <a:path extrusionOk="0" h="41" w="41">
                    <a:moveTo>
                      <a:pt x="37" y="17"/>
                    </a:moveTo>
                    <a:lnTo>
                      <a:pt x="37" y="17"/>
                    </a:lnTo>
                    <a:cubicBezTo>
                      <a:pt x="40" y="26"/>
                      <a:pt x="31" y="37"/>
                      <a:pt x="23" y="37"/>
                    </a:cubicBezTo>
                    <a:cubicBezTo>
                      <a:pt x="11" y="40"/>
                      <a:pt x="3" y="34"/>
                      <a:pt x="0" y="23"/>
                    </a:cubicBezTo>
                    <a:cubicBezTo>
                      <a:pt x="0" y="14"/>
                      <a:pt x="5" y="6"/>
                      <a:pt x="14" y="2"/>
                    </a:cubicBezTo>
                    <a:cubicBezTo>
                      <a:pt x="26" y="0"/>
                      <a:pt x="34" y="6"/>
                      <a:pt x="37" y="17"/>
                    </a:cubicBezTo>
                  </a:path>
                </a:pathLst>
              </a:custGeom>
              <a:solidFill>
                <a:srgbClr val="6162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3" name="Google Shape;2133;p21"/>
              <p:cNvSpPr/>
              <p:nvPr/>
            </p:nvSpPr>
            <p:spPr>
              <a:xfrm>
                <a:off x="6236980" y="4425032"/>
                <a:ext cx="53778" cy="53775"/>
              </a:xfrm>
              <a:custGeom>
                <a:rect b="b" l="l" r="r" t="t"/>
                <a:pathLst>
                  <a:path extrusionOk="0" h="41" w="41">
                    <a:moveTo>
                      <a:pt x="40" y="17"/>
                    </a:moveTo>
                    <a:lnTo>
                      <a:pt x="40" y="17"/>
                    </a:lnTo>
                    <a:cubicBezTo>
                      <a:pt x="40" y="26"/>
                      <a:pt x="34" y="37"/>
                      <a:pt x="23" y="40"/>
                    </a:cubicBezTo>
                    <a:cubicBezTo>
                      <a:pt x="14" y="40"/>
                      <a:pt x="5" y="34"/>
                      <a:pt x="3" y="23"/>
                    </a:cubicBezTo>
                    <a:cubicBezTo>
                      <a:pt x="0" y="14"/>
                      <a:pt x="9" y="6"/>
                      <a:pt x="17" y="3"/>
                    </a:cubicBezTo>
                    <a:cubicBezTo>
                      <a:pt x="29" y="0"/>
                      <a:pt x="37" y="8"/>
                      <a:pt x="40" y="17"/>
                    </a:cubicBezTo>
                  </a:path>
                </a:pathLst>
              </a:custGeom>
              <a:solidFill>
                <a:srgbClr val="6162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4" name="Google Shape;2134;p21"/>
              <p:cNvSpPr/>
              <p:nvPr/>
            </p:nvSpPr>
            <p:spPr>
              <a:xfrm>
                <a:off x="7010042" y="3147864"/>
                <a:ext cx="867174" cy="887296"/>
              </a:xfrm>
              <a:custGeom>
                <a:rect b="b" l="l" r="r" t="t"/>
                <a:pathLst>
                  <a:path extrusionOk="0" h="588" w="574">
                    <a:moveTo>
                      <a:pt x="573" y="587"/>
                    </a:moveTo>
                    <a:lnTo>
                      <a:pt x="251" y="440"/>
                    </a:lnTo>
                    <a:lnTo>
                      <a:pt x="216" y="342"/>
                    </a:lnTo>
                    <a:lnTo>
                      <a:pt x="69" y="236"/>
                    </a:lnTo>
                    <a:lnTo>
                      <a:pt x="0" y="0"/>
                    </a:lnTo>
                    <a:lnTo>
                      <a:pt x="573" y="587"/>
                    </a:lnTo>
                  </a:path>
                </a:pathLst>
              </a:custGeom>
              <a:solidFill>
                <a:srgbClr val="3233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5" name="Google Shape;2135;p21"/>
              <p:cNvSpPr/>
              <p:nvPr/>
            </p:nvSpPr>
            <p:spPr>
              <a:xfrm>
                <a:off x="7883938" y="2885708"/>
                <a:ext cx="504171" cy="1149451"/>
              </a:xfrm>
              <a:custGeom>
                <a:rect b="b" l="l" r="r" t="t"/>
                <a:pathLst>
                  <a:path extrusionOk="0" h="758" w="337">
                    <a:moveTo>
                      <a:pt x="0" y="757"/>
                    </a:moveTo>
                    <a:lnTo>
                      <a:pt x="244" y="498"/>
                    </a:lnTo>
                    <a:lnTo>
                      <a:pt x="238" y="397"/>
                    </a:lnTo>
                    <a:lnTo>
                      <a:pt x="336" y="242"/>
                    </a:lnTo>
                    <a:lnTo>
                      <a:pt x="299" y="0"/>
                    </a:lnTo>
                    <a:lnTo>
                      <a:pt x="0" y="757"/>
                    </a:lnTo>
                  </a:path>
                </a:pathLst>
              </a:custGeom>
              <a:solidFill>
                <a:srgbClr val="3233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6" name="Google Shape;2136;p21"/>
              <p:cNvSpPr/>
              <p:nvPr/>
            </p:nvSpPr>
            <p:spPr>
              <a:xfrm>
                <a:off x="6734429" y="1830364"/>
                <a:ext cx="1774681" cy="1835089"/>
              </a:xfrm>
              <a:custGeom>
                <a:rect b="b" l="l" r="r" t="t"/>
                <a:pathLst>
                  <a:path extrusionOk="0" h="1209" w="1169">
                    <a:moveTo>
                      <a:pt x="1159" y="932"/>
                    </a:moveTo>
                    <a:lnTo>
                      <a:pt x="1159" y="932"/>
                    </a:lnTo>
                    <a:cubicBezTo>
                      <a:pt x="1168" y="984"/>
                      <a:pt x="1130" y="1033"/>
                      <a:pt x="1070" y="1044"/>
                    </a:cubicBezTo>
                    <a:cubicBezTo>
                      <a:pt x="299" y="1196"/>
                      <a:pt x="299" y="1196"/>
                      <a:pt x="299" y="1196"/>
                    </a:cubicBezTo>
                    <a:cubicBezTo>
                      <a:pt x="239" y="1208"/>
                      <a:pt x="184" y="1176"/>
                      <a:pt x="175" y="1125"/>
                    </a:cubicBezTo>
                    <a:cubicBezTo>
                      <a:pt x="8" y="276"/>
                      <a:pt x="8" y="276"/>
                      <a:pt x="8" y="276"/>
                    </a:cubicBezTo>
                    <a:cubicBezTo>
                      <a:pt x="0" y="224"/>
                      <a:pt x="37" y="175"/>
                      <a:pt x="98" y="164"/>
                    </a:cubicBezTo>
                    <a:cubicBezTo>
                      <a:pt x="868" y="11"/>
                      <a:pt x="868" y="11"/>
                      <a:pt x="868" y="11"/>
                    </a:cubicBezTo>
                    <a:cubicBezTo>
                      <a:pt x="926" y="0"/>
                      <a:pt x="984" y="31"/>
                      <a:pt x="992" y="83"/>
                    </a:cubicBezTo>
                    <a:lnTo>
                      <a:pt x="1159" y="932"/>
                    </a:lnTo>
                  </a:path>
                </a:pathLst>
              </a:custGeom>
              <a:solidFill>
                <a:srgbClr val="FCDB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7" name="Google Shape;2137;p21"/>
              <p:cNvSpPr/>
              <p:nvPr/>
            </p:nvSpPr>
            <p:spPr>
              <a:xfrm>
                <a:off x="7110876" y="2858820"/>
                <a:ext cx="161335" cy="168048"/>
              </a:xfrm>
              <a:custGeom>
                <a:rect b="b" l="l" r="r" t="t"/>
                <a:pathLst>
                  <a:path extrusionOk="0" h="113" w="111">
                    <a:moveTo>
                      <a:pt x="106" y="46"/>
                    </a:moveTo>
                    <a:lnTo>
                      <a:pt x="106" y="46"/>
                    </a:lnTo>
                    <a:cubicBezTo>
                      <a:pt x="110" y="75"/>
                      <a:pt x="92" y="100"/>
                      <a:pt x="63" y="106"/>
                    </a:cubicBezTo>
                    <a:cubicBezTo>
                      <a:pt x="37" y="112"/>
                      <a:pt x="9" y="95"/>
                      <a:pt x="6" y="66"/>
                    </a:cubicBezTo>
                    <a:cubicBezTo>
                      <a:pt x="0" y="37"/>
                      <a:pt x="18" y="12"/>
                      <a:pt x="46" y="6"/>
                    </a:cubicBezTo>
                    <a:cubicBezTo>
                      <a:pt x="72" y="0"/>
                      <a:pt x="101" y="17"/>
                      <a:pt x="106" y="46"/>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8" name="Google Shape;2138;p21"/>
              <p:cNvSpPr/>
              <p:nvPr/>
            </p:nvSpPr>
            <p:spPr>
              <a:xfrm>
                <a:off x="7144488" y="2905874"/>
                <a:ext cx="40334" cy="40332"/>
              </a:xfrm>
              <a:custGeom>
                <a:rect b="b" l="l" r="r" t="t"/>
                <a:pathLst>
                  <a:path extrusionOk="0" h="29" w="30">
                    <a:moveTo>
                      <a:pt x="26" y="14"/>
                    </a:moveTo>
                    <a:lnTo>
                      <a:pt x="26" y="14"/>
                    </a:lnTo>
                    <a:cubicBezTo>
                      <a:pt x="29" y="20"/>
                      <a:pt x="23" y="25"/>
                      <a:pt x="15" y="28"/>
                    </a:cubicBezTo>
                    <a:cubicBezTo>
                      <a:pt x="9" y="28"/>
                      <a:pt x="3" y="25"/>
                      <a:pt x="0" y="17"/>
                    </a:cubicBezTo>
                    <a:cubicBezTo>
                      <a:pt x="0" y="11"/>
                      <a:pt x="3" y="2"/>
                      <a:pt x="12" y="2"/>
                    </a:cubicBezTo>
                    <a:cubicBezTo>
                      <a:pt x="17" y="0"/>
                      <a:pt x="26" y="5"/>
                      <a:pt x="26" y="14"/>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9" name="Google Shape;2139;p21"/>
              <p:cNvSpPr/>
              <p:nvPr/>
            </p:nvSpPr>
            <p:spPr>
              <a:xfrm>
                <a:off x="8018384" y="2684050"/>
                <a:ext cx="168057" cy="161326"/>
              </a:xfrm>
              <a:custGeom>
                <a:rect b="b" l="l" r="r" t="t"/>
                <a:pathLst>
                  <a:path extrusionOk="0" h="110" w="113">
                    <a:moveTo>
                      <a:pt x="106" y="43"/>
                    </a:moveTo>
                    <a:lnTo>
                      <a:pt x="106" y="43"/>
                    </a:lnTo>
                    <a:cubicBezTo>
                      <a:pt x="112" y="72"/>
                      <a:pt x="95" y="98"/>
                      <a:pt x="66" y="103"/>
                    </a:cubicBezTo>
                    <a:cubicBezTo>
                      <a:pt x="40" y="109"/>
                      <a:pt x="11" y="92"/>
                      <a:pt x="6" y="63"/>
                    </a:cubicBezTo>
                    <a:cubicBezTo>
                      <a:pt x="0" y="37"/>
                      <a:pt x="20" y="9"/>
                      <a:pt x="46" y="3"/>
                    </a:cubicBezTo>
                    <a:cubicBezTo>
                      <a:pt x="74" y="0"/>
                      <a:pt x="100" y="17"/>
                      <a:pt x="106" y="43"/>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0" name="Google Shape;2140;p21"/>
              <p:cNvSpPr/>
              <p:nvPr/>
            </p:nvSpPr>
            <p:spPr>
              <a:xfrm>
                <a:off x="7514213" y="3107532"/>
                <a:ext cx="383170" cy="241990"/>
              </a:xfrm>
              <a:custGeom>
                <a:rect b="b" l="l" r="r" t="t"/>
                <a:pathLst>
                  <a:path extrusionOk="0" h="165" w="254">
                    <a:moveTo>
                      <a:pt x="245" y="5"/>
                    </a:moveTo>
                    <a:lnTo>
                      <a:pt x="245" y="5"/>
                    </a:lnTo>
                    <a:cubicBezTo>
                      <a:pt x="241" y="0"/>
                      <a:pt x="236" y="0"/>
                      <a:pt x="230" y="0"/>
                    </a:cubicBezTo>
                    <a:cubicBezTo>
                      <a:pt x="17" y="43"/>
                      <a:pt x="17" y="43"/>
                      <a:pt x="17" y="43"/>
                    </a:cubicBezTo>
                    <a:cubicBezTo>
                      <a:pt x="11" y="43"/>
                      <a:pt x="6" y="46"/>
                      <a:pt x="3" y="52"/>
                    </a:cubicBezTo>
                    <a:cubicBezTo>
                      <a:pt x="0" y="60"/>
                      <a:pt x="3" y="66"/>
                      <a:pt x="6" y="72"/>
                    </a:cubicBezTo>
                    <a:cubicBezTo>
                      <a:pt x="9" y="75"/>
                      <a:pt x="78" y="164"/>
                      <a:pt x="155" y="149"/>
                    </a:cubicBezTo>
                    <a:cubicBezTo>
                      <a:pt x="233" y="135"/>
                      <a:pt x="251" y="26"/>
                      <a:pt x="251" y="20"/>
                    </a:cubicBezTo>
                    <a:cubicBezTo>
                      <a:pt x="253" y="15"/>
                      <a:pt x="251" y="9"/>
                      <a:pt x="245" y="5"/>
                    </a:cubicBezTo>
                  </a:path>
                </a:pathLst>
              </a:custGeom>
              <a:solidFill>
                <a:srgbClr val="F47E5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1" name="Google Shape;2141;p21"/>
              <p:cNvSpPr/>
              <p:nvPr/>
            </p:nvSpPr>
            <p:spPr>
              <a:xfrm>
                <a:off x="7151210" y="1863974"/>
                <a:ext cx="631894" cy="342819"/>
              </a:xfrm>
              <a:custGeom>
                <a:rect b="b" l="l" r="r" t="t"/>
                <a:pathLst>
                  <a:path extrusionOk="0" h="231" w="421">
                    <a:moveTo>
                      <a:pt x="420" y="0"/>
                    </a:moveTo>
                    <a:lnTo>
                      <a:pt x="0" y="83"/>
                    </a:lnTo>
                    <a:lnTo>
                      <a:pt x="248" y="230"/>
                    </a:lnTo>
                    <a:lnTo>
                      <a:pt x="420" y="0"/>
                    </a:lnTo>
                  </a:path>
                </a:pathLst>
              </a:custGeom>
              <a:solidFill>
                <a:srgbClr val="614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2" name="Google Shape;2142;p21"/>
              <p:cNvSpPr/>
              <p:nvPr/>
            </p:nvSpPr>
            <p:spPr>
              <a:xfrm>
                <a:off x="8058717" y="2731103"/>
                <a:ext cx="40334" cy="40332"/>
              </a:xfrm>
              <a:custGeom>
                <a:rect b="b" l="l" r="r" t="t"/>
                <a:pathLst>
                  <a:path extrusionOk="0" h="30" w="29">
                    <a:moveTo>
                      <a:pt x="26" y="12"/>
                    </a:moveTo>
                    <a:lnTo>
                      <a:pt x="26" y="12"/>
                    </a:lnTo>
                    <a:cubicBezTo>
                      <a:pt x="28" y="17"/>
                      <a:pt x="23" y="27"/>
                      <a:pt x="17" y="27"/>
                    </a:cubicBezTo>
                    <a:cubicBezTo>
                      <a:pt x="8" y="29"/>
                      <a:pt x="2" y="23"/>
                      <a:pt x="0" y="17"/>
                    </a:cubicBezTo>
                    <a:cubicBezTo>
                      <a:pt x="0" y="9"/>
                      <a:pt x="2" y="3"/>
                      <a:pt x="11" y="0"/>
                    </a:cubicBezTo>
                    <a:cubicBezTo>
                      <a:pt x="17" y="0"/>
                      <a:pt x="26" y="3"/>
                      <a:pt x="26" y="12"/>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3" name="Google Shape;2143;p21"/>
              <p:cNvSpPr/>
              <p:nvPr/>
            </p:nvSpPr>
            <p:spPr>
              <a:xfrm>
                <a:off x="9571229" y="2643718"/>
                <a:ext cx="53778" cy="53775"/>
              </a:xfrm>
              <a:custGeom>
                <a:rect b="b" l="l" r="r" t="t"/>
                <a:pathLst>
                  <a:path extrusionOk="0" h="41" w="40">
                    <a:moveTo>
                      <a:pt x="37" y="17"/>
                    </a:moveTo>
                    <a:lnTo>
                      <a:pt x="37" y="17"/>
                    </a:lnTo>
                    <a:cubicBezTo>
                      <a:pt x="39" y="26"/>
                      <a:pt x="34" y="37"/>
                      <a:pt x="22" y="37"/>
                    </a:cubicBezTo>
                    <a:cubicBezTo>
                      <a:pt x="14" y="40"/>
                      <a:pt x="2" y="34"/>
                      <a:pt x="2" y="23"/>
                    </a:cubicBezTo>
                    <a:cubicBezTo>
                      <a:pt x="0" y="14"/>
                      <a:pt x="5" y="3"/>
                      <a:pt x="17" y="3"/>
                    </a:cubicBezTo>
                    <a:cubicBezTo>
                      <a:pt x="25" y="0"/>
                      <a:pt x="37" y="6"/>
                      <a:pt x="37" y="17"/>
                    </a:cubicBezTo>
                  </a:path>
                </a:pathLst>
              </a:custGeom>
              <a:solidFill>
                <a:srgbClr val="6162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4" name="Google Shape;2144;p21"/>
              <p:cNvSpPr/>
              <p:nvPr/>
            </p:nvSpPr>
            <p:spPr>
              <a:xfrm>
                <a:off x="9544340" y="2717660"/>
                <a:ext cx="53778" cy="53775"/>
              </a:xfrm>
              <a:custGeom>
                <a:rect b="b" l="l" r="r" t="t"/>
                <a:pathLst>
                  <a:path extrusionOk="0" h="41" w="41">
                    <a:moveTo>
                      <a:pt x="40" y="14"/>
                    </a:moveTo>
                    <a:lnTo>
                      <a:pt x="40" y="14"/>
                    </a:lnTo>
                    <a:cubicBezTo>
                      <a:pt x="40" y="25"/>
                      <a:pt x="35" y="35"/>
                      <a:pt x="26" y="37"/>
                    </a:cubicBezTo>
                    <a:cubicBezTo>
                      <a:pt x="14" y="40"/>
                      <a:pt x="6" y="31"/>
                      <a:pt x="3" y="23"/>
                    </a:cubicBezTo>
                    <a:cubicBezTo>
                      <a:pt x="0" y="11"/>
                      <a:pt x="9" y="3"/>
                      <a:pt x="18" y="0"/>
                    </a:cubicBezTo>
                    <a:cubicBezTo>
                      <a:pt x="29" y="0"/>
                      <a:pt x="38" y="6"/>
                      <a:pt x="40" y="14"/>
                    </a:cubicBezTo>
                  </a:path>
                </a:pathLst>
              </a:custGeom>
              <a:solidFill>
                <a:srgbClr val="6162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145" name="Google Shape;2145;p21"/>
          <p:cNvGrpSpPr/>
          <p:nvPr/>
        </p:nvGrpSpPr>
        <p:grpSpPr>
          <a:xfrm>
            <a:off x="795920" y="8808974"/>
            <a:ext cx="2420542" cy="2692815"/>
            <a:chOff x="3226614" y="4218970"/>
            <a:chExt cx="4181255" cy="4651580"/>
          </a:xfrm>
        </p:grpSpPr>
        <p:sp>
          <p:nvSpPr>
            <p:cNvPr id="2146" name="Google Shape;2146;p21"/>
            <p:cNvSpPr/>
            <p:nvPr/>
          </p:nvSpPr>
          <p:spPr>
            <a:xfrm>
              <a:off x="4167732" y="8514287"/>
              <a:ext cx="3172915" cy="356263"/>
            </a:xfrm>
            <a:custGeom>
              <a:rect b="b" l="l" r="r" t="t"/>
              <a:pathLst>
                <a:path extrusionOk="0" h="240" w="2087">
                  <a:moveTo>
                    <a:pt x="2086" y="118"/>
                  </a:moveTo>
                  <a:lnTo>
                    <a:pt x="2086" y="118"/>
                  </a:lnTo>
                  <a:cubicBezTo>
                    <a:pt x="2086" y="184"/>
                    <a:pt x="1620" y="239"/>
                    <a:pt x="1042" y="239"/>
                  </a:cubicBezTo>
                  <a:cubicBezTo>
                    <a:pt x="466" y="239"/>
                    <a:pt x="0" y="184"/>
                    <a:pt x="0" y="118"/>
                  </a:cubicBezTo>
                  <a:cubicBezTo>
                    <a:pt x="0" y="52"/>
                    <a:pt x="466" y="0"/>
                    <a:pt x="1042" y="0"/>
                  </a:cubicBezTo>
                  <a:cubicBezTo>
                    <a:pt x="1620" y="0"/>
                    <a:pt x="2086" y="52"/>
                    <a:pt x="2086" y="118"/>
                  </a:cubicBezTo>
                </a:path>
              </a:pathLst>
            </a:custGeom>
            <a:solidFill>
              <a:srgbClr val="92B7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47" name="Google Shape;2147;p21"/>
            <p:cNvSpPr/>
            <p:nvPr/>
          </p:nvSpPr>
          <p:spPr>
            <a:xfrm>
              <a:off x="3226614" y="7465665"/>
              <a:ext cx="1189843" cy="981403"/>
            </a:xfrm>
            <a:custGeom>
              <a:rect b="b" l="l" r="r" t="t"/>
              <a:pathLst>
                <a:path extrusionOk="0" h="648" w="786">
                  <a:moveTo>
                    <a:pt x="748" y="187"/>
                  </a:moveTo>
                  <a:lnTo>
                    <a:pt x="748" y="187"/>
                  </a:lnTo>
                  <a:cubicBezTo>
                    <a:pt x="549" y="132"/>
                    <a:pt x="549" y="132"/>
                    <a:pt x="549" y="132"/>
                  </a:cubicBezTo>
                  <a:cubicBezTo>
                    <a:pt x="564" y="80"/>
                    <a:pt x="564" y="80"/>
                    <a:pt x="564" y="80"/>
                  </a:cubicBezTo>
                  <a:cubicBezTo>
                    <a:pt x="566" y="69"/>
                    <a:pt x="566" y="69"/>
                    <a:pt x="566" y="69"/>
                  </a:cubicBezTo>
                  <a:cubicBezTo>
                    <a:pt x="570" y="63"/>
                    <a:pt x="570" y="63"/>
                    <a:pt x="570" y="63"/>
                  </a:cubicBezTo>
                  <a:cubicBezTo>
                    <a:pt x="572" y="54"/>
                    <a:pt x="566" y="48"/>
                    <a:pt x="558" y="48"/>
                  </a:cubicBezTo>
                  <a:cubicBezTo>
                    <a:pt x="385" y="0"/>
                    <a:pt x="385" y="0"/>
                    <a:pt x="385" y="0"/>
                  </a:cubicBezTo>
                  <a:cubicBezTo>
                    <a:pt x="379" y="0"/>
                    <a:pt x="371" y="0"/>
                    <a:pt x="368" y="8"/>
                  </a:cubicBezTo>
                  <a:cubicBezTo>
                    <a:pt x="368" y="14"/>
                    <a:pt x="368" y="14"/>
                    <a:pt x="368" y="14"/>
                  </a:cubicBezTo>
                  <a:cubicBezTo>
                    <a:pt x="365" y="26"/>
                    <a:pt x="365" y="26"/>
                    <a:pt x="365" y="26"/>
                  </a:cubicBezTo>
                  <a:cubicBezTo>
                    <a:pt x="351" y="77"/>
                    <a:pt x="351" y="77"/>
                    <a:pt x="351" y="77"/>
                  </a:cubicBezTo>
                  <a:cubicBezTo>
                    <a:pt x="161" y="26"/>
                    <a:pt x="161" y="26"/>
                    <a:pt x="161" y="26"/>
                  </a:cubicBezTo>
                  <a:cubicBezTo>
                    <a:pt x="138" y="17"/>
                    <a:pt x="115" y="28"/>
                    <a:pt x="109" y="48"/>
                  </a:cubicBezTo>
                  <a:cubicBezTo>
                    <a:pt x="6" y="423"/>
                    <a:pt x="6" y="423"/>
                    <a:pt x="6" y="423"/>
                  </a:cubicBezTo>
                  <a:cubicBezTo>
                    <a:pt x="0" y="446"/>
                    <a:pt x="11" y="474"/>
                    <a:pt x="34" y="480"/>
                  </a:cubicBezTo>
                  <a:cubicBezTo>
                    <a:pt x="624" y="641"/>
                    <a:pt x="624" y="641"/>
                    <a:pt x="624" y="641"/>
                  </a:cubicBezTo>
                  <a:cubicBezTo>
                    <a:pt x="647" y="647"/>
                    <a:pt x="670" y="630"/>
                    <a:pt x="676" y="607"/>
                  </a:cubicBezTo>
                  <a:cubicBezTo>
                    <a:pt x="779" y="232"/>
                    <a:pt x="779" y="232"/>
                    <a:pt x="779" y="232"/>
                  </a:cubicBezTo>
                  <a:cubicBezTo>
                    <a:pt x="785" y="213"/>
                    <a:pt x="771" y="193"/>
                    <a:pt x="748" y="187"/>
                  </a:cubicBezTo>
                  <a:close/>
                  <a:moveTo>
                    <a:pt x="382" y="51"/>
                  </a:moveTo>
                  <a:lnTo>
                    <a:pt x="382" y="51"/>
                  </a:lnTo>
                  <a:cubicBezTo>
                    <a:pt x="535" y="92"/>
                    <a:pt x="535" y="92"/>
                    <a:pt x="535" y="92"/>
                  </a:cubicBezTo>
                  <a:cubicBezTo>
                    <a:pt x="526" y="123"/>
                    <a:pt x="526" y="123"/>
                    <a:pt x="526" y="123"/>
                  </a:cubicBezTo>
                  <a:cubicBezTo>
                    <a:pt x="374" y="83"/>
                    <a:pt x="374" y="83"/>
                    <a:pt x="374" y="83"/>
                  </a:cubicBezTo>
                  <a:lnTo>
                    <a:pt x="382" y="51"/>
                  </a:lnTo>
                  <a:close/>
                </a:path>
              </a:pathLst>
            </a:custGeom>
            <a:solidFill>
              <a:srgbClr val="F29B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48" name="Google Shape;2148;p21"/>
            <p:cNvSpPr/>
            <p:nvPr/>
          </p:nvSpPr>
          <p:spPr>
            <a:xfrm>
              <a:off x="7179312" y="6652311"/>
              <a:ext cx="228557" cy="181492"/>
            </a:xfrm>
            <a:custGeom>
              <a:rect b="b" l="l" r="r" t="t"/>
              <a:pathLst>
                <a:path extrusionOk="0" h="124" w="154">
                  <a:moveTo>
                    <a:pt x="31" y="123"/>
                  </a:moveTo>
                  <a:lnTo>
                    <a:pt x="31" y="123"/>
                  </a:lnTo>
                  <a:cubicBezTo>
                    <a:pt x="124" y="88"/>
                    <a:pt x="124" y="88"/>
                    <a:pt x="124" y="88"/>
                  </a:cubicBezTo>
                  <a:cubicBezTo>
                    <a:pt x="144" y="80"/>
                    <a:pt x="153" y="54"/>
                    <a:pt x="144" y="34"/>
                  </a:cubicBezTo>
                  <a:cubicBezTo>
                    <a:pt x="135" y="11"/>
                    <a:pt x="112" y="0"/>
                    <a:pt x="92" y="8"/>
                  </a:cubicBezTo>
                  <a:cubicBezTo>
                    <a:pt x="0" y="45"/>
                    <a:pt x="0" y="45"/>
                    <a:pt x="0" y="45"/>
                  </a:cubicBezTo>
                  <a:lnTo>
                    <a:pt x="31" y="123"/>
                  </a:lnTo>
                </a:path>
              </a:pathLst>
            </a:custGeom>
            <a:solidFill>
              <a:srgbClr val="FCDB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49" name="Google Shape;2149;p21"/>
            <p:cNvSpPr/>
            <p:nvPr/>
          </p:nvSpPr>
          <p:spPr>
            <a:xfrm>
              <a:off x="3878675" y="7391724"/>
              <a:ext cx="174779" cy="228546"/>
            </a:xfrm>
            <a:custGeom>
              <a:rect b="b" l="l" r="r" t="t"/>
              <a:pathLst>
                <a:path extrusionOk="0" h="153" w="117">
                  <a:moveTo>
                    <a:pt x="32" y="0"/>
                  </a:moveTo>
                  <a:lnTo>
                    <a:pt x="32" y="0"/>
                  </a:lnTo>
                  <a:cubicBezTo>
                    <a:pt x="6" y="95"/>
                    <a:pt x="6" y="95"/>
                    <a:pt x="6" y="95"/>
                  </a:cubicBezTo>
                  <a:cubicBezTo>
                    <a:pt x="0" y="118"/>
                    <a:pt x="15" y="141"/>
                    <a:pt x="38" y="146"/>
                  </a:cubicBezTo>
                  <a:cubicBezTo>
                    <a:pt x="61" y="152"/>
                    <a:pt x="84" y="138"/>
                    <a:pt x="90" y="118"/>
                  </a:cubicBezTo>
                  <a:cubicBezTo>
                    <a:pt x="116" y="23"/>
                    <a:pt x="116" y="23"/>
                    <a:pt x="116" y="23"/>
                  </a:cubicBezTo>
                  <a:lnTo>
                    <a:pt x="32" y="0"/>
                  </a:lnTo>
                </a:path>
              </a:pathLst>
            </a:custGeom>
            <a:solidFill>
              <a:srgbClr val="FCDB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0" name="Google Shape;2150;p21"/>
            <p:cNvSpPr/>
            <p:nvPr/>
          </p:nvSpPr>
          <p:spPr>
            <a:xfrm>
              <a:off x="4645014" y="8400014"/>
              <a:ext cx="161335" cy="161326"/>
            </a:xfrm>
            <a:custGeom>
              <a:rect b="b" l="l" r="r" t="t"/>
              <a:pathLst>
                <a:path extrusionOk="0" h="111" w="110">
                  <a:moveTo>
                    <a:pt x="0" y="52"/>
                  </a:moveTo>
                  <a:lnTo>
                    <a:pt x="49" y="110"/>
                  </a:lnTo>
                  <a:lnTo>
                    <a:pt x="109" y="58"/>
                  </a:lnTo>
                  <a:lnTo>
                    <a:pt x="60" y="0"/>
                  </a:lnTo>
                  <a:lnTo>
                    <a:pt x="0" y="52"/>
                  </a:ln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1" name="Google Shape;2151;p21"/>
            <p:cNvSpPr/>
            <p:nvPr/>
          </p:nvSpPr>
          <p:spPr>
            <a:xfrm>
              <a:off x="4604680" y="8433624"/>
              <a:ext cx="221835" cy="268877"/>
            </a:xfrm>
            <a:custGeom>
              <a:rect b="b" l="l" r="r" t="t"/>
              <a:pathLst>
                <a:path extrusionOk="0" h="182" w="151">
                  <a:moveTo>
                    <a:pt x="15" y="28"/>
                  </a:moveTo>
                  <a:lnTo>
                    <a:pt x="15" y="28"/>
                  </a:lnTo>
                  <a:cubicBezTo>
                    <a:pt x="0" y="40"/>
                    <a:pt x="0" y="63"/>
                    <a:pt x="15" y="80"/>
                  </a:cubicBezTo>
                  <a:cubicBezTo>
                    <a:pt x="84" y="161"/>
                    <a:pt x="84" y="161"/>
                    <a:pt x="84" y="161"/>
                  </a:cubicBezTo>
                  <a:cubicBezTo>
                    <a:pt x="98" y="178"/>
                    <a:pt x="121" y="181"/>
                    <a:pt x="135" y="169"/>
                  </a:cubicBezTo>
                  <a:lnTo>
                    <a:pt x="135" y="169"/>
                  </a:lnTo>
                  <a:cubicBezTo>
                    <a:pt x="150" y="155"/>
                    <a:pt x="150" y="132"/>
                    <a:pt x="135" y="118"/>
                  </a:cubicBezTo>
                  <a:cubicBezTo>
                    <a:pt x="52" y="17"/>
                    <a:pt x="52" y="17"/>
                    <a:pt x="52" y="17"/>
                  </a:cubicBezTo>
                  <a:cubicBezTo>
                    <a:pt x="37" y="0"/>
                    <a:pt x="29" y="14"/>
                    <a:pt x="15" y="28"/>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2" name="Google Shape;2152;p21"/>
            <p:cNvSpPr/>
            <p:nvPr/>
          </p:nvSpPr>
          <p:spPr>
            <a:xfrm>
              <a:off x="6594474" y="7996698"/>
              <a:ext cx="161335" cy="161326"/>
            </a:xfrm>
            <a:custGeom>
              <a:rect b="b" l="l" r="r" t="t"/>
              <a:pathLst>
                <a:path extrusionOk="0" h="111" w="111">
                  <a:moveTo>
                    <a:pt x="55" y="110"/>
                  </a:moveTo>
                  <a:lnTo>
                    <a:pt x="110" y="58"/>
                  </a:lnTo>
                  <a:lnTo>
                    <a:pt x="58" y="0"/>
                  </a:lnTo>
                  <a:lnTo>
                    <a:pt x="0" y="52"/>
                  </a:lnTo>
                  <a:lnTo>
                    <a:pt x="55" y="110"/>
                  </a:ln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3" name="Google Shape;2153;p21"/>
            <p:cNvSpPr/>
            <p:nvPr/>
          </p:nvSpPr>
          <p:spPr>
            <a:xfrm>
              <a:off x="6634808" y="7969810"/>
              <a:ext cx="268891" cy="228546"/>
            </a:xfrm>
            <a:custGeom>
              <a:rect b="b" l="l" r="r" t="t"/>
              <a:pathLst>
                <a:path extrusionOk="0" h="156" w="180">
                  <a:moveTo>
                    <a:pt x="29" y="141"/>
                  </a:moveTo>
                  <a:lnTo>
                    <a:pt x="29" y="141"/>
                  </a:lnTo>
                  <a:cubicBezTo>
                    <a:pt x="44" y="155"/>
                    <a:pt x="66" y="155"/>
                    <a:pt x="81" y="141"/>
                  </a:cubicBezTo>
                  <a:cubicBezTo>
                    <a:pt x="161" y="66"/>
                    <a:pt x="161" y="66"/>
                    <a:pt x="161" y="66"/>
                  </a:cubicBezTo>
                  <a:cubicBezTo>
                    <a:pt x="176" y="51"/>
                    <a:pt x="179" y="28"/>
                    <a:pt x="164" y="14"/>
                  </a:cubicBezTo>
                  <a:lnTo>
                    <a:pt x="164" y="14"/>
                  </a:lnTo>
                  <a:cubicBezTo>
                    <a:pt x="153" y="0"/>
                    <a:pt x="127" y="0"/>
                    <a:pt x="113" y="17"/>
                  </a:cubicBezTo>
                  <a:cubicBezTo>
                    <a:pt x="18" y="106"/>
                    <a:pt x="18" y="106"/>
                    <a:pt x="18" y="106"/>
                  </a:cubicBezTo>
                  <a:cubicBezTo>
                    <a:pt x="0" y="120"/>
                    <a:pt x="15" y="126"/>
                    <a:pt x="29" y="141"/>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4" name="Google Shape;2154;p21"/>
            <p:cNvSpPr/>
            <p:nvPr/>
          </p:nvSpPr>
          <p:spPr>
            <a:xfrm>
              <a:off x="4241677" y="4218970"/>
              <a:ext cx="2184740" cy="2157742"/>
            </a:xfrm>
            <a:custGeom>
              <a:rect b="b" l="l" r="r" t="t"/>
              <a:pathLst>
                <a:path extrusionOk="0" h="1422" w="1437">
                  <a:moveTo>
                    <a:pt x="1241" y="1055"/>
                  </a:moveTo>
                  <a:lnTo>
                    <a:pt x="1241" y="1055"/>
                  </a:lnTo>
                  <a:cubicBezTo>
                    <a:pt x="1241" y="1055"/>
                    <a:pt x="1258" y="1050"/>
                    <a:pt x="1252" y="1010"/>
                  </a:cubicBezTo>
                  <a:cubicBezTo>
                    <a:pt x="1246" y="969"/>
                    <a:pt x="1192" y="558"/>
                    <a:pt x="1192" y="558"/>
                  </a:cubicBezTo>
                  <a:cubicBezTo>
                    <a:pt x="1192" y="558"/>
                    <a:pt x="1436" y="273"/>
                    <a:pt x="1171" y="0"/>
                  </a:cubicBezTo>
                  <a:cubicBezTo>
                    <a:pt x="1171" y="0"/>
                    <a:pt x="1183" y="212"/>
                    <a:pt x="1007" y="207"/>
                  </a:cubicBezTo>
                  <a:cubicBezTo>
                    <a:pt x="834" y="201"/>
                    <a:pt x="441" y="198"/>
                    <a:pt x="325" y="218"/>
                  </a:cubicBezTo>
                  <a:cubicBezTo>
                    <a:pt x="211" y="241"/>
                    <a:pt x="0" y="359"/>
                    <a:pt x="63" y="658"/>
                  </a:cubicBezTo>
                  <a:cubicBezTo>
                    <a:pt x="127" y="958"/>
                    <a:pt x="207" y="1303"/>
                    <a:pt x="233" y="1358"/>
                  </a:cubicBezTo>
                  <a:cubicBezTo>
                    <a:pt x="265" y="1421"/>
                    <a:pt x="1088" y="1177"/>
                    <a:pt x="1088" y="1177"/>
                  </a:cubicBezTo>
                  <a:lnTo>
                    <a:pt x="1241" y="1055"/>
                  </a:lnTo>
                </a:path>
              </a:pathLst>
            </a:custGeom>
            <a:solidFill>
              <a:srgbClr val="614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5" name="Google Shape;2155;p21"/>
            <p:cNvSpPr/>
            <p:nvPr/>
          </p:nvSpPr>
          <p:spPr>
            <a:xfrm>
              <a:off x="4490402" y="5919620"/>
              <a:ext cx="242002" cy="295765"/>
            </a:xfrm>
            <a:custGeom>
              <a:rect b="b" l="l" r="r" t="t"/>
              <a:pathLst>
                <a:path extrusionOk="0" h="199" w="162">
                  <a:moveTo>
                    <a:pt x="159" y="138"/>
                  </a:moveTo>
                  <a:lnTo>
                    <a:pt x="159" y="138"/>
                  </a:lnTo>
                  <a:cubicBezTo>
                    <a:pt x="161" y="161"/>
                    <a:pt x="144" y="184"/>
                    <a:pt x="121" y="187"/>
                  </a:cubicBezTo>
                  <a:cubicBezTo>
                    <a:pt x="66" y="196"/>
                    <a:pt x="66" y="196"/>
                    <a:pt x="66" y="196"/>
                  </a:cubicBezTo>
                  <a:cubicBezTo>
                    <a:pt x="43" y="198"/>
                    <a:pt x="21" y="181"/>
                    <a:pt x="17" y="158"/>
                  </a:cubicBezTo>
                  <a:cubicBezTo>
                    <a:pt x="3" y="60"/>
                    <a:pt x="3" y="60"/>
                    <a:pt x="3" y="60"/>
                  </a:cubicBezTo>
                  <a:cubicBezTo>
                    <a:pt x="0" y="37"/>
                    <a:pt x="15" y="14"/>
                    <a:pt x="41" y="11"/>
                  </a:cubicBezTo>
                  <a:cubicBezTo>
                    <a:pt x="95" y="3"/>
                    <a:pt x="95" y="3"/>
                    <a:pt x="95" y="3"/>
                  </a:cubicBezTo>
                  <a:cubicBezTo>
                    <a:pt x="118" y="0"/>
                    <a:pt x="141" y="17"/>
                    <a:pt x="144" y="40"/>
                  </a:cubicBezTo>
                  <a:lnTo>
                    <a:pt x="159" y="138"/>
                  </a:lnTo>
                </a:path>
              </a:pathLst>
            </a:custGeom>
            <a:solidFill>
              <a:srgbClr val="E8AB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6" name="Google Shape;2156;p21"/>
            <p:cNvSpPr/>
            <p:nvPr/>
          </p:nvSpPr>
          <p:spPr>
            <a:xfrm>
              <a:off x="5962580" y="5717962"/>
              <a:ext cx="242002" cy="295765"/>
            </a:xfrm>
            <a:custGeom>
              <a:rect b="b" l="l" r="r" t="t"/>
              <a:pathLst>
                <a:path extrusionOk="0" h="199" w="162">
                  <a:moveTo>
                    <a:pt x="158" y="135"/>
                  </a:moveTo>
                  <a:lnTo>
                    <a:pt x="158" y="135"/>
                  </a:lnTo>
                  <a:cubicBezTo>
                    <a:pt x="161" y="161"/>
                    <a:pt x="144" y="184"/>
                    <a:pt x="121" y="187"/>
                  </a:cubicBezTo>
                  <a:cubicBezTo>
                    <a:pt x="66" y="193"/>
                    <a:pt x="66" y="193"/>
                    <a:pt x="66" y="193"/>
                  </a:cubicBezTo>
                  <a:cubicBezTo>
                    <a:pt x="43" y="198"/>
                    <a:pt x="20" y="181"/>
                    <a:pt x="17" y="155"/>
                  </a:cubicBezTo>
                  <a:cubicBezTo>
                    <a:pt x="3" y="60"/>
                    <a:pt x="3" y="60"/>
                    <a:pt x="3" y="60"/>
                  </a:cubicBezTo>
                  <a:cubicBezTo>
                    <a:pt x="0" y="34"/>
                    <a:pt x="17" y="14"/>
                    <a:pt x="40" y="8"/>
                  </a:cubicBezTo>
                  <a:cubicBezTo>
                    <a:pt x="95" y="2"/>
                    <a:pt x="95" y="2"/>
                    <a:pt x="95" y="2"/>
                  </a:cubicBezTo>
                  <a:cubicBezTo>
                    <a:pt x="118" y="0"/>
                    <a:pt x="141" y="14"/>
                    <a:pt x="144" y="40"/>
                  </a:cubicBezTo>
                  <a:lnTo>
                    <a:pt x="158" y="135"/>
                  </a:lnTo>
                </a:path>
              </a:pathLst>
            </a:custGeom>
            <a:solidFill>
              <a:srgbClr val="E8AB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7" name="Google Shape;2157;p21"/>
            <p:cNvSpPr/>
            <p:nvPr/>
          </p:nvSpPr>
          <p:spPr>
            <a:xfrm>
              <a:off x="4685348" y="7613548"/>
              <a:ext cx="2043572" cy="914183"/>
            </a:xfrm>
            <a:custGeom>
              <a:rect b="b" l="l" r="r" t="t"/>
              <a:pathLst>
                <a:path extrusionOk="0" h="606" w="1344">
                  <a:moveTo>
                    <a:pt x="929" y="21"/>
                  </a:moveTo>
                  <a:lnTo>
                    <a:pt x="929" y="21"/>
                  </a:lnTo>
                  <a:cubicBezTo>
                    <a:pt x="238" y="118"/>
                    <a:pt x="238" y="118"/>
                    <a:pt x="238" y="118"/>
                  </a:cubicBezTo>
                  <a:cubicBezTo>
                    <a:pt x="106" y="135"/>
                    <a:pt x="106" y="135"/>
                    <a:pt x="106" y="135"/>
                  </a:cubicBezTo>
                  <a:cubicBezTo>
                    <a:pt x="124" y="268"/>
                    <a:pt x="124" y="268"/>
                    <a:pt x="124" y="268"/>
                  </a:cubicBezTo>
                  <a:cubicBezTo>
                    <a:pt x="115" y="440"/>
                    <a:pt x="115" y="440"/>
                    <a:pt x="115" y="440"/>
                  </a:cubicBezTo>
                  <a:cubicBezTo>
                    <a:pt x="0" y="544"/>
                    <a:pt x="0" y="544"/>
                    <a:pt x="0" y="544"/>
                  </a:cubicBezTo>
                  <a:cubicBezTo>
                    <a:pt x="52" y="605"/>
                    <a:pt x="52" y="605"/>
                    <a:pt x="52" y="605"/>
                  </a:cubicBezTo>
                  <a:cubicBezTo>
                    <a:pt x="210" y="469"/>
                    <a:pt x="210" y="469"/>
                    <a:pt x="210" y="469"/>
                  </a:cubicBezTo>
                  <a:cubicBezTo>
                    <a:pt x="210" y="469"/>
                    <a:pt x="262" y="253"/>
                    <a:pt x="313" y="242"/>
                  </a:cubicBezTo>
                  <a:cubicBezTo>
                    <a:pt x="892" y="159"/>
                    <a:pt x="892" y="159"/>
                    <a:pt x="892" y="159"/>
                  </a:cubicBezTo>
                  <a:cubicBezTo>
                    <a:pt x="946" y="156"/>
                    <a:pt x="1171" y="214"/>
                    <a:pt x="1171" y="214"/>
                  </a:cubicBezTo>
                  <a:cubicBezTo>
                    <a:pt x="1283" y="340"/>
                    <a:pt x="1283" y="340"/>
                    <a:pt x="1283" y="340"/>
                  </a:cubicBezTo>
                  <a:cubicBezTo>
                    <a:pt x="1343" y="285"/>
                    <a:pt x="1343" y="285"/>
                    <a:pt x="1343" y="285"/>
                  </a:cubicBezTo>
                  <a:cubicBezTo>
                    <a:pt x="1229" y="153"/>
                    <a:pt x="1229" y="153"/>
                    <a:pt x="1229" y="153"/>
                  </a:cubicBezTo>
                  <a:cubicBezTo>
                    <a:pt x="1064" y="0"/>
                    <a:pt x="1064" y="0"/>
                    <a:pt x="1064" y="0"/>
                  </a:cubicBezTo>
                  <a:lnTo>
                    <a:pt x="929" y="21"/>
                  </a:ln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8" name="Google Shape;2158;p21"/>
            <p:cNvSpPr/>
            <p:nvPr/>
          </p:nvSpPr>
          <p:spPr>
            <a:xfrm>
              <a:off x="3892119" y="6141444"/>
              <a:ext cx="3408194" cy="1714094"/>
            </a:xfrm>
            <a:custGeom>
              <a:rect b="b" l="l" r="r" t="t"/>
              <a:pathLst>
                <a:path extrusionOk="0" h="1128" w="2242">
                  <a:moveTo>
                    <a:pt x="2204" y="354"/>
                  </a:moveTo>
                  <a:lnTo>
                    <a:pt x="2204" y="354"/>
                  </a:lnTo>
                  <a:cubicBezTo>
                    <a:pt x="2201" y="356"/>
                    <a:pt x="2020" y="429"/>
                    <a:pt x="1876" y="238"/>
                  </a:cubicBezTo>
                  <a:cubicBezTo>
                    <a:pt x="1709" y="23"/>
                    <a:pt x="1522" y="0"/>
                    <a:pt x="1482" y="0"/>
                  </a:cubicBezTo>
                  <a:lnTo>
                    <a:pt x="1482" y="0"/>
                  </a:lnTo>
                  <a:cubicBezTo>
                    <a:pt x="1476" y="0"/>
                    <a:pt x="1473" y="0"/>
                    <a:pt x="1467" y="0"/>
                  </a:cubicBezTo>
                  <a:cubicBezTo>
                    <a:pt x="1465" y="0"/>
                    <a:pt x="506" y="135"/>
                    <a:pt x="504" y="135"/>
                  </a:cubicBezTo>
                  <a:cubicBezTo>
                    <a:pt x="501" y="138"/>
                    <a:pt x="498" y="138"/>
                    <a:pt x="492" y="138"/>
                  </a:cubicBezTo>
                  <a:lnTo>
                    <a:pt x="492" y="138"/>
                  </a:lnTo>
                  <a:cubicBezTo>
                    <a:pt x="480" y="144"/>
                    <a:pt x="210" y="285"/>
                    <a:pt x="136" y="463"/>
                  </a:cubicBezTo>
                  <a:cubicBezTo>
                    <a:pt x="66" y="630"/>
                    <a:pt x="3" y="863"/>
                    <a:pt x="0" y="874"/>
                  </a:cubicBezTo>
                  <a:cubicBezTo>
                    <a:pt x="95" y="897"/>
                    <a:pt x="95" y="897"/>
                    <a:pt x="95" y="897"/>
                  </a:cubicBezTo>
                  <a:cubicBezTo>
                    <a:pt x="98" y="897"/>
                    <a:pt x="158" y="661"/>
                    <a:pt x="227" y="500"/>
                  </a:cubicBezTo>
                  <a:cubicBezTo>
                    <a:pt x="274" y="388"/>
                    <a:pt x="432" y="285"/>
                    <a:pt x="504" y="242"/>
                  </a:cubicBezTo>
                  <a:lnTo>
                    <a:pt x="504" y="242"/>
                  </a:lnTo>
                  <a:cubicBezTo>
                    <a:pt x="624" y="1105"/>
                    <a:pt x="624" y="1105"/>
                    <a:pt x="624" y="1105"/>
                  </a:cubicBezTo>
                  <a:cubicBezTo>
                    <a:pt x="627" y="1119"/>
                    <a:pt x="642" y="1127"/>
                    <a:pt x="653" y="1125"/>
                  </a:cubicBezTo>
                  <a:cubicBezTo>
                    <a:pt x="1600" y="992"/>
                    <a:pt x="1600" y="992"/>
                    <a:pt x="1600" y="992"/>
                  </a:cubicBezTo>
                  <a:cubicBezTo>
                    <a:pt x="1611" y="989"/>
                    <a:pt x="1620" y="978"/>
                    <a:pt x="1617" y="964"/>
                  </a:cubicBezTo>
                  <a:cubicBezTo>
                    <a:pt x="1496" y="101"/>
                    <a:pt x="1496" y="101"/>
                    <a:pt x="1496" y="101"/>
                  </a:cubicBezTo>
                  <a:cubicBezTo>
                    <a:pt x="1545" y="109"/>
                    <a:pt x="1675" y="141"/>
                    <a:pt x="1798" y="299"/>
                  </a:cubicBezTo>
                  <a:cubicBezTo>
                    <a:pt x="1916" y="455"/>
                    <a:pt x="2069" y="480"/>
                    <a:pt x="2169" y="466"/>
                  </a:cubicBezTo>
                  <a:cubicBezTo>
                    <a:pt x="2198" y="460"/>
                    <a:pt x="2221" y="455"/>
                    <a:pt x="2241" y="446"/>
                  </a:cubicBezTo>
                  <a:lnTo>
                    <a:pt x="2204" y="354"/>
                  </a:ln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59" name="Google Shape;2159;p21"/>
            <p:cNvSpPr/>
            <p:nvPr/>
          </p:nvSpPr>
          <p:spPr>
            <a:xfrm>
              <a:off x="5411354" y="6685920"/>
              <a:ext cx="221835" cy="638584"/>
            </a:xfrm>
            <a:custGeom>
              <a:rect b="b" l="l" r="r" t="t"/>
              <a:pathLst>
                <a:path extrusionOk="0" h="424" w="150">
                  <a:moveTo>
                    <a:pt x="149" y="369"/>
                  </a:moveTo>
                  <a:lnTo>
                    <a:pt x="92" y="423"/>
                  </a:lnTo>
                  <a:lnTo>
                    <a:pt x="22" y="386"/>
                  </a:lnTo>
                  <a:lnTo>
                    <a:pt x="0" y="9"/>
                  </a:lnTo>
                  <a:lnTo>
                    <a:pt x="69" y="0"/>
                  </a:lnTo>
                  <a:lnTo>
                    <a:pt x="149" y="369"/>
                  </a:lnTo>
                </a:path>
              </a:pathLst>
            </a:custGeom>
            <a:solidFill>
              <a:srgbClr val="32495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60" name="Google Shape;2160;p21"/>
            <p:cNvSpPr/>
            <p:nvPr/>
          </p:nvSpPr>
          <p:spPr>
            <a:xfrm>
              <a:off x="4537458" y="5139875"/>
              <a:ext cx="1633513" cy="1693928"/>
            </a:xfrm>
            <a:custGeom>
              <a:rect b="b" l="l" r="r" t="t"/>
              <a:pathLst>
                <a:path extrusionOk="0" h="1114" w="1074">
                  <a:moveTo>
                    <a:pt x="1067" y="898"/>
                  </a:moveTo>
                  <a:lnTo>
                    <a:pt x="1067" y="898"/>
                  </a:lnTo>
                  <a:cubicBezTo>
                    <a:pt x="1073" y="946"/>
                    <a:pt x="1033" y="993"/>
                    <a:pt x="978" y="1001"/>
                  </a:cubicBezTo>
                  <a:cubicBezTo>
                    <a:pt x="236" y="1105"/>
                    <a:pt x="236" y="1105"/>
                    <a:pt x="236" y="1105"/>
                  </a:cubicBezTo>
                  <a:cubicBezTo>
                    <a:pt x="179" y="1113"/>
                    <a:pt x="127" y="1079"/>
                    <a:pt x="121" y="1030"/>
                  </a:cubicBezTo>
                  <a:cubicBezTo>
                    <a:pt x="6" y="212"/>
                    <a:pt x="6" y="212"/>
                    <a:pt x="6" y="212"/>
                  </a:cubicBezTo>
                  <a:cubicBezTo>
                    <a:pt x="0" y="167"/>
                    <a:pt x="37" y="121"/>
                    <a:pt x="95" y="112"/>
                  </a:cubicBezTo>
                  <a:cubicBezTo>
                    <a:pt x="837" y="6"/>
                    <a:pt x="837" y="6"/>
                    <a:pt x="837" y="6"/>
                  </a:cubicBezTo>
                  <a:cubicBezTo>
                    <a:pt x="892" y="0"/>
                    <a:pt x="944" y="31"/>
                    <a:pt x="952" y="81"/>
                  </a:cubicBezTo>
                  <a:lnTo>
                    <a:pt x="1067" y="898"/>
                  </a:lnTo>
                </a:path>
              </a:pathLst>
            </a:custGeom>
            <a:solidFill>
              <a:srgbClr val="FCDBB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61" name="Google Shape;2161;p21"/>
            <p:cNvSpPr/>
            <p:nvPr/>
          </p:nvSpPr>
          <p:spPr>
            <a:xfrm>
              <a:off x="4853405" y="6074224"/>
              <a:ext cx="154612" cy="154605"/>
            </a:xfrm>
            <a:custGeom>
              <a:rect b="b" l="l" r="r" t="t"/>
              <a:pathLst>
                <a:path extrusionOk="0" h="104" w="105">
                  <a:moveTo>
                    <a:pt x="101" y="43"/>
                  </a:moveTo>
                  <a:lnTo>
                    <a:pt x="101" y="43"/>
                  </a:lnTo>
                  <a:cubicBezTo>
                    <a:pt x="104" y="72"/>
                    <a:pt x="87" y="95"/>
                    <a:pt x="57" y="98"/>
                  </a:cubicBezTo>
                  <a:cubicBezTo>
                    <a:pt x="32" y="103"/>
                    <a:pt x="9" y="83"/>
                    <a:pt x="3" y="57"/>
                  </a:cubicBezTo>
                  <a:cubicBezTo>
                    <a:pt x="0" y="31"/>
                    <a:pt x="17" y="5"/>
                    <a:pt x="46" y="3"/>
                  </a:cubicBezTo>
                  <a:cubicBezTo>
                    <a:pt x="72" y="0"/>
                    <a:pt x="98" y="17"/>
                    <a:pt x="101" y="43"/>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62" name="Google Shape;2162;p21"/>
            <p:cNvSpPr/>
            <p:nvPr/>
          </p:nvSpPr>
          <p:spPr>
            <a:xfrm>
              <a:off x="4880294" y="6114556"/>
              <a:ext cx="40334" cy="33610"/>
            </a:xfrm>
            <a:custGeom>
              <a:rect b="b" l="l" r="r" t="t"/>
              <a:pathLst>
                <a:path extrusionOk="0" h="26" w="30">
                  <a:moveTo>
                    <a:pt x="26" y="11"/>
                  </a:moveTo>
                  <a:lnTo>
                    <a:pt x="26" y="11"/>
                  </a:lnTo>
                  <a:cubicBezTo>
                    <a:pt x="29" y="17"/>
                    <a:pt x="23" y="23"/>
                    <a:pt x="18" y="25"/>
                  </a:cubicBezTo>
                  <a:cubicBezTo>
                    <a:pt x="9" y="25"/>
                    <a:pt x="3" y="20"/>
                    <a:pt x="3" y="14"/>
                  </a:cubicBezTo>
                  <a:cubicBezTo>
                    <a:pt x="0" y="8"/>
                    <a:pt x="6" y="0"/>
                    <a:pt x="12" y="0"/>
                  </a:cubicBezTo>
                  <a:cubicBezTo>
                    <a:pt x="21" y="0"/>
                    <a:pt x="26" y="2"/>
                    <a:pt x="26" y="11"/>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63" name="Google Shape;2163;p21"/>
            <p:cNvSpPr/>
            <p:nvPr/>
          </p:nvSpPr>
          <p:spPr>
            <a:xfrm>
              <a:off x="5734023" y="5939785"/>
              <a:ext cx="154612" cy="154605"/>
            </a:xfrm>
            <a:custGeom>
              <a:rect b="b" l="l" r="r" t="t"/>
              <a:pathLst>
                <a:path extrusionOk="0" h="108" w="104">
                  <a:moveTo>
                    <a:pt x="97" y="46"/>
                  </a:moveTo>
                  <a:lnTo>
                    <a:pt x="97" y="46"/>
                  </a:lnTo>
                  <a:cubicBezTo>
                    <a:pt x="103" y="72"/>
                    <a:pt x="83" y="98"/>
                    <a:pt x="57" y="101"/>
                  </a:cubicBezTo>
                  <a:cubicBezTo>
                    <a:pt x="31" y="107"/>
                    <a:pt x="5" y="87"/>
                    <a:pt x="2" y="61"/>
                  </a:cubicBezTo>
                  <a:cubicBezTo>
                    <a:pt x="0" y="35"/>
                    <a:pt x="17" y="9"/>
                    <a:pt x="43" y="6"/>
                  </a:cubicBezTo>
                  <a:cubicBezTo>
                    <a:pt x="71" y="0"/>
                    <a:pt x="95" y="20"/>
                    <a:pt x="97" y="46"/>
                  </a:cubicBezTo>
                </a:path>
              </a:pathLst>
            </a:custGeom>
            <a:solidFill>
              <a:srgbClr val="130A0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64" name="Google Shape;2164;p21"/>
            <p:cNvSpPr/>
            <p:nvPr/>
          </p:nvSpPr>
          <p:spPr>
            <a:xfrm>
              <a:off x="5216408" y="6309492"/>
              <a:ext cx="356281" cy="356263"/>
            </a:xfrm>
            <a:custGeom>
              <a:rect b="b" l="l" r="r" t="t"/>
              <a:pathLst>
                <a:path extrusionOk="0" h="237" w="240">
                  <a:moveTo>
                    <a:pt x="233" y="6"/>
                  </a:moveTo>
                  <a:lnTo>
                    <a:pt x="233" y="6"/>
                  </a:lnTo>
                  <a:cubicBezTo>
                    <a:pt x="230" y="0"/>
                    <a:pt x="224" y="0"/>
                    <a:pt x="219" y="0"/>
                  </a:cubicBezTo>
                  <a:cubicBezTo>
                    <a:pt x="14" y="29"/>
                    <a:pt x="14" y="29"/>
                    <a:pt x="14" y="29"/>
                  </a:cubicBezTo>
                  <a:cubicBezTo>
                    <a:pt x="8" y="29"/>
                    <a:pt x="3" y="35"/>
                    <a:pt x="0" y="37"/>
                  </a:cubicBezTo>
                  <a:cubicBezTo>
                    <a:pt x="0" y="43"/>
                    <a:pt x="0" y="52"/>
                    <a:pt x="3" y="55"/>
                  </a:cubicBezTo>
                  <a:cubicBezTo>
                    <a:pt x="6" y="61"/>
                    <a:pt x="81" y="236"/>
                    <a:pt x="155" y="228"/>
                  </a:cubicBezTo>
                  <a:cubicBezTo>
                    <a:pt x="230" y="216"/>
                    <a:pt x="239" y="26"/>
                    <a:pt x="239" y="20"/>
                  </a:cubicBezTo>
                  <a:cubicBezTo>
                    <a:pt x="239" y="14"/>
                    <a:pt x="239" y="9"/>
                    <a:pt x="233" y="6"/>
                  </a:cubicBezTo>
                </a:path>
              </a:pathLst>
            </a:custGeom>
            <a:solidFill>
              <a:srgbClr val="F47E5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65" name="Google Shape;2165;p21"/>
            <p:cNvSpPr/>
            <p:nvPr/>
          </p:nvSpPr>
          <p:spPr>
            <a:xfrm>
              <a:off x="4934072" y="5153319"/>
              <a:ext cx="611727" cy="315931"/>
            </a:xfrm>
            <a:custGeom>
              <a:rect b="b" l="l" r="r" t="t"/>
              <a:pathLst>
                <a:path extrusionOk="0" h="211" w="407">
                  <a:moveTo>
                    <a:pt x="406" y="0"/>
                  </a:moveTo>
                  <a:lnTo>
                    <a:pt x="0" y="58"/>
                  </a:lnTo>
                  <a:lnTo>
                    <a:pt x="227" y="210"/>
                  </a:lnTo>
                  <a:lnTo>
                    <a:pt x="406" y="0"/>
                  </a:lnTo>
                </a:path>
              </a:pathLst>
            </a:custGeom>
            <a:solidFill>
              <a:srgbClr val="614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66" name="Google Shape;2166;p21"/>
            <p:cNvSpPr/>
            <p:nvPr/>
          </p:nvSpPr>
          <p:spPr>
            <a:xfrm>
              <a:off x="5760912" y="5986839"/>
              <a:ext cx="40334" cy="40332"/>
            </a:xfrm>
            <a:custGeom>
              <a:rect b="b" l="l" r="r" t="t"/>
              <a:pathLst>
                <a:path extrusionOk="0" h="30" w="30">
                  <a:moveTo>
                    <a:pt x="26" y="11"/>
                  </a:moveTo>
                  <a:lnTo>
                    <a:pt x="26" y="11"/>
                  </a:lnTo>
                  <a:cubicBezTo>
                    <a:pt x="29" y="20"/>
                    <a:pt x="23" y="26"/>
                    <a:pt x="17" y="26"/>
                  </a:cubicBezTo>
                  <a:cubicBezTo>
                    <a:pt x="9" y="29"/>
                    <a:pt x="3" y="23"/>
                    <a:pt x="3" y="17"/>
                  </a:cubicBezTo>
                  <a:cubicBezTo>
                    <a:pt x="0" y="9"/>
                    <a:pt x="5" y="3"/>
                    <a:pt x="11" y="3"/>
                  </a:cubicBezTo>
                  <a:cubicBezTo>
                    <a:pt x="20" y="0"/>
                    <a:pt x="26" y="6"/>
                    <a:pt x="26" y="11"/>
                  </a:cubicBezTo>
                </a:path>
              </a:pathLst>
            </a:custGeom>
            <a:solidFill>
              <a:srgbClr val="EF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167" name="Google Shape;2167;p21"/>
            <p:cNvSpPr/>
            <p:nvPr/>
          </p:nvSpPr>
          <p:spPr>
            <a:xfrm>
              <a:off x="4161010" y="5348255"/>
              <a:ext cx="20167" cy="6722"/>
            </a:xfrm>
            <a:custGeom>
              <a:rect b="b" l="l" r="r" t="t"/>
              <a:pathLst>
                <a:path extrusionOk="0" h="10" w="18">
                  <a:moveTo>
                    <a:pt x="17" y="6"/>
                  </a:moveTo>
                  <a:lnTo>
                    <a:pt x="17" y="6"/>
                  </a:lnTo>
                  <a:cubicBezTo>
                    <a:pt x="11" y="3"/>
                    <a:pt x="5" y="3"/>
                    <a:pt x="0" y="0"/>
                  </a:cubicBezTo>
                  <a:cubicBezTo>
                    <a:pt x="11" y="9"/>
                    <a:pt x="17" y="6"/>
                    <a:pt x="17" y="6"/>
                  </a:cubicBezTo>
                </a:path>
              </a:pathLst>
            </a:custGeom>
            <a:solidFill>
              <a:srgbClr val="A7CC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sp>
        <p:nvSpPr>
          <p:cNvPr id="2168" name="Google Shape;2168;p21"/>
          <p:cNvSpPr/>
          <p:nvPr/>
        </p:nvSpPr>
        <p:spPr>
          <a:xfrm>
            <a:off x="5660677" y="5236615"/>
            <a:ext cx="746219" cy="839496"/>
          </a:xfrm>
          <a:custGeom>
            <a:rect b="b" l="l" r="r" t="t"/>
            <a:pathLst>
              <a:path extrusionOk="0" h="619" w="546">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9" name="Google Shape;2169;p21"/>
          <p:cNvSpPr/>
          <p:nvPr/>
        </p:nvSpPr>
        <p:spPr>
          <a:xfrm>
            <a:off x="9882891" y="4261514"/>
            <a:ext cx="817316" cy="795948"/>
          </a:xfrm>
          <a:custGeom>
            <a:rect b="b" l="l" r="r" t="t"/>
            <a:pathLst>
              <a:path extrusionOk="0" h="545" w="561">
                <a:moveTo>
                  <a:pt x="162" y="309"/>
                </a:moveTo>
                <a:lnTo>
                  <a:pt x="162" y="309"/>
                </a:lnTo>
                <a:cubicBezTo>
                  <a:pt x="89" y="309"/>
                  <a:pt x="89" y="309"/>
                  <a:pt x="89" y="309"/>
                </a:cubicBezTo>
                <a:cubicBezTo>
                  <a:pt x="44" y="309"/>
                  <a:pt x="0" y="339"/>
                  <a:pt x="0" y="382"/>
                </a:cubicBezTo>
                <a:cubicBezTo>
                  <a:pt x="0" y="471"/>
                  <a:pt x="0" y="471"/>
                  <a:pt x="0" y="471"/>
                </a:cubicBezTo>
                <a:cubicBezTo>
                  <a:pt x="0" y="515"/>
                  <a:pt x="44" y="544"/>
                  <a:pt x="89" y="544"/>
                </a:cubicBezTo>
                <a:cubicBezTo>
                  <a:pt x="162" y="544"/>
                  <a:pt x="162" y="544"/>
                  <a:pt x="162" y="544"/>
                </a:cubicBezTo>
                <a:cubicBezTo>
                  <a:pt x="206" y="544"/>
                  <a:pt x="236" y="515"/>
                  <a:pt x="236" y="471"/>
                </a:cubicBezTo>
                <a:cubicBezTo>
                  <a:pt x="236" y="382"/>
                  <a:pt x="236" y="382"/>
                  <a:pt x="236" y="382"/>
                </a:cubicBezTo>
                <a:cubicBezTo>
                  <a:pt x="236" y="339"/>
                  <a:pt x="206" y="309"/>
                  <a:pt x="162" y="309"/>
                </a:cubicBezTo>
                <a:close/>
                <a:moveTo>
                  <a:pt x="206" y="471"/>
                </a:moveTo>
                <a:lnTo>
                  <a:pt x="206" y="471"/>
                </a:lnTo>
                <a:cubicBezTo>
                  <a:pt x="206" y="486"/>
                  <a:pt x="177" y="500"/>
                  <a:pt x="162" y="500"/>
                </a:cubicBezTo>
                <a:cubicBezTo>
                  <a:pt x="89" y="500"/>
                  <a:pt x="89" y="500"/>
                  <a:pt x="89" y="500"/>
                </a:cubicBezTo>
                <a:cubicBezTo>
                  <a:pt x="59" y="500"/>
                  <a:pt x="44" y="486"/>
                  <a:pt x="44" y="471"/>
                </a:cubicBezTo>
                <a:cubicBezTo>
                  <a:pt x="44" y="382"/>
                  <a:pt x="44" y="382"/>
                  <a:pt x="44" y="382"/>
                </a:cubicBezTo>
                <a:cubicBezTo>
                  <a:pt x="44" y="368"/>
                  <a:pt x="59" y="353"/>
                  <a:pt x="89" y="353"/>
                </a:cubicBezTo>
                <a:cubicBezTo>
                  <a:pt x="162" y="353"/>
                  <a:pt x="162" y="353"/>
                  <a:pt x="162" y="353"/>
                </a:cubicBezTo>
                <a:cubicBezTo>
                  <a:pt x="177" y="353"/>
                  <a:pt x="206" y="368"/>
                  <a:pt x="206" y="382"/>
                </a:cubicBezTo>
                <a:lnTo>
                  <a:pt x="206" y="471"/>
                </a:lnTo>
                <a:close/>
                <a:moveTo>
                  <a:pt x="162" y="0"/>
                </a:moveTo>
                <a:lnTo>
                  <a:pt x="162" y="0"/>
                </a:lnTo>
                <a:cubicBezTo>
                  <a:pt x="89" y="0"/>
                  <a:pt x="89" y="0"/>
                  <a:pt x="89" y="0"/>
                </a:cubicBezTo>
                <a:cubicBezTo>
                  <a:pt x="44" y="0"/>
                  <a:pt x="0" y="29"/>
                  <a:pt x="0" y="73"/>
                </a:cubicBezTo>
                <a:cubicBezTo>
                  <a:pt x="0" y="147"/>
                  <a:pt x="0" y="147"/>
                  <a:pt x="0" y="147"/>
                </a:cubicBezTo>
                <a:cubicBezTo>
                  <a:pt x="0" y="191"/>
                  <a:pt x="44" y="235"/>
                  <a:pt x="89" y="235"/>
                </a:cubicBezTo>
                <a:cubicBezTo>
                  <a:pt x="162" y="235"/>
                  <a:pt x="162" y="235"/>
                  <a:pt x="162" y="235"/>
                </a:cubicBezTo>
                <a:cubicBezTo>
                  <a:pt x="206" y="235"/>
                  <a:pt x="236" y="191"/>
                  <a:pt x="236" y="147"/>
                </a:cubicBezTo>
                <a:cubicBezTo>
                  <a:pt x="236" y="73"/>
                  <a:pt x="236" y="73"/>
                  <a:pt x="236" y="73"/>
                </a:cubicBezTo>
                <a:cubicBezTo>
                  <a:pt x="236" y="29"/>
                  <a:pt x="206" y="0"/>
                  <a:pt x="162" y="0"/>
                </a:cubicBezTo>
                <a:close/>
                <a:moveTo>
                  <a:pt x="206" y="147"/>
                </a:moveTo>
                <a:lnTo>
                  <a:pt x="206" y="147"/>
                </a:lnTo>
                <a:cubicBezTo>
                  <a:pt x="206" y="177"/>
                  <a:pt x="177" y="191"/>
                  <a:pt x="162" y="191"/>
                </a:cubicBezTo>
                <a:cubicBezTo>
                  <a:pt x="89" y="191"/>
                  <a:pt x="89" y="191"/>
                  <a:pt x="89" y="191"/>
                </a:cubicBezTo>
                <a:cubicBezTo>
                  <a:pt x="59" y="191"/>
                  <a:pt x="44" y="177"/>
                  <a:pt x="44" y="147"/>
                </a:cubicBezTo>
                <a:cubicBezTo>
                  <a:pt x="44" y="73"/>
                  <a:pt x="44" y="73"/>
                  <a:pt x="44" y="73"/>
                </a:cubicBezTo>
                <a:cubicBezTo>
                  <a:pt x="44" y="59"/>
                  <a:pt x="59" y="29"/>
                  <a:pt x="89" y="29"/>
                </a:cubicBezTo>
                <a:cubicBezTo>
                  <a:pt x="162" y="29"/>
                  <a:pt x="162" y="29"/>
                  <a:pt x="162" y="29"/>
                </a:cubicBezTo>
                <a:cubicBezTo>
                  <a:pt x="177" y="29"/>
                  <a:pt x="206" y="59"/>
                  <a:pt x="206" y="73"/>
                </a:cubicBezTo>
                <a:lnTo>
                  <a:pt x="206" y="147"/>
                </a:lnTo>
                <a:close/>
                <a:moveTo>
                  <a:pt x="471" y="309"/>
                </a:moveTo>
                <a:lnTo>
                  <a:pt x="471" y="309"/>
                </a:lnTo>
                <a:cubicBezTo>
                  <a:pt x="398" y="309"/>
                  <a:pt x="398" y="309"/>
                  <a:pt x="398" y="309"/>
                </a:cubicBezTo>
                <a:cubicBezTo>
                  <a:pt x="353" y="309"/>
                  <a:pt x="324" y="339"/>
                  <a:pt x="324" y="382"/>
                </a:cubicBezTo>
                <a:cubicBezTo>
                  <a:pt x="324" y="471"/>
                  <a:pt x="324" y="471"/>
                  <a:pt x="324" y="471"/>
                </a:cubicBezTo>
                <a:cubicBezTo>
                  <a:pt x="324" y="515"/>
                  <a:pt x="353" y="544"/>
                  <a:pt x="398" y="544"/>
                </a:cubicBezTo>
                <a:cubicBezTo>
                  <a:pt x="471" y="544"/>
                  <a:pt x="471" y="544"/>
                  <a:pt x="471" y="544"/>
                </a:cubicBezTo>
                <a:cubicBezTo>
                  <a:pt x="515" y="544"/>
                  <a:pt x="560" y="515"/>
                  <a:pt x="560" y="471"/>
                </a:cubicBezTo>
                <a:cubicBezTo>
                  <a:pt x="560" y="382"/>
                  <a:pt x="560" y="382"/>
                  <a:pt x="560" y="382"/>
                </a:cubicBezTo>
                <a:cubicBezTo>
                  <a:pt x="560" y="339"/>
                  <a:pt x="515" y="309"/>
                  <a:pt x="471" y="309"/>
                </a:cubicBezTo>
                <a:close/>
                <a:moveTo>
                  <a:pt x="515" y="471"/>
                </a:moveTo>
                <a:lnTo>
                  <a:pt x="515" y="471"/>
                </a:lnTo>
                <a:cubicBezTo>
                  <a:pt x="515" y="486"/>
                  <a:pt x="501" y="500"/>
                  <a:pt x="471" y="500"/>
                </a:cubicBezTo>
                <a:cubicBezTo>
                  <a:pt x="398" y="500"/>
                  <a:pt x="398" y="500"/>
                  <a:pt x="398" y="500"/>
                </a:cubicBezTo>
                <a:cubicBezTo>
                  <a:pt x="383" y="500"/>
                  <a:pt x="353" y="486"/>
                  <a:pt x="353" y="471"/>
                </a:cubicBezTo>
                <a:cubicBezTo>
                  <a:pt x="353" y="382"/>
                  <a:pt x="353" y="382"/>
                  <a:pt x="353" y="382"/>
                </a:cubicBezTo>
                <a:cubicBezTo>
                  <a:pt x="353" y="368"/>
                  <a:pt x="383" y="353"/>
                  <a:pt x="398" y="353"/>
                </a:cubicBezTo>
                <a:cubicBezTo>
                  <a:pt x="471" y="353"/>
                  <a:pt x="471" y="353"/>
                  <a:pt x="471" y="353"/>
                </a:cubicBezTo>
                <a:cubicBezTo>
                  <a:pt x="501" y="353"/>
                  <a:pt x="515" y="368"/>
                  <a:pt x="515" y="382"/>
                </a:cubicBezTo>
                <a:lnTo>
                  <a:pt x="515" y="471"/>
                </a:lnTo>
                <a:close/>
                <a:moveTo>
                  <a:pt x="471" y="0"/>
                </a:moveTo>
                <a:lnTo>
                  <a:pt x="471" y="0"/>
                </a:lnTo>
                <a:cubicBezTo>
                  <a:pt x="398" y="0"/>
                  <a:pt x="398" y="0"/>
                  <a:pt x="398" y="0"/>
                </a:cubicBezTo>
                <a:cubicBezTo>
                  <a:pt x="353" y="0"/>
                  <a:pt x="324" y="29"/>
                  <a:pt x="324" y="73"/>
                </a:cubicBezTo>
                <a:cubicBezTo>
                  <a:pt x="324" y="147"/>
                  <a:pt x="324" y="147"/>
                  <a:pt x="324" y="147"/>
                </a:cubicBezTo>
                <a:cubicBezTo>
                  <a:pt x="324" y="191"/>
                  <a:pt x="353" y="235"/>
                  <a:pt x="398" y="235"/>
                </a:cubicBezTo>
                <a:cubicBezTo>
                  <a:pt x="471" y="235"/>
                  <a:pt x="471" y="235"/>
                  <a:pt x="471" y="235"/>
                </a:cubicBezTo>
                <a:cubicBezTo>
                  <a:pt x="515" y="235"/>
                  <a:pt x="560" y="191"/>
                  <a:pt x="560" y="147"/>
                </a:cubicBezTo>
                <a:cubicBezTo>
                  <a:pt x="560" y="73"/>
                  <a:pt x="560" y="73"/>
                  <a:pt x="560" y="73"/>
                </a:cubicBezTo>
                <a:cubicBezTo>
                  <a:pt x="560" y="29"/>
                  <a:pt x="515" y="0"/>
                  <a:pt x="471" y="0"/>
                </a:cubicBezTo>
                <a:close/>
                <a:moveTo>
                  <a:pt x="515" y="147"/>
                </a:moveTo>
                <a:lnTo>
                  <a:pt x="515" y="147"/>
                </a:lnTo>
                <a:cubicBezTo>
                  <a:pt x="515" y="177"/>
                  <a:pt x="501" y="191"/>
                  <a:pt x="471" y="191"/>
                </a:cubicBezTo>
                <a:cubicBezTo>
                  <a:pt x="398" y="191"/>
                  <a:pt x="398" y="191"/>
                  <a:pt x="398" y="191"/>
                </a:cubicBezTo>
                <a:cubicBezTo>
                  <a:pt x="383" y="191"/>
                  <a:pt x="353" y="177"/>
                  <a:pt x="353" y="147"/>
                </a:cubicBezTo>
                <a:cubicBezTo>
                  <a:pt x="353" y="73"/>
                  <a:pt x="353" y="73"/>
                  <a:pt x="353" y="73"/>
                </a:cubicBezTo>
                <a:cubicBezTo>
                  <a:pt x="353" y="59"/>
                  <a:pt x="383" y="29"/>
                  <a:pt x="398" y="29"/>
                </a:cubicBezTo>
                <a:cubicBezTo>
                  <a:pt x="471" y="29"/>
                  <a:pt x="471" y="29"/>
                  <a:pt x="471" y="29"/>
                </a:cubicBezTo>
                <a:cubicBezTo>
                  <a:pt x="501" y="29"/>
                  <a:pt x="515" y="59"/>
                  <a:pt x="515" y="73"/>
                </a:cubicBezTo>
                <a:lnTo>
                  <a:pt x="515" y="14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0" name="Google Shape;2170;p21"/>
          <p:cNvSpPr/>
          <p:nvPr/>
        </p:nvSpPr>
        <p:spPr>
          <a:xfrm>
            <a:off x="18321530" y="2283628"/>
            <a:ext cx="748424" cy="789246"/>
          </a:xfrm>
          <a:custGeom>
            <a:rect b="b" l="l" r="r" t="t"/>
            <a:pathLst>
              <a:path extrusionOk="0" h="634" w="604">
                <a:moveTo>
                  <a:pt x="530" y="0"/>
                </a:moveTo>
                <a:lnTo>
                  <a:pt x="530" y="0"/>
                </a:lnTo>
                <a:cubicBezTo>
                  <a:pt x="74" y="0"/>
                  <a:pt x="74" y="0"/>
                  <a:pt x="74" y="0"/>
                </a:cubicBezTo>
                <a:cubicBezTo>
                  <a:pt x="29" y="0"/>
                  <a:pt x="0" y="30"/>
                  <a:pt x="0" y="74"/>
                </a:cubicBezTo>
                <a:cubicBezTo>
                  <a:pt x="0" y="427"/>
                  <a:pt x="0" y="427"/>
                  <a:pt x="0" y="427"/>
                </a:cubicBezTo>
                <a:cubicBezTo>
                  <a:pt x="0" y="471"/>
                  <a:pt x="29" y="516"/>
                  <a:pt x="74" y="516"/>
                </a:cubicBezTo>
                <a:cubicBezTo>
                  <a:pt x="236" y="516"/>
                  <a:pt x="236" y="516"/>
                  <a:pt x="236" y="516"/>
                </a:cubicBezTo>
                <a:cubicBezTo>
                  <a:pt x="236" y="589"/>
                  <a:pt x="236" y="589"/>
                  <a:pt x="236" y="589"/>
                </a:cubicBezTo>
                <a:cubicBezTo>
                  <a:pt x="191" y="589"/>
                  <a:pt x="191" y="589"/>
                  <a:pt x="191" y="589"/>
                </a:cubicBezTo>
                <a:cubicBezTo>
                  <a:pt x="177" y="589"/>
                  <a:pt x="177" y="604"/>
                  <a:pt x="177" y="604"/>
                </a:cubicBezTo>
                <a:cubicBezTo>
                  <a:pt x="177" y="619"/>
                  <a:pt x="177" y="633"/>
                  <a:pt x="191" y="633"/>
                </a:cubicBezTo>
                <a:cubicBezTo>
                  <a:pt x="427" y="633"/>
                  <a:pt x="427" y="633"/>
                  <a:pt x="427" y="633"/>
                </a:cubicBezTo>
                <a:cubicBezTo>
                  <a:pt x="441" y="633"/>
                  <a:pt x="441" y="619"/>
                  <a:pt x="441" y="604"/>
                </a:cubicBezTo>
                <a:cubicBezTo>
                  <a:pt x="441" y="604"/>
                  <a:pt x="441" y="589"/>
                  <a:pt x="427" y="589"/>
                </a:cubicBezTo>
                <a:cubicBezTo>
                  <a:pt x="383" y="589"/>
                  <a:pt x="383" y="589"/>
                  <a:pt x="383" y="589"/>
                </a:cubicBezTo>
                <a:cubicBezTo>
                  <a:pt x="383" y="516"/>
                  <a:pt x="383" y="516"/>
                  <a:pt x="383" y="516"/>
                </a:cubicBezTo>
                <a:cubicBezTo>
                  <a:pt x="530" y="516"/>
                  <a:pt x="530" y="516"/>
                  <a:pt x="530" y="516"/>
                </a:cubicBezTo>
                <a:cubicBezTo>
                  <a:pt x="574" y="516"/>
                  <a:pt x="603" y="471"/>
                  <a:pt x="603" y="427"/>
                </a:cubicBezTo>
                <a:cubicBezTo>
                  <a:pt x="603" y="74"/>
                  <a:pt x="603" y="74"/>
                  <a:pt x="603" y="74"/>
                </a:cubicBezTo>
                <a:cubicBezTo>
                  <a:pt x="603" y="30"/>
                  <a:pt x="574" y="0"/>
                  <a:pt x="530" y="0"/>
                </a:cubicBezTo>
                <a:close/>
                <a:moveTo>
                  <a:pt x="353" y="589"/>
                </a:moveTo>
                <a:lnTo>
                  <a:pt x="353" y="589"/>
                </a:lnTo>
                <a:cubicBezTo>
                  <a:pt x="265" y="589"/>
                  <a:pt x="265" y="589"/>
                  <a:pt x="265" y="589"/>
                </a:cubicBezTo>
                <a:cubicBezTo>
                  <a:pt x="265" y="516"/>
                  <a:pt x="265" y="516"/>
                  <a:pt x="265" y="516"/>
                </a:cubicBezTo>
                <a:cubicBezTo>
                  <a:pt x="353" y="516"/>
                  <a:pt x="353" y="516"/>
                  <a:pt x="353" y="516"/>
                </a:cubicBezTo>
                <a:lnTo>
                  <a:pt x="353" y="589"/>
                </a:lnTo>
                <a:close/>
                <a:moveTo>
                  <a:pt x="559" y="427"/>
                </a:moveTo>
                <a:lnTo>
                  <a:pt x="559" y="427"/>
                </a:lnTo>
                <a:cubicBezTo>
                  <a:pt x="559" y="457"/>
                  <a:pt x="545" y="471"/>
                  <a:pt x="530" y="471"/>
                </a:cubicBezTo>
                <a:cubicBezTo>
                  <a:pt x="74" y="471"/>
                  <a:pt x="74" y="471"/>
                  <a:pt x="74" y="471"/>
                </a:cubicBezTo>
                <a:cubicBezTo>
                  <a:pt x="59" y="471"/>
                  <a:pt x="29" y="457"/>
                  <a:pt x="29" y="427"/>
                </a:cubicBezTo>
                <a:cubicBezTo>
                  <a:pt x="29" y="398"/>
                  <a:pt x="29" y="398"/>
                  <a:pt x="29" y="398"/>
                </a:cubicBezTo>
                <a:cubicBezTo>
                  <a:pt x="559" y="398"/>
                  <a:pt x="559" y="398"/>
                  <a:pt x="559" y="398"/>
                </a:cubicBezTo>
                <a:lnTo>
                  <a:pt x="559" y="427"/>
                </a:lnTo>
                <a:close/>
                <a:moveTo>
                  <a:pt x="559" y="354"/>
                </a:moveTo>
                <a:lnTo>
                  <a:pt x="559" y="354"/>
                </a:lnTo>
                <a:cubicBezTo>
                  <a:pt x="29" y="354"/>
                  <a:pt x="29" y="354"/>
                  <a:pt x="29" y="354"/>
                </a:cubicBezTo>
                <a:cubicBezTo>
                  <a:pt x="29" y="74"/>
                  <a:pt x="29" y="74"/>
                  <a:pt x="29" y="74"/>
                </a:cubicBezTo>
                <a:cubicBezTo>
                  <a:pt x="29" y="59"/>
                  <a:pt x="59" y="44"/>
                  <a:pt x="74" y="44"/>
                </a:cubicBezTo>
                <a:cubicBezTo>
                  <a:pt x="530" y="44"/>
                  <a:pt x="530" y="44"/>
                  <a:pt x="530" y="44"/>
                </a:cubicBezTo>
                <a:cubicBezTo>
                  <a:pt x="545" y="44"/>
                  <a:pt x="559" y="59"/>
                  <a:pt x="559" y="74"/>
                </a:cubicBezTo>
                <a:lnTo>
                  <a:pt x="559" y="35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1" name="Google Shape;2171;p21"/>
          <p:cNvSpPr/>
          <p:nvPr/>
        </p:nvSpPr>
        <p:spPr>
          <a:xfrm>
            <a:off x="14081811" y="3301919"/>
            <a:ext cx="829030" cy="719646"/>
          </a:xfrm>
          <a:custGeom>
            <a:rect b="b" l="l" r="r" t="t"/>
            <a:pathLst>
              <a:path extrusionOk="0" h="457" w="531">
                <a:moveTo>
                  <a:pt x="14" y="103"/>
                </a:moveTo>
                <a:lnTo>
                  <a:pt x="14" y="103"/>
                </a:lnTo>
                <a:cubicBezTo>
                  <a:pt x="103" y="103"/>
                  <a:pt x="103" y="103"/>
                  <a:pt x="103" y="103"/>
                </a:cubicBezTo>
                <a:cubicBezTo>
                  <a:pt x="162" y="192"/>
                  <a:pt x="162" y="192"/>
                  <a:pt x="162" y="192"/>
                </a:cubicBezTo>
                <a:cubicBezTo>
                  <a:pt x="191" y="162"/>
                  <a:pt x="191" y="162"/>
                  <a:pt x="191" y="162"/>
                </a:cubicBezTo>
                <a:cubicBezTo>
                  <a:pt x="191" y="162"/>
                  <a:pt x="117" y="74"/>
                  <a:pt x="117" y="59"/>
                </a:cubicBezTo>
                <a:cubicBezTo>
                  <a:pt x="14" y="59"/>
                  <a:pt x="14" y="59"/>
                  <a:pt x="14" y="59"/>
                </a:cubicBezTo>
                <a:cubicBezTo>
                  <a:pt x="14" y="59"/>
                  <a:pt x="0" y="74"/>
                  <a:pt x="0" y="88"/>
                </a:cubicBezTo>
                <a:cubicBezTo>
                  <a:pt x="0" y="103"/>
                  <a:pt x="14" y="103"/>
                  <a:pt x="14" y="103"/>
                </a:cubicBezTo>
                <a:close/>
                <a:moveTo>
                  <a:pt x="412" y="103"/>
                </a:moveTo>
                <a:lnTo>
                  <a:pt x="412" y="103"/>
                </a:lnTo>
                <a:cubicBezTo>
                  <a:pt x="412" y="162"/>
                  <a:pt x="412" y="162"/>
                  <a:pt x="412" y="162"/>
                </a:cubicBezTo>
                <a:lnTo>
                  <a:pt x="441" y="162"/>
                </a:lnTo>
                <a:cubicBezTo>
                  <a:pt x="530" y="88"/>
                  <a:pt x="530" y="88"/>
                  <a:pt x="530" y="88"/>
                </a:cubicBezTo>
                <a:lnTo>
                  <a:pt x="530" y="74"/>
                </a:lnTo>
                <a:cubicBezTo>
                  <a:pt x="441" y="15"/>
                  <a:pt x="441" y="15"/>
                  <a:pt x="441" y="15"/>
                </a:cubicBezTo>
                <a:cubicBezTo>
                  <a:pt x="441" y="0"/>
                  <a:pt x="412" y="0"/>
                  <a:pt x="412" y="15"/>
                </a:cubicBezTo>
                <a:cubicBezTo>
                  <a:pt x="412" y="59"/>
                  <a:pt x="412" y="59"/>
                  <a:pt x="412" y="59"/>
                </a:cubicBezTo>
                <a:cubicBezTo>
                  <a:pt x="309" y="59"/>
                  <a:pt x="309" y="59"/>
                  <a:pt x="309" y="59"/>
                </a:cubicBezTo>
                <a:cubicBezTo>
                  <a:pt x="103" y="353"/>
                  <a:pt x="103" y="353"/>
                  <a:pt x="103" y="353"/>
                </a:cubicBezTo>
                <a:cubicBezTo>
                  <a:pt x="14" y="353"/>
                  <a:pt x="14" y="353"/>
                  <a:pt x="14" y="353"/>
                </a:cubicBezTo>
                <a:cubicBezTo>
                  <a:pt x="14" y="353"/>
                  <a:pt x="0" y="368"/>
                  <a:pt x="0" y="383"/>
                </a:cubicBezTo>
                <a:lnTo>
                  <a:pt x="14" y="397"/>
                </a:lnTo>
                <a:cubicBezTo>
                  <a:pt x="117" y="397"/>
                  <a:pt x="117" y="397"/>
                  <a:pt x="117" y="397"/>
                </a:cubicBezTo>
                <a:cubicBezTo>
                  <a:pt x="338" y="103"/>
                  <a:pt x="338" y="103"/>
                  <a:pt x="338" y="103"/>
                </a:cubicBezTo>
                <a:lnTo>
                  <a:pt x="412" y="103"/>
                </a:lnTo>
                <a:close/>
                <a:moveTo>
                  <a:pt x="441" y="309"/>
                </a:moveTo>
                <a:lnTo>
                  <a:pt x="441" y="309"/>
                </a:lnTo>
                <a:cubicBezTo>
                  <a:pt x="441" y="294"/>
                  <a:pt x="412" y="294"/>
                  <a:pt x="412" y="309"/>
                </a:cubicBezTo>
                <a:cubicBezTo>
                  <a:pt x="412" y="353"/>
                  <a:pt x="412" y="353"/>
                  <a:pt x="412" y="353"/>
                </a:cubicBezTo>
                <a:cubicBezTo>
                  <a:pt x="338" y="353"/>
                  <a:pt x="338" y="353"/>
                  <a:pt x="338" y="353"/>
                </a:cubicBezTo>
                <a:cubicBezTo>
                  <a:pt x="265" y="265"/>
                  <a:pt x="265" y="265"/>
                  <a:pt x="265" y="265"/>
                </a:cubicBezTo>
                <a:cubicBezTo>
                  <a:pt x="235" y="294"/>
                  <a:pt x="235" y="294"/>
                  <a:pt x="235" y="294"/>
                </a:cubicBezTo>
                <a:cubicBezTo>
                  <a:pt x="309" y="397"/>
                  <a:pt x="309" y="397"/>
                  <a:pt x="309" y="397"/>
                </a:cubicBezTo>
                <a:cubicBezTo>
                  <a:pt x="412" y="397"/>
                  <a:pt x="412" y="397"/>
                  <a:pt x="412" y="397"/>
                </a:cubicBezTo>
                <a:cubicBezTo>
                  <a:pt x="412" y="456"/>
                  <a:pt x="412" y="456"/>
                  <a:pt x="412" y="456"/>
                </a:cubicBezTo>
                <a:lnTo>
                  <a:pt x="441" y="456"/>
                </a:lnTo>
                <a:cubicBezTo>
                  <a:pt x="530" y="383"/>
                  <a:pt x="530" y="383"/>
                  <a:pt x="530" y="383"/>
                </a:cubicBezTo>
                <a:lnTo>
                  <a:pt x="530" y="368"/>
                </a:lnTo>
                <a:lnTo>
                  <a:pt x="441" y="30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2" name="Google Shape;2172;p21"/>
          <p:cNvSpPr txBox="1"/>
          <p:nvPr/>
        </p:nvSpPr>
        <p:spPr>
          <a:xfrm>
            <a:off x="8985912" y="483017"/>
            <a:ext cx="6405884"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Conclusión</a:t>
            </a:r>
            <a:endParaRPr b="1" sz="8800">
              <a:solidFill>
                <a:schemeClr val="dk2"/>
              </a:solidFill>
              <a:latin typeface="Arial"/>
              <a:ea typeface="Arial"/>
              <a:cs typeface="Arial"/>
              <a:sym typeface="Arial"/>
            </a:endParaRPr>
          </a:p>
        </p:txBody>
      </p:sp>
      <p:sp>
        <p:nvSpPr>
          <p:cNvPr id="2173" name="Google Shape;2173;p21"/>
          <p:cNvSpPr/>
          <p:nvPr/>
        </p:nvSpPr>
        <p:spPr>
          <a:xfrm>
            <a:off x="11432898" y="2026711"/>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sp>
        <p:nvSpPr>
          <p:cNvPr id="2174" name="Google Shape;2174;p21"/>
          <p:cNvSpPr/>
          <p:nvPr/>
        </p:nvSpPr>
        <p:spPr>
          <a:xfrm>
            <a:off x="5139161" y="4755627"/>
            <a:ext cx="1793061" cy="1793529"/>
          </a:xfrm>
          <a:prstGeom prst="ellipse">
            <a:avLst/>
          </a:prstGeom>
          <a:noFill/>
          <a:ln cap="flat" cmpd="sng" w="9525">
            <a:solidFill>
              <a:srgbClr val="1EA18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175" name="Google Shape;2175;p21"/>
          <p:cNvSpPr/>
          <p:nvPr/>
        </p:nvSpPr>
        <p:spPr>
          <a:xfrm>
            <a:off x="9367127" y="3729348"/>
            <a:ext cx="1793061" cy="1793529"/>
          </a:xfrm>
          <a:prstGeom prst="ellipse">
            <a:avLst/>
          </a:prstGeom>
          <a:noFill/>
          <a:ln cap="flat" cmpd="sng" w="9525">
            <a:solidFill>
              <a:srgbClr val="9BBB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176" name="Google Shape;2176;p21"/>
          <p:cNvSpPr/>
          <p:nvPr/>
        </p:nvSpPr>
        <p:spPr>
          <a:xfrm>
            <a:off x="13577786" y="2756848"/>
            <a:ext cx="1793061" cy="1793529"/>
          </a:xfrm>
          <a:prstGeom prst="ellipse">
            <a:avLst/>
          </a:prstGeom>
          <a:noFill/>
          <a:ln cap="flat" cmpd="sng" w="9525">
            <a:solidFill>
              <a:srgbClr val="F29B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177" name="Google Shape;2177;p21"/>
          <p:cNvSpPr/>
          <p:nvPr/>
        </p:nvSpPr>
        <p:spPr>
          <a:xfrm>
            <a:off x="17780050" y="1752513"/>
            <a:ext cx="1793061" cy="1793529"/>
          </a:xfrm>
          <a:prstGeom prst="ellipse">
            <a:avLst/>
          </a:prstGeom>
          <a:noFill/>
          <a:ln cap="flat" cmpd="sng" w="9525">
            <a:solidFill>
              <a:srgbClr val="BD392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
                                  </p:stCondLst>
                                  <p:childTnLst>
                                    <p:set>
                                      <p:cBhvr>
                                        <p:cTn dur="1" fill="hold">
                                          <p:stCondLst>
                                            <p:cond delay="0"/>
                                          </p:stCondLst>
                                        </p:cTn>
                                        <p:tgtEl>
                                          <p:spTgt spid="2145"/>
                                        </p:tgtEl>
                                        <p:attrNameLst>
                                          <p:attrName>style.visibility</p:attrName>
                                        </p:attrNameLst>
                                      </p:cBhvr>
                                      <p:to>
                                        <p:strVal val="visible"/>
                                      </p:to>
                                    </p:set>
                                    <p:animEffect filter="fade" transition="in">
                                      <p:cBhvr>
                                        <p:cTn dur="1000"/>
                                        <p:tgtEl>
                                          <p:spTgt spid="21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60"/>
                                        </p:tgtEl>
                                        <p:attrNameLst>
                                          <p:attrName>style.visibility</p:attrName>
                                        </p:attrNameLst>
                                      </p:cBhvr>
                                      <p:to>
                                        <p:strVal val="visible"/>
                                      </p:to>
                                    </p:set>
                                    <p:animEffect filter="fade" transition="in">
                                      <p:cBhvr>
                                        <p:cTn dur="1000"/>
                                        <p:tgtEl>
                                          <p:spTgt spid="206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500"/>
                                        <p:tgtEl>
                                          <p:spTgt spid="208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76"/>
                                        </p:tgtEl>
                                        <p:attrNameLst>
                                          <p:attrName>style.visibility</p:attrName>
                                        </p:attrNameLst>
                                      </p:cBhvr>
                                      <p:to>
                                        <p:strVal val="visible"/>
                                      </p:to>
                                    </p:set>
                                    <p:animEffect filter="fade" transition="in">
                                      <p:cBhvr>
                                        <p:cTn dur="1000"/>
                                        <p:tgtEl>
                                          <p:spTgt spid="2076"/>
                                        </p:tgtEl>
                                      </p:cBhvr>
                                    </p:animEffect>
                                  </p:childTnLst>
                                </p:cTn>
                              </p:par>
                              <p:par>
                                <p:cTn fill="hold" nodeType="withEffect" presetClass="entr" presetID="10" presetSubtype="0">
                                  <p:stCondLst>
                                    <p:cond delay="0"/>
                                  </p:stCondLst>
                                  <p:childTnLst>
                                    <p:set>
                                      <p:cBhvr>
                                        <p:cTn dur="1" fill="hold">
                                          <p:stCondLst>
                                            <p:cond delay="0"/>
                                          </p:stCondLst>
                                        </p:cTn>
                                        <p:tgtEl>
                                          <p:spTgt spid="2168"/>
                                        </p:tgtEl>
                                        <p:attrNameLst>
                                          <p:attrName>style.visibility</p:attrName>
                                        </p:attrNameLst>
                                      </p:cBhvr>
                                      <p:to>
                                        <p:strVal val="visible"/>
                                      </p:to>
                                    </p:set>
                                    <p:animEffect filter="fade" transition="in">
                                      <p:cBhvr>
                                        <p:cTn dur="1000"/>
                                        <p:tgtEl>
                                          <p:spTgt spid="2168"/>
                                        </p:tgtEl>
                                      </p:cBhvr>
                                    </p:animEffect>
                                  </p:childTnLst>
                                </p:cTn>
                              </p:par>
                              <p:par>
                                <p:cTn fill="hold" nodeType="with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1000"/>
                                        <p:tgtEl>
                                          <p:spTgt spid="217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1000"/>
                                        <p:tgtEl>
                                          <p:spTgt spid="2064"/>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500"/>
                                        <p:tgtEl>
                                          <p:spTgt spid="209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169"/>
                                        </p:tgtEl>
                                        <p:attrNameLst>
                                          <p:attrName>style.visibility</p:attrName>
                                        </p:attrNameLst>
                                      </p:cBhvr>
                                      <p:to>
                                        <p:strVal val="visible"/>
                                      </p:to>
                                    </p:set>
                                    <p:animEffect filter="fade" transition="in">
                                      <p:cBhvr>
                                        <p:cTn dur="1000"/>
                                        <p:tgtEl>
                                          <p:spTgt spid="2169"/>
                                        </p:tgtEl>
                                      </p:cBhvr>
                                    </p:animEffect>
                                  </p:childTnLst>
                                </p:cTn>
                              </p:par>
                              <p:par>
                                <p:cTn fill="hold" nodeType="withEffect" presetClass="entr" presetID="10" presetSubtype="0">
                                  <p:stCondLst>
                                    <p:cond delay="0"/>
                                  </p:stCondLst>
                                  <p:childTnLst>
                                    <p:set>
                                      <p:cBhvr>
                                        <p:cTn dur="1" fill="hold">
                                          <p:stCondLst>
                                            <p:cond delay="0"/>
                                          </p:stCondLst>
                                        </p:cTn>
                                        <p:tgtEl>
                                          <p:spTgt spid="2175"/>
                                        </p:tgtEl>
                                        <p:attrNameLst>
                                          <p:attrName>style.visibility</p:attrName>
                                        </p:attrNameLst>
                                      </p:cBhvr>
                                      <p:to>
                                        <p:strVal val="visible"/>
                                      </p:to>
                                    </p:set>
                                    <p:animEffect filter="fade" transition="in">
                                      <p:cBhvr>
                                        <p:cTn dur="1000"/>
                                        <p:tgtEl>
                                          <p:spTgt spid="2175"/>
                                        </p:tgtEl>
                                      </p:cBhvr>
                                    </p:animEffect>
                                  </p:childTnLst>
                                </p:cTn>
                              </p:par>
                              <p:par>
                                <p:cTn fill="hold" nodeType="with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1000"/>
                                        <p:tgtEl>
                                          <p:spTgt spid="207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068"/>
                                        </p:tgtEl>
                                        <p:attrNameLst>
                                          <p:attrName>style.visibility</p:attrName>
                                        </p:attrNameLst>
                                      </p:cBhvr>
                                      <p:to>
                                        <p:strVal val="visible"/>
                                      </p:to>
                                    </p:set>
                                    <p:animEffect filter="fade" transition="in">
                                      <p:cBhvr>
                                        <p:cTn dur="1000"/>
                                        <p:tgtEl>
                                          <p:spTgt spid="2068"/>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500"/>
                                        <p:tgtEl>
                                          <p:spTgt spid="2094"/>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1000"/>
                                        <p:tgtEl>
                                          <p:spTgt spid="2171"/>
                                        </p:tgtEl>
                                      </p:cBhvr>
                                    </p:animEffect>
                                  </p:childTnLst>
                                </p:cTn>
                              </p:par>
                              <p:par>
                                <p:cTn fill="hold" nodeType="withEffect" presetClass="entr" presetID="10" presetSubtype="0">
                                  <p:stCondLst>
                                    <p:cond delay="0"/>
                                  </p:stCondLst>
                                  <p:childTnLst>
                                    <p:set>
                                      <p:cBhvr>
                                        <p:cTn dur="1" fill="hold">
                                          <p:stCondLst>
                                            <p:cond delay="0"/>
                                          </p:stCondLst>
                                        </p:cTn>
                                        <p:tgtEl>
                                          <p:spTgt spid="2176"/>
                                        </p:tgtEl>
                                        <p:attrNameLst>
                                          <p:attrName>style.visibility</p:attrName>
                                        </p:attrNameLst>
                                      </p:cBhvr>
                                      <p:to>
                                        <p:strVal val="visible"/>
                                      </p:to>
                                    </p:set>
                                    <p:animEffect filter="fade" transition="in">
                                      <p:cBhvr>
                                        <p:cTn dur="1000"/>
                                        <p:tgtEl>
                                          <p:spTgt spid="2176"/>
                                        </p:tgtEl>
                                      </p:cBhvr>
                                    </p:animEffect>
                                  </p:childTnLst>
                                </p:cTn>
                              </p:par>
                              <p:par>
                                <p:cTn fill="hold" nodeType="with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1000"/>
                                        <p:tgtEl>
                                          <p:spTgt spid="2082"/>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1000"/>
                                        <p:tgtEl>
                                          <p:spTgt spid="2072"/>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500"/>
                                        <p:tgtEl>
                                          <p:spTgt spid="2097"/>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170"/>
                                        </p:tgtEl>
                                        <p:attrNameLst>
                                          <p:attrName>style.visibility</p:attrName>
                                        </p:attrNameLst>
                                      </p:cBhvr>
                                      <p:to>
                                        <p:strVal val="visible"/>
                                      </p:to>
                                    </p:set>
                                    <p:animEffect filter="fade" transition="in">
                                      <p:cBhvr>
                                        <p:cTn dur="1000"/>
                                        <p:tgtEl>
                                          <p:spTgt spid="2170"/>
                                        </p:tgtEl>
                                      </p:cBhvr>
                                    </p:animEffect>
                                  </p:childTnLst>
                                </p:cTn>
                              </p:par>
                              <p:par>
                                <p:cTn fill="hold" nodeType="withEffect" presetClass="entr" presetID="10" presetSubtype="0">
                                  <p:stCondLst>
                                    <p:cond delay="0"/>
                                  </p:stCondLst>
                                  <p:childTnLst>
                                    <p:set>
                                      <p:cBhvr>
                                        <p:cTn dur="1" fill="hold">
                                          <p:stCondLst>
                                            <p:cond delay="0"/>
                                          </p:stCondLst>
                                        </p:cTn>
                                        <p:tgtEl>
                                          <p:spTgt spid="2177"/>
                                        </p:tgtEl>
                                        <p:attrNameLst>
                                          <p:attrName>style.visibility</p:attrName>
                                        </p:attrNameLst>
                                      </p:cBhvr>
                                      <p:to>
                                        <p:strVal val="visible"/>
                                      </p:to>
                                    </p:set>
                                    <p:animEffect filter="fade" transition="in">
                                      <p:cBhvr>
                                        <p:cTn dur="1000"/>
                                        <p:tgtEl>
                                          <p:spTgt spid="2177"/>
                                        </p:tgtEl>
                                      </p:cBhvr>
                                    </p:animEffect>
                                  </p:childTnLst>
                                </p:cTn>
                              </p:par>
                              <p:par>
                                <p:cTn fill="hold" nodeType="withEffect" presetClass="entr" presetID="10" presetSubtype="0">
                                  <p:stCondLst>
                                    <p:cond delay="0"/>
                                  </p:stCondLst>
                                  <p:childTnLst>
                                    <p:set>
                                      <p:cBhvr>
                                        <p:cTn dur="1" fill="hold">
                                          <p:stCondLst>
                                            <p:cond delay="0"/>
                                          </p:stCondLst>
                                        </p:cTn>
                                        <p:tgtEl>
                                          <p:spTgt spid="2085"/>
                                        </p:tgtEl>
                                        <p:attrNameLst>
                                          <p:attrName>style.visibility</p:attrName>
                                        </p:attrNameLst>
                                      </p:cBhvr>
                                      <p:to>
                                        <p:strVal val="visible"/>
                                      </p:to>
                                    </p:set>
                                    <p:animEffect filter="fade" transition="in">
                                      <p:cBhvr>
                                        <p:cTn dur="1000"/>
                                        <p:tgtEl>
                                          <p:spTgt spid="2085"/>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100"/>
                                        </p:tgtEl>
                                        <p:attrNameLst>
                                          <p:attrName>style.visibility</p:attrName>
                                        </p:attrNameLst>
                                      </p:cBhvr>
                                      <p:to>
                                        <p:strVal val="visible"/>
                                      </p:to>
                                    </p:set>
                                    <p:animEffect filter="fade" transition="in">
                                      <p:cBhvr>
                                        <p:cTn dur="1000"/>
                                        <p:tgtEl>
                                          <p:spTgt spid="2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grpSp>
        <p:nvGrpSpPr>
          <p:cNvPr id="2182" name="Google Shape;2182;p22"/>
          <p:cNvGrpSpPr/>
          <p:nvPr/>
        </p:nvGrpSpPr>
        <p:grpSpPr>
          <a:xfrm>
            <a:off x="23375325" y="8201121"/>
            <a:ext cx="1360267" cy="947966"/>
            <a:chOff x="23387538" y="9304230"/>
            <a:chExt cx="1360267" cy="947966"/>
          </a:xfrm>
        </p:grpSpPr>
        <p:sp>
          <p:nvSpPr>
            <p:cNvPr id="2183" name="Google Shape;2183;p22"/>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4" name="Google Shape;2184;p22"/>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85" name="Google Shape;2185;p22"/>
          <p:cNvGrpSpPr/>
          <p:nvPr/>
        </p:nvGrpSpPr>
        <p:grpSpPr>
          <a:xfrm>
            <a:off x="23387537" y="9311060"/>
            <a:ext cx="1360267" cy="947966"/>
            <a:chOff x="23387538" y="8255417"/>
            <a:chExt cx="1360267" cy="947966"/>
          </a:xfrm>
        </p:grpSpPr>
        <p:sp>
          <p:nvSpPr>
            <p:cNvPr id="2186" name="Google Shape;2186;p22"/>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Google Shape;2187;p22"/>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88" name="Google Shape;2188;p22"/>
          <p:cNvGrpSpPr/>
          <p:nvPr/>
        </p:nvGrpSpPr>
        <p:grpSpPr>
          <a:xfrm>
            <a:off x="23387538" y="10395893"/>
            <a:ext cx="1360267" cy="947966"/>
            <a:chOff x="23387538" y="10353043"/>
            <a:chExt cx="1360267" cy="947966"/>
          </a:xfrm>
        </p:grpSpPr>
        <p:sp>
          <p:nvSpPr>
            <p:cNvPr id="2189" name="Google Shape;2189;p22"/>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0" name="Google Shape;2190;p22"/>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91" name="Google Shape;2191;p22"/>
          <p:cNvGrpSpPr/>
          <p:nvPr/>
        </p:nvGrpSpPr>
        <p:grpSpPr>
          <a:xfrm>
            <a:off x="23387538" y="11466131"/>
            <a:ext cx="1360267" cy="947966"/>
            <a:chOff x="23387538" y="11384421"/>
            <a:chExt cx="1360267" cy="947966"/>
          </a:xfrm>
        </p:grpSpPr>
        <p:sp>
          <p:nvSpPr>
            <p:cNvPr id="2192" name="Google Shape;2192;p22"/>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3" name="Google Shape;2193;p22"/>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94" name="Google Shape;2194;p22"/>
          <p:cNvGrpSpPr/>
          <p:nvPr/>
        </p:nvGrpSpPr>
        <p:grpSpPr>
          <a:xfrm>
            <a:off x="23387538" y="12536370"/>
            <a:ext cx="1360267" cy="947966"/>
            <a:chOff x="23387538" y="12536370"/>
            <a:chExt cx="1360267" cy="947966"/>
          </a:xfrm>
        </p:grpSpPr>
        <p:sp>
          <p:nvSpPr>
            <p:cNvPr id="2195" name="Google Shape;2195;p22"/>
            <p:cNvSpPr/>
            <p:nvPr/>
          </p:nvSpPr>
          <p:spPr>
            <a:xfrm>
              <a:off x="23387538" y="12536370"/>
              <a:ext cx="1360267" cy="947966"/>
            </a:xfrm>
            <a:prstGeom prst="round2DiagRect">
              <a:avLst>
                <a:gd fmla="val 18841" name="adj1"/>
                <a:gd fmla="val 0" name="adj2"/>
              </a:avLst>
            </a:prstGeom>
            <a:solidFill>
              <a:srgbClr val="F6C3D2"/>
            </a:solidFill>
            <a:ln cap="flat" cmpd="sng" w="12700">
              <a:solidFill>
                <a:srgbClr val="EB6A91"/>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Google Shape;2196;p22"/>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E54375"/>
            </a:solidFill>
            <a:ln cap="flat" cmpd="sng" w="9525">
              <a:solidFill>
                <a:srgbClr val="EB6A9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97" name="Google Shape;2197;p22"/>
          <p:cNvSpPr txBox="1"/>
          <p:nvPr/>
        </p:nvSpPr>
        <p:spPr>
          <a:xfrm>
            <a:off x="9130985" y="483017"/>
            <a:ext cx="6115741"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Beneficios</a:t>
            </a:r>
            <a:endParaRPr b="1" sz="8800">
              <a:solidFill>
                <a:schemeClr val="dk2"/>
              </a:solidFill>
              <a:latin typeface="Arial"/>
              <a:ea typeface="Arial"/>
              <a:cs typeface="Arial"/>
              <a:sym typeface="Arial"/>
            </a:endParaRPr>
          </a:p>
        </p:txBody>
      </p:sp>
      <p:sp>
        <p:nvSpPr>
          <p:cNvPr id="2198" name="Google Shape;2198;p22"/>
          <p:cNvSpPr/>
          <p:nvPr/>
        </p:nvSpPr>
        <p:spPr>
          <a:xfrm>
            <a:off x="11432898" y="2026711"/>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2199" name="Google Shape;2199;p22"/>
          <p:cNvGrpSpPr/>
          <p:nvPr/>
        </p:nvGrpSpPr>
        <p:grpSpPr>
          <a:xfrm>
            <a:off x="17372712" y="2406591"/>
            <a:ext cx="5136870" cy="8563478"/>
            <a:chOff x="15324197" y="2802388"/>
            <a:chExt cx="5136870" cy="8563478"/>
          </a:xfrm>
        </p:grpSpPr>
        <p:sp>
          <p:nvSpPr>
            <p:cNvPr id="2200" name="Google Shape;2200;p22"/>
            <p:cNvSpPr/>
            <p:nvPr/>
          </p:nvSpPr>
          <p:spPr>
            <a:xfrm>
              <a:off x="15328428" y="4587856"/>
              <a:ext cx="2767309" cy="2767053"/>
            </a:xfrm>
            <a:custGeom>
              <a:rect b="b" l="l" r="r" t="t"/>
              <a:pathLst>
                <a:path extrusionOk="0" h="2890" w="2887">
                  <a:moveTo>
                    <a:pt x="2886" y="1444"/>
                  </a:moveTo>
                  <a:lnTo>
                    <a:pt x="2886" y="1444"/>
                  </a:lnTo>
                  <a:cubicBezTo>
                    <a:pt x="2886" y="647"/>
                    <a:pt x="2241" y="0"/>
                    <a:pt x="1444" y="0"/>
                  </a:cubicBezTo>
                  <a:cubicBezTo>
                    <a:pt x="647" y="0"/>
                    <a:pt x="0" y="647"/>
                    <a:pt x="0" y="1444"/>
                  </a:cubicBezTo>
                  <a:cubicBezTo>
                    <a:pt x="0" y="2241"/>
                    <a:pt x="647" y="2889"/>
                    <a:pt x="1444" y="2889"/>
                  </a:cubicBezTo>
                  <a:cubicBezTo>
                    <a:pt x="2241" y="2889"/>
                    <a:pt x="2886" y="2241"/>
                    <a:pt x="2886" y="1444"/>
                  </a:cubicBezTo>
                </a:path>
              </a:pathLst>
            </a:custGeom>
            <a:solidFill>
              <a:srgbClr val="6A5C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01" name="Google Shape;2201;p22"/>
            <p:cNvSpPr/>
            <p:nvPr/>
          </p:nvSpPr>
          <p:spPr>
            <a:xfrm>
              <a:off x="16758628" y="10240429"/>
              <a:ext cx="2090291" cy="1125437"/>
            </a:xfrm>
            <a:custGeom>
              <a:rect b="b" l="l" r="r" t="t"/>
              <a:pathLst>
                <a:path extrusionOk="0" h="1178" w="2184">
                  <a:moveTo>
                    <a:pt x="0" y="177"/>
                  </a:moveTo>
                  <a:lnTo>
                    <a:pt x="0" y="177"/>
                  </a:lnTo>
                  <a:cubicBezTo>
                    <a:pt x="5" y="193"/>
                    <a:pt x="40" y="397"/>
                    <a:pt x="265" y="552"/>
                  </a:cubicBezTo>
                  <a:cubicBezTo>
                    <a:pt x="490" y="709"/>
                    <a:pt x="797" y="947"/>
                    <a:pt x="958" y="1062"/>
                  </a:cubicBezTo>
                  <a:cubicBezTo>
                    <a:pt x="1121" y="1177"/>
                    <a:pt x="1241" y="1092"/>
                    <a:pt x="1273" y="1062"/>
                  </a:cubicBezTo>
                  <a:cubicBezTo>
                    <a:pt x="1305" y="1030"/>
                    <a:pt x="1407" y="929"/>
                    <a:pt x="1624" y="787"/>
                  </a:cubicBezTo>
                  <a:cubicBezTo>
                    <a:pt x="1840" y="645"/>
                    <a:pt x="2183" y="407"/>
                    <a:pt x="2183" y="204"/>
                  </a:cubicBezTo>
                  <a:cubicBezTo>
                    <a:pt x="2183" y="0"/>
                    <a:pt x="0" y="177"/>
                    <a:pt x="0" y="177"/>
                  </a:cubicBezTo>
                </a:path>
              </a:pathLst>
            </a:custGeom>
            <a:solidFill>
              <a:srgbClr val="C59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02" name="Google Shape;2202;p22"/>
            <p:cNvSpPr/>
            <p:nvPr/>
          </p:nvSpPr>
          <p:spPr>
            <a:xfrm>
              <a:off x="16754395" y="9318078"/>
              <a:ext cx="2141068" cy="1256597"/>
            </a:xfrm>
            <a:custGeom>
              <a:rect b="b" l="l" r="r" t="t"/>
              <a:pathLst>
                <a:path extrusionOk="0" h="1315" w="2237">
                  <a:moveTo>
                    <a:pt x="2236" y="1102"/>
                  </a:moveTo>
                  <a:lnTo>
                    <a:pt x="2236" y="1102"/>
                  </a:lnTo>
                  <a:cubicBezTo>
                    <a:pt x="2236" y="1223"/>
                    <a:pt x="2108" y="1314"/>
                    <a:pt x="1969" y="1314"/>
                  </a:cubicBezTo>
                  <a:cubicBezTo>
                    <a:pt x="254" y="1314"/>
                    <a:pt x="254" y="1314"/>
                    <a:pt x="254" y="1314"/>
                  </a:cubicBezTo>
                  <a:cubicBezTo>
                    <a:pt x="115" y="1314"/>
                    <a:pt x="0" y="1223"/>
                    <a:pt x="0" y="1102"/>
                  </a:cubicBezTo>
                  <a:cubicBezTo>
                    <a:pt x="0" y="220"/>
                    <a:pt x="0" y="220"/>
                    <a:pt x="0" y="220"/>
                  </a:cubicBezTo>
                  <a:cubicBezTo>
                    <a:pt x="0" y="99"/>
                    <a:pt x="115" y="0"/>
                    <a:pt x="254" y="0"/>
                  </a:cubicBezTo>
                  <a:cubicBezTo>
                    <a:pt x="1969" y="0"/>
                    <a:pt x="1969" y="0"/>
                    <a:pt x="1969" y="0"/>
                  </a:cubicBezTo>
                  <a:cubicBezTo>
                    <a:pt x="2108" y="0"/>
                    <a:pt x="2236" y="99"/>
                    <a:pt x="2236" y="220"/>
                  </a:cubicBezTo>
                  <a:lnTo>
                    <a:pt x="2236" y="1102"/>
                  </a:lnTo>
                </a:path>
              </a:pathLst>
            </a:custGeom>
            <a:solidFill>
              <a:srgbClr val="C59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03" name="Google Shape;2203;p22"/>
            <p:cNvSpPr/>
            <p:nvPr/>
          </p:nvSpPr>
          <p:spPr>
            <a:xfrm>
              <a:off x="16585142" y="8975370"/>
              <a:ext cx="2509196" cy="554257"/>
            </a:xfrm>
            <a:custGeom>
              <a:rect b="b" l="l" r="r" t="t"/>
              <a:pathLst>
                <a:path extrusionOk="0" h="582" w="2620">
                  <a:moveTo>
                    <a:pt x="2544" y="0"/>
                  </a:moveTo>
                  <a:lnTo>
                    <a:pt x="2544" y="0"/>
                  </a:lnTo>
                  <a:cubicBezTo>
                    <a:pt x="2306" y="62"/>
                    <a:pt x="1546" y="86"/>
                    <a:pt x="1306" y="94"/>
                  </a:cubicBezTo>
                  <a:cubicBezTo>
                    <a:pt x="1068" y="86"/>
                    <a:pt x="310" y="62"/>
                    <a:pt x="72" y="0"/>
                  </a:cubicBezTo>
                  <a:cubicBezTo>
                    <a:pt x="72" y="0"/>
                    <a:pt x="0" y="11"/>
                    <a:pt x="54" y="96"/>
                  </a:cubicBezTo>
                  <a:cubicBezTo>
                    <a:pt x="54" y="96"/>
                    <a:pt x="94" y="115"/>
                    <a:pt x="105" y="262"/>
                  </a:cubicBezTo>
                  <a:cubicBezTo>
                    <a:pt x="115" y="409"/>
                    <a:pt x="72" y="508"/>
                    <a:pt x="129" y="581"/>
                  </a:cubicBezTo>
                  <a:cubicBezTo>
                    <a:pt x="1231" y="581"/>
                    <a:pt x="1231" y="581"/>
                    <a:pt x="1231" y="581"/>
                  </a:cubicBezTo>
                  <a:cubicBezTo>
                    <a:pt x="1381" y="581"/>
                    <a:pt x="1381" y="581"/>
                    <a:pt x="1381" y="581"/>
                  </a:cubicBezTo>
                  <a:cubicBezTo>
                    <a:pt x="2493" y="581"/>
                    <a:pt x="2493" y="581"/>
                    <a:pt x="2493" y="581"/>
                  </a:cubicBezTo>
                  <a:cubicBezTo>
                    <a:pt x="2549" y="508"/>
                    <a:pt x="2507" y="409"/>
                    <a:pt x="2517" y="262"/>
                  </a:cubicBezTo>
                  <a:cubicBezTo>
                    <a:pt x="2528" y="115"/>
                    <a:pt x="2565" y="99"/>
                    <a:pt x="2565" y="99"/>
                  </a:cubicBezTo>
                  <a:cubicBezTo>
                    <a:pt x="2619" y="14"/>
                    <a:pt x="2544" y="0"/>
                    <a:pt x="2544" y="0"/>
                  </a:cubicBezTo>
                </a:path>
              </a:pathLst>
            </a:custGeom>
            <a:solidFill>
              <a:srgbClr val="FFF9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04" name="Google Shape;2204;p22"/>
            <p:cNvSpPr/>
            <p:nvPr/>
          </p:nvSpPr>
          <p:spPr>
            <a:xfrm>
              <a:off x="16644381" y="9648094"/>
              <a:ext cx="2318785" cy="139622"/>
            </a:xfrm>
            <a:custGeom>
              <a:rect b="b" l="l" r="r" t="t"/>
              <a:pathLst>
                <a:path extrusionOk="0" h="148" w="2419">
                  <a:moveTo>
                    <a:pt x="2418" y="75"/>
                  </a:moveTo>
                  <a:lnTo>
                    <a:pt x="2418" y="75"/>
                  </a:lnTo>
                  <a:cubicBezTo>
                    <a:pt x="2418" y="118"/>
                    <a:pt x="2375" y="147"/>
                    <a:pt x="2322" y="147"/>
                  </a:cubicBezTo>
                  <a:cubicBezTo>
                    <a:pt x="96" y="147"/>
                    <a:pt x="96" y="147"/>
                    <a:pt x="96" y="147"/>
                  </a:cubicBezTo>
                  <a:cubicBezTo>
                    <a:pt x="43" y="147"/>
                    <a:pt x="0" y="118"/>
                    <a:pt x="0" y="75"/>
                  </a:cubicBezTo>
                  <a:lnTo>
                    <a:pt x="0" y="75"/>
                  </a:lnTo>
                  <a:cubicBezTo>
                    <a:pt x="0" y="29"/>
                    <a:pt x="43" y="0"/>
                    <a:pt x="96" y="0"/>
                  </a:cubicBezTo>
                  <a:cubicBezTo>
                    <a:pt x="2322" y="0"/>
                    <a:pt x="2322" y="0"/>
                    <a:pt x="2322" y="0"/>
                  </a:cubicBezTo>
                  <a:cubicBezTo>
                    <a:pt x="2375" y="0"/>
                    <a:pt x="2418" y="29"/>
                    <a:pt x="2418" y="75"/>
                  </a:cubicBezTo>
                </a:path>
              </a:pathLst>
            </a:custGeom>
            <a:solidFill>
              <a:srgbClr val="FFF9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05" name="Google Shape;2205;p22"/>
            <p:cNvSpPr/>
            <p:nvPr/>
          </p:nvSpPr>
          <p:spPr>
            <a:xfrm>
              <a:off x="16644381" y="9901952"/>
              <a:ext cx="2318785" cy="160777"/>
            </a:xfrm>
            <a:custGeom>
              <a:rect b="b" l="l" r="r" t="t"/>
              <a:pathLst>
                <a:path extrusionOk="0" h="173" w="2419">
                  <a:moveTo>
                    <a:pt x="2418" y="86"/>
                  </a:moveTo>
                  <a:lnTo>
                    <a:pt x="2418" y="86"/>
                  </a:lnTo>
                  <a:cubicBezTo>
                    <a:pt x="2418" y="132"/>
                    <a:pt x="2375" y="172"/>
                    <a:pt x="2322" y="172"/>
                  </a:cubicBezTo>
                  <a:cubicBezTo>
                    <a:pt x="96" y="172"/>
                    <a:pt x="96" y="172"/>
                    <a:pt x="96" y="172"/>
                  </a:cubicBezTo>
                  <a:cubicBezTo>
                    <a:pt x="43" y="172"/>
                    <a:pt x="0" y="132"/>
                    <a:pt x="0" y="86"/>
                  </a:cubicBezTo>
                  <a:lnTo>
                    <a:pt x="0" y="86"/>
                  </a:lnTo>
                  <a:cubicBezTo>
                    <a:pt x="0" y="40"/>
                    <a:pt x="43" y="0"/>
                    <a:pt x="96" y="0"/>
                  </a:cubicBezTo>
                  <a:cubicBezTo>
                    <a:pt x="2322" y="0"/>
                    <a:pt x="2322" y="0"/>
                    <a:pt x="2322" y="0"/>
                  </a:cubicBezTo>
                  <a:cubicBezTo>
                    <a:pt x="2375" y="0"/>
                    <a:pt x="2418" y="40"/>
                    <a:pt x="2418" y="86"/>
                  </a:cubicBezTo>
                </a:path>
              </a:pathLst>
            </a:custGeom>
            <a:solidFill>
              <a:srgbClr val="FFF9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06" name="Google Shape;2206;p22"/>
            <p:cNvSpPr/>
            <p:nvPr/>
          </p:nvSpPr>
          <p:spPr>
            <a:xfrm>
              <a:off x="16648613" y="10206581"/>
              <a:ext cx="2310322" cy="139622"/>
            </a:xfrm>
            <a:custGeom>
              <a:rect b="b" l="l" r="r" t="t"/>
              <a:pathLst>
                <a:path extrusionOk="0" h="148" w="2414">
                  <a:moveTo>
                    <a:pt x="2413" y="75"/>
                  </a:moveTo>
                  <a:lnTo>
                    <a:pt x="2413" y="75"/>
                  </a:lnTo>
                  <a:cubicBezTo>
                    <a:pt x="2413" y="118"/>
                    <a:pt x="2370" y="147"/>
                    <a:pt x="2319" y="147"/>
                  </a:cubicBezTo>
                  <a:cubicBezTo>
                    <a:pt x="97" y="147"/>
                    <a:pt x="97" y="147"/>
                    <a:pt x="97" y="147"/>
                  </a:cubicBezTo>
                  <a:cubicBezTo>
                    <a:pt x="43" y="147"/>
                    <a:pt x="0" y="118"/>
                    <a:pt x="0" y="75"/>
                  </a:cubicBezTo>
                  <a:lnTo>
                    <a:pt x="0" y="75"/>
                  </a:lnTo>
                  <a:cubicBezTo>
                    <a:pt x="0" y="30"/>
                    <a:pt x="43" y="0"/>
                    <a:pt x="97" y="0"/>
                  </a:cubicBezTo>
                  <a:cubicBezTo>
                    <a:pt x="2319" y="0"/>
                    <a:pt x="2319" y="0"/>
                    <a:pt x="2319" y="0"/>
                  </a:cubicBezTo>
                  <a:cubicBezTo>
                    <a:pt x="2370" y="0"/>
                    <a:pt x="2413" y="30"/>
                    <a:pt x="2413" y="75"/>
                  </a:cubicBezTo>
                </a:path>
              </a:pathLst>
            </a:custGeom>
            <a:solidFill>
              <a:srgbClr val="FFF9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07" name="Google Shape;2207;p22"/>
            <p:cNvSpPr/>
            <p:nvPr/>
          </p:nvSpPr>
          <p:spPr>
            <a:xfrm>
              <a:off x="16648613" y="10460440"/>
              <a:ext cx="2310322" cy="160777"/>
            </a:xfrm>
            <a:custGeom>
              <a:rect b="b" l="l" r="r" t="t"/>
              <a:pathLst>
                <a:path extrusionOk="0" h="173" w="2414">
                  <a:moveTo>
                    <a:pt x="2413" y="86"/>
                  </a:moveTo>
                  <a:lnTo>
                    <a:pt x="2413" y="86"/>
                  </a:lnTo>
                  <a:cubicBezTo>
                    <a:pt x="2413" y="132"/>
                    <a:pt x="2370" y="172"/>
                    <a:pt x="2319" y="172"/>
                  </a:cubicBezTo>
                  <a:cubicBezTo>
                    <a:pt x="97" y="172"/>
                    <a:pt x="97" y="172"/>
                    <a:pt x="97" y="172"/>
                  </a:cubicBezTo>
                  <a:cubicBezTo>
                    <a:pt x="43" y="172"/>
                    <a:pt x="0" y="132"/>
                    <a:pt x="0" y="86"/>
                  </a:cubicBezTo>
                  <a:lnTo>
                    <a:pt x="0" y="86"/>
                  </a:lnTo>
                  <a:cubicBezTo>
                    <a:pt x="0" y="43"/>
                    <a:pt x="43" y="0"/>
                    <a:pt x="97" y="0"/>
                  </a:cubicBezTo>
                  <a:cubicBezTo>
                    <a:pt x="2319" y="0"/>
                    <a:pt x="2319" y="0"/>
                    <a:pt x="2319" y="0"/>
                  </a:cubicBezTo>
                  <a:cubicBezTo>
                    <a:pt x="2370" y="0"/>
                    <a:pt x="2413" y="43"/>
                    <a:pt x="2413" y="86"/>
                  </a:cubicBezTo>
                </a:path>
              </a:pathLst>
            </a:custGeom>
            <a:solidFill>
              <a:srgbClr val="FFF9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08" name="Google Shape;2208;p22"/>
            <p:cNvSpPr/>
            <p:nvPr/>
          </p:nvSpPr>
          <p:spPr>
            <a:xfrm>
              <a:off x="17253697" y="10947001"/>
              <a:ext cx="1138236" cy="380787"/>
            </a:xfrm>
            <a:custGeom>
              <a:rect b="b" l="l" r="r" t="t"/>
              <a:pathLst>
                <a:path extrusionOk="0" h="402" w="1191">
                  <a:moveTo>
                    <a:pt x="8" y="8"/>
                  </a:moveTo>
                  <a:lnTo>
                    <a:pt x="8" y="8"/>
                  </a:lnTo>
                  <a:cubicBezTo>
                    <a:pt x="0" y="0"/>
                    <a:pt x="679" y="107"/>
                    <a:pt x="1190" y="0"/>
                  </a:cubicBezTo>
                  <a:cubicBezTo>
                    <a:pt x="1190" y="0"/>
                    <a:pt x="784" y="377"/>
                    <a:pt x="626" y="391"/>
                  </a:cubicBezTo>
                  <a:cubicBezTo>
                    <a:pt x="468" y="401"/>
                    <a:pt x="136" y="105"/>
                    <a:pt x="8" y="8"/>
                  </a:cubicBezTo>
                </a:path>
              </a:pathLst>
            </a:custGeom>
            <a:solidFill>
              <a:srgbClr val="4E4E4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nvGrpSpPr>
            <p:cNvPr id="2209" name="Google Shape;2209;p22"/>
            <p:cNvGrpSpPr/>
            <p:nvPr/>
          </p:nvGrpSpPr>
          <p:grpSpPr>
            <a:xfrm>
              <a:off x="16331259" y="7824547"/>
              <a:ext cx="1163624" cy="1180440"/>
              <a:chOff x="16331259" y="7824547"/>
              <a:chExt cx="1163624" cy="1180440"/>
            </a:xfrm>
          </p:grpSpPr>
          <p:sp>
            <p:nvSpPr>
              <p:cNvPr id="2210" name="Google Shape;2210;p22"/>
              <p:cNvSpPr/>
              <p:nvPr/>
            </p:nvSpPr>
            <p:spPr>
              <a:xfrm>
                <a:off x="16572448" y="8074174"/>
                <a:ext cx="689712" cy="689648"/>
              </a:xfrm>
              <a:custGeom>
                <a:rect b="b" l="l" r="r" t="t"/>
                <a:pathLst>
                  <a:path extrusionOk="0" h="724" w="723">
                    <a:moveTo>
                      <a:pt x="361" y="0"/>
                    </a:moveTo>
                    <a:lnTo>
                      <a:pt x="361" y="0"/>
                    </a:lnTo>
                    <a:cubicBezTo>
                      <a:pt x="160" y="0"/>
                      <a:pt x="0" y="161"/>
                      <a:pt x="0" y="361"/>
                    </a:cubicBezTo>
                    <a:cubicBezTo>
                      <a:pt x="0" y="559"/>
                      <a:pt x="160" y="723"/>
                      <a:pt x="361" y="723"/>
                    </a:cubicBezTo>
                    <a:cubicBezTo>
                      <a:pt x="559" y="723"/>
                      <a:pt x="722" y="559"/>
                      <a:pt x="722" y="361"/>
                    </a:cubicBezTo>
                    <a:cubicBezTo>
                      <a:pt x="722" y="161"/>
                      <a:pt x="559" y="0"/>
                      <a:pt x="361" y="0"/>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11" name="Google Shape;2211;p22"/>
              <p:cNvSpPr/>
              <p:nvPr/>
            </p:nvSpPr>
            <p:spPr>
              <a:xfrm>
                <a:off x="16331259" y="7824547"/>
                <a:ext cx="1163624" cy="1180440"/>
              </a:xfrm>
              <a:custGeom>
                <a:rect b="b" l="l" r="r" t="t"/>
                <a:pathLst>
                  <a:path extrusionOk="0" h="1235" w="1215">
                    <a:moveTo>
                      <a:pt x="746" y="137"/>
                    </a:moveTo>
                    <a:lnTo>
                      <a:pt x="746" y="137"/>
                    </a:lnTo>
                    <a:cubicBezTo>
                      <a:pt x="719" y="132"/>
                      <a:pt x="695" y="126"/>
                      <a:pt x="668" y="121"/>
                    </a:cubicBezTo>
                    <a:cubicBezTo>
                      <a:pt x="668" y="118"/>
                      <a:pt x="668" y="118"/>
                      <a:pt x="668" y="118"/>
                    </a:cubicBezTo>
                    <a:cubicBezTo>
                      <a:pt x="639" y="0"/>
                      <a:pt x="639" y="0"/>
                      <a:pt x="639" y="0"/>
                    </a:cubicBezTo>
                    <a:cubicBezTo>
                      <a:pt x="513" y="9"/>
                      <a:pt x="513" y="9"/>
                      <a:pt x="513" y="9"/>
                    </a:cubicBezTo>
                    <a:cubicBezTo>
                      <a:pt x="500" y="134"/>
                      <a:pt x="500" y="134"/>
                      <a:pt x="500" y="134"/>
                    </a:cubicBezTo>
                    <a:cubicBezTo>
                      <a:pt x="473" y="139"/>
                      <a:pt x="447" y="148"/>
                      <a:pt x="422" y="158"/>
                    </a:cubicBezTo>
                    <a:cubicBezTo>
                      <a:pt x="420" y="155"/>
                      <a:pt x="420" y="155"/>
                      <a:pt x="420" y="155"/>
                    </a:cubicBezTo>
                    <a:cubicBezTo>
                      <a:pt x="339" y="67"/>
                      <a:pt x="339" y="67"/>
                      <a:pt x="339" y="67"/>
                    </a:cubicBezTo>
                    <a:cubicBezTo>
                      <a:pt x="235" y="134"/>
                      <a:pt x="235" y="134"/>
                      <a:pt x="235" y="134"/>
                    </a:cubicBezTo>
                    <a:cubicBezTo>
                      <a:pt x="281" y="249"/>
                      <a:pt x="281" y="249"/>
                      <a:pt x="281" y="249"/>
                    </a:cubicBezTo>
                    <a:cubicBezTo>
                      <a:pt x="259" y="265"/>
                      <a:pt x="241" y="287"/>
                      <a:pt x="224" y="308"/>
                    </a:cubicBezTo>
                    <a:cubicBezTo>
                      <a:pt x="222" y="305"/>
                      <a:pt x="222" y="305"/>
                      <a:pt x="222" y="305"/>
                    </a:cubicBezTo>
                    <a:cubicBezTo>
                      <a:pt x="109" y="268"/>
                      <a:pt x="109" y="268"/>
                      <a:pt x="109" y="268"/>
                    </a:cubicBezTo>
                    <a:cubicBezTo>
                      <a:pt x="48" y="375"/>
                      <a:pt x="48" y="375"/>
                      <a:pt x="48" y="375"/>
                    </a:cubicBezTo>
                    <a:cubicBezTo>
                      <a:pt x="144" y="455"/>
                      <a:pt x="144" y="455"/>
                      <a:pt x="144" y="455"/>
                    </a:cubicBezTo>
                    <a:cubicBezTo>
                      <a:pt x="134" y="482"/>
                      <a:pt x="128" y="498"/>
                      <a:pt x="123" y="535"/>
                    </a:cubicBezTo>
                    <a:cubicBezTo>
                      <a:pt x="120" y="535"/>
                      <a:pt x="120" y="535"/>
                      <a:pt x="120" y="535"/>
                    </a:cubicBezTo>
                    <a:cubicBezTo>
                      <a:pt x="0" y="554"/>
                      <a:pt x="0" y="554"/>
                      <a:pt x="0" y="554"/>
                    </a:cubicBezTo>
                    <a:cubicBezTo>
                      <a:pt x="0" y="677"/>
                      <a:pt x="0" y="677"/>
                      <a:pt x="0" y="677"/>
                    </a:cubicBezTo>
                    <a:cubicBezTo>
                      <a:pt x="123" y="701"/>
                      <a:pt x="123" y="701"/>
                      <a:pt x="123" y="701"/>
                    </a:cubicBezTo>
                    <a:cubicBezTo>
                      <a:pt x="128" y="736"/>
                      <a:pt x="139" y="771"/>
                      <a:pt x="152" y="803"/>
                    </a:cubicBezTo>
                    <a:cubicBezTo>
                      <a:pt x="149" y="806"/>
                      <a:pt x="149" y="806"/>
                      <a:pt x="149" y="806"/>
                    </a:cubicBezTo>
                    <a:cubicBezTo>
                      <a:pt x="59" y="886"/>
                      <a:pt x="59" y="886"/>
                      <a:pt x="59" y="886"/>
                    </a:cubicBezTo>
                    <a:cubicBezTo>
                      <a:pt x="125" y="990"/>
                      <a:pt x="125" y="990"/>
                      <a:pt x="125" y="990"/>
                    </a:cubicBezTo>
                    <a:cubicBezTo>
                      <a:pt x="241" y="947"/>
                      <a:pt x="241" y="947"/>
                      <a:pt x="241" y="947"/>
                    </a:cubicBezTo>
                    <a:cubicBezTo>
                      <a:pt x="267" y="977"/>
                      <a:pt x="297" y="1003"/>
                      <a:pt x="332" y="1027"/>
                    </a:cubicBezTo>
                    <a:cubicBezTo>
                      <a:pt x="329" y="1030"/>
                      <a:pt x="329" y="1030"/>
                      <a:pt x="329" y="1030"/>
                    </a:cubicBezTo>
                    <a:cubicBezTo>
                      <a:pt x="299" y="1148"/>
                      <a:pt x="299" y="1148"/>
                      <a:pt x="299" y="1148"/>
                    </a:cubicBezTo>
                    <a:cubicBezTo>
                      <a:pt x="412" y="1199"/>
                      <a:pt x="412" y="1199"/>
                      <a:pt x="412" y="1199"/>
                    </a:cubicBezTo>
                    <a:cubicBezTo>
                      <a:pt x="484" y="1100"/>
                      <a:pt x="484" y="1100"/>
                      <a:pt x="484" y="1100"/>
                    </a:cubicBezTo>
                    <a:cubicBezTo>
                      <a:pt x="484" y="1097"/>
                      <a:pt x="484" y="1097"/>
                      <a:pt x="484" y="1097"/>
                    </a:cubicBezTo>
                    <a:cubicBezTo>
                      <a:pt x="511" y="1105"/>
                      <a:pt x="537" y="1111"/>
                      <a:pt x="564" y="1113"/>
                    </a:cubicBezTo>
                    <a:cubicBezTo>
                      <a:pt x="564" y="1116"/>
                      <a:pt x="564" y="1116"/>
                      <a:pt x="564" y="1116"/>
                    </a:cubicBezTo>
                    <a:cubicBezTo>
                      <a:pt x="591" y="1234"/>
                      <a:pt x="591" y="1234"/>
                      <a:pt x="591" y="1234"/>
                    </a:cubicBezTo>
                    <a:cubicBezTo>
                      <a:pt x="717" y="1226"/>
                      <a:pt x="717" y="1226"/>
                      <a:pt x="717" y="1226"/>
                    </a:cubicBezTo>
                    <a:cubicBezTo>
                      <a:pt x="733" y="1102"/>
                      <a:pt x="733" y="1102"/>
                      <a:pt x="733" y="1102"/>
                    </a:cubicBezTo>
                    <a:lnTo>
                      <a:pt x="733" y="1102"/>
                    </a:lnTo>
                    <a:cubicBezTo>
                      <a:pt x="757" y="1095"/>
                      <a:pt x="783" y="1086"/>
                      <a:pt x="807" y="1076"/>
                    </a:cubicBezTo>
                    <a:cubicBezTo>
                      <a:pt x="810" y="1081"/>
                      <a:pt x="810" y="1081"/>
                      <a:pt x="810" y="1081"/>
                    </a:cubicBezTo>
                    <a:cubicBezTo>
                      <a:pt x="891" y="1170"/>
                      <a:pt x="891" y="1170"/>
                      <a:pt x="891" y="1170"/>
                    </a:cubicBezTo>
                    <a:cubicBezTo>
                      <a:pt x="995" y="1102"/>
                      <a:pt x="995" y="1102"/>
                      <a:pt x="995" y="1102"/>
                    </a:cubicBezTo>
                    <a:cubicBezTo>
                      <a:pt x="949" y="987"/>
                      <a:pt x="949" y="987"/>
                      <a:pt x="949" y="987"/>
                    </a:cubicBezTo>
                    <a:cubicBezTo>
                      <a:pt x="949" y="985"/>
                      <a:pt x="949" y="985"/>
                      <a:pt x="949" y="985"/>
                    </a:cubicBezTo>
                    <a:cubicBezTo>
                      <a:pt x="968" y="966"/>
                      <a:pt x="987" y="947"/>
                      <a:pt x="1003" y="926"/>
                    </a:cubicBezTo>
                    <a:cubicBezTo>
                      <a:pt x="1008" y="929"/>
                      <a:pt x="1008" y="929"/>
                      <a:pt x="1008" y="929"/>
                    </a:cubicBezTo>
                    <a:cubicBezTo>
                      <a:pt x="1123" y="969"/>
                      <a:pt x="1123" y="969"/>
                      <a:pt x="1123" y="969"/>
                    </a:cubicBezTo>
                    <a:cubicBezTo>
                      <a:pt x="1182" y="859"/>
                      <a:pt x="1182" y="859"/>
                      <a:pt x="1182" y="859"/>
                    </a:cubicBezTo>
                    <a:cubicBezTo>
                      <a:pt x="1086" y="779"/>
                      <a:pt x="1086" y="779"/>
                      <a:pt x="1086" y="779"/>
                    </a:cubicBezTo>
                    <a:cubicBezTo>
                      <a:pt x="1086" y="773"/>
                      <a:pt x="1086" y="773"/>
                      <a:pt x="1086" y="773"/>
                    </a:cubicBezTo>
                    <a:cubicBezTo>
                      <a:pt x="1094" y="747"/>
                      <a:pt x="1099" y="725"/>
                      <a:pt x="1105" y="691"/>
                    </a:cubicBezTo>
                    <a:cubicBezTo>
                      <a:pt x="1110" y="691"/>
                      <a:pt x="1110" y="691"/>
                      <a:pt x="1110" y="691"/>
                    </a:cubicBezTo>
                    <a:cubicBezTo>
                      <a:pt x="1214" y="682"/>
                      <a:pt x="1214" y="682"/>
                      <a:pt x="1214" y="682"/>
                    </a:cubicBezTo>
                    <a:cubicBezTo>
                      <a:pt x="1214" y="557"/>
                      <a:pt x="1214" y="557"/>
                      <a:pt x="1214" y="557"/>
                    </a:cubicBezTo>
                    <a:cubicBezTo>
                      <a:pt x="1099" y="533"/>
                      <a:pt x="1099" y="533"/>
                      <a:pt x="1099" y="533"/>
                    </a:cubicBezTo>
                    <a:cubicBezTo>
                      <a:pt x="1102" y="533"/>
                      <a:pt x="1102" y="533"/>
                      <a:pt x="1102" y="533"/>
                    </a:cubicBezTo>
                    <a:cubicBezTo>
                      <a:pt x="1096" y="498"/>
                      <a:pt x="1089" y="466"/>
                      <a:pt x="1075" y="434"/>
                    </a:cubicBezTo>
                    <a:cubicBezTo>
                      <a:pt x="1080" y="431"/>
                      <a:pt x="1080" y="431"/>
                      <a:pt x="1080" y="431"/>
                    </a:cubicBezTo>
                    <a:cubicBezTo>
                      <a:pt x="1171" y="351"/>
                      <a:pt x="1171" y="351"/>
                      <a:pt x="1171" y="351"/>
                    </a:cubicBezTo>
                    <a:cubicBezTo>
                      <a:pt x="1107" y="244"/>
                      <a:pt x="1107" y="244"/>
                      <a:pt x="1107" y="244"/>
                    </a:cubicBezTo>
                    <a:cubicBezTo>
                      <a:pt x="990" y="289"/>
                      <a:pt x="990" y="289"/>
                      <a:pt x="990" y="289"/>
                    </a:cubicBezTo>
                    <a:lnTo>
                      <a:pt x="990" y="289"/>
                    </a:lnTo>
                    <a:cubicBezTo>
                      <a:pt x="963" y="260"/>
                      <a:pt x="933" y="233"/>
                      <a:pt x="899" y="209"/>
                    </a:cubicBezTo>
                    <a:cubicBezTo>
                      <a:pt x="901" y="206"/>
                      <a:pt x="901" y="206"/>
                      <a:pt x="901" y="206"/>
                    </a:cubicBezTo>
                    <a:cubicBezTo>
                      <a:pt x="933" y="89"/>
                      <a:pt x="933" y="89"/>
                      <a:pt x="933" y="89"/>
                    </a:cubicBezTo>
                    <a:cubicBezTo>
                      <a:pt x="818" y="35"/>
                      <a:pt x="818" y="35"/>
                      <a:pt x="818" y="35"/>
                    </a:cubicBezTo>
                    <a:cubicBezTo>
                      <a:pt x="746" y="137"/>
                      <a:pt x="746" y="137"/>
                      <a:pt x="746" y="137"/>
                    </a:cubicBezTo>
                    <a:close/>
                    <a:moveTo>
                      <a:pt x="1027" y="618"/>
                    </a:moveTo>
                    <a:lnTo>
                      <a:pt x="1027" y="618"/>
                    </a:lnTo>
                    <a:cubicBezTo>
                      <a:pt x="1027" y="846"/>
                      <a:pt x="842" y="1030"/>
                      <a:pt x="615" y="1030"/>
                    </a:cubicBezTo>
                    <a:cubicBezTo>
                      <a:pt x="385" y="1030"/>
                      <a:pt x="200" y="846"/>
                      <a:pt x="200" y="618"/>
                    </a:cubicBezTo>
                    <a:cubicBezTo>
                      <a:pt x="200" y="388"/>
                      <a:pt x="385" y="204"/>
                      <a:pt x="615" y="204"/>
                    </a:cubicBezTo>
                    <a:cubicBezTo>
                      <a:pt x="842" y="204"/>
                      <a:pt x="1027" y="388"/>
                      <a:pt x="1027" y="618"/>
                    </a:cubicBezTo>
                    <a:close/>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12" name="Google Shape;2212;p22"/>
            <p:cNvGrpSpPr/>
            <p:nvPr/>
          </p:nvGrpSpPr>
          <p:grpSpPr>
            <a:xfrm>
              <a:off x="17545661" y="8480347"/>
              <a:ext cx="588159" cy="600797"/>
              <a:chOff x="17545661" y="8480347"/>
              <a:chExt cx="588159" cy="600797"/>
            </a:xfrm>
          </p:grpSpPr>
          <p:sp>
            <p:nvSpPr>
              <p:cNvPr id="2213" name="Google Shape;2213;p22"/>
              <p:cNvSpPr/>
              <p:nvPr/>
            </p:nvSpPr>
            <p:spPr>
              <a:xfrm>
                <a:off x="17668370" y="8603045"/>
                <a:ext cx="351203" cy="351170"/>
              </a:xfrm>
              <a:custGeom>
                <a:rect b="b" l="l" r="r" t="t"/>
                <a:pathLst>
                  <a:path extrusionOk="0" h="370" w="370">
                    <a:moveTo>
                      <a:pt x="184" y="0"/>
                    </a:moveTo>
                    <a:lnTo>
                      <a:pt x="184" y="0"/>
                    </a:lnTo>
                    <a:cubicBezTo>
                      <a:pt x="83" y="0"/>
                      <a:pt x="0" y="83"/>
                      <a:pt x="0" y="185"/>
                    </a:cubicBezTo>
                    <a:cubicBezTo>
                      <a:pt x="0" y="286"/>
                      <a:pt x="83" y="369"/>
                      <a:pt x="184" y="369"/>
                    </a:cubicBezTo>
                    <a:cubicBezTo>
                      <a:pt x="286" y="369"/>
                      <a:pt x="369" y="286"/>
                      <a:pt x="369" y="185"/>
                    </a:cubicBezTo>
                    <a:cubicBezTo>
                      <a:pt x="369" y="83"/>
                      <a:pt x="286" y="0"/>
                      <a:pt x="184" y="0"/>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14" name="Google Shape;2214;p22"/>
              <p:cNvSpPr/>
              <p:nvPr/>
            </p:nvSpPr>
            <p:spPr>
              <a:xfrm>
                <a:off x="17545661" y="8480347"/>
                <a:ext cx="588159" cy="600797"/>
              </a:xfrm>
              <a:custGeom>
                <a:rect b="b" l="l" r="r" t="t"/>
                <a:pathLst>
                  <a:path extrusionOk="0" h="630" w="619">
                    <a:moveTo>
                      <a:pt x="380" y="70"/>
                    </a:moveTo>
                    <a:lnTo>
                      <a:pt x="380" y="70"/>
                    </a:lnTo>
                    <a:cubicBezTo>
                      <a:pt x="366" y="65"/>
                      <a:pt x="353" y="62"/>
                      <a:pt x="340" y="62"/>
                    </a:cubicBezTo>
                    <a:cubicBezTo>
                      <a:pt x="340" y="60"/>
                      <a:pt x="340" y="60"/>
                      <a:pt x="340" y="60"/>
                    </a:cubicBezTo>
                    <a:cubicBezTo>
                      <a:pt x="323" y="0"/>
                      <a:pt x="323" y="0"/>
                      <a:pt x="323" y="0"/>
                    </a:cubicBezTo>
                    <a:cubicBezTo>
                      <a:pt x="262" y="3"/>
                      <a:pt x="262" y="3"/>
                      <a:pt x="262" y="3"/>
                    </a:cubicBezTo>
                    <a:cubicBezTo>
                      <a:pt x="254" y="67"/>
                      <a:pt x="254" y="67"/>
                      <a:pt x="254" y="67"/>
                    </a:cubicBezTo>
                    <a:cubicBezTo>
                      <a:pt x="240" y="70"/>
                      <a:pt x="227" y="73"/>
                      <a:pt x="214" y="78"/>
                    </a:cubicBezTo>
                    <a:lnTo>
                      <a:pt x="214" y="78"/>
                    </a:lnTo>
                    <a:cubicBezTo>
                      <a:pt x="171" y="33"/>
                      <a:pt x="171" y="33"/>
                      <a:pt x="171" y="33"/>
                    </a:cubicBezTo>
                    <a:cubicBezTo>
                      <a:pt x="117" y="67"/>
                      <a:pt x="117" y="67"/>
                      <a:pt x="117" y="67"/>
                    </a:cubicBezTo>
                    <a:cubicBezTo>
                      <a:pt x="141" y="126"/>
                      <a:pt x="141" y="126"/>
                      <a:pt x="141" y="126"/>
                    </a:cubicBezTo>
                    <a:cubicBezTo>
                      <a:pt x="131" y="134"/>
                      <a:pt x="120" y="145"/>
                      <a:pt x="112" y="156"/>
                    </a:cubicBezTo>
                    <a:lnTo>
                      <a:pt x="112" y="156"/>
                    </a:lnTo>
                    <a:cubicBezTo>
                      <a:pt x="53" y="134"/>
                      <a:pt x="53" y="134"/>
                      <a:pt x="53" y="134"/>
                    </a:cubicBezTo>
                    <a:cubicBezTo>
                      <a:pt x="24" y="190"/>
                      <a:pt x="24" y="190"/>
                      <a:pt x="24" y="190"/>
                    </a:cubicBezTo>
                    <a:cubicBezTo>
                      <a:pt x="72" y="231"/>
                      <a:pt x="72" y="231"/>
                      <a:pt x="72" y="231"/>
                    </a:cubicBezTo>
                    <a:cubicBezTo>
                      <a:pt x="67" y="244"/>
                      <a:pt x="64" y="255"/>
                      <a:pt x="61" y="271"/>
                    </a:cubicBezTo>
                    <a:lnTo>
                      <a:pt x="61" y="271"/>
                    </a:lnTo>
                    <a:cubicBezTo>
                      <a:pt x="0" y="281"/>
                      <a:pt x="0" y="281"/>
                      <a:pt x="0" y="281"/>
                    </a:cubicBezTo>
                    <a:cubicBezTo>
                      <a:pt x="0" y="345"/>
                      <a:pt x="0" y="345"/>
                      <a:pt x="0" y="345"/>
                    </a:cubicBezTo>
                    <a:cubicBezTo>
                      <a:pt x="61" y="356"/>
                      <a:pt x="61" y="356"/>
                      <a:pt x="61" y="356"/>
                    </a:cubicBezTo>
                    <a:cubicBezTo>
                      <a:pt x="64" y="375"/>
                      <a:pt x="69" y="394"/>
                      <a:pt x="75" y="410"/>
                    </a:cubicBezTo>
                    <a:lnTo>
                      <a:pt x="75" y="410"/>
                    </a:lnTo>
                    <a:cubicBezTo>
                      <a:pt x="29" y="450"/>
                      <a:pt x="29" y="450"/>
                      <a:pt x="29" y="450"/>
                    </a:cubicBezTo>
                    <a:cubicBezTo>
                      <a:pt x="61" y="503"/>
                      <a:pt x="61" y="503"/>
                      <a:pt x="61" y="503"/>
                    </a:cubicBezTo>
                    <a:cubicBezTo>
                      <a:pt x="120" y="482"/>
                      <a:pt x="120" y="482"/>
                      <a:pt x="120" y="482"/>
                    </a:cubicBezTo>
                    <a:cubicBezTo>
                      <a:pt x="133" y="498"/>
                      <a:pt x="150" y="512"/>
                      <a:pt x="168" y="525"/>
                    </a:cubicBezTo>
                    <a:cubicBezTo>
                      <a:pt x="166" y="525"/>
                      <a:pt x="166" y="525"/>
                      <a:pt x="166" y="525"/>
                    </a:cubicBezTo>
                    <a:cubicBezTo>
                      <a:pt x="150" y="584"/>
                      <a:pt x="150" y="584"/>
                      <a:pt x="150" y="584"/>
                    </a:cubicBezTo>
                    <a:cubicBezTo>
                      <a:pt x="208" y="610"/>
                      <a:pt x="208" y="610"/>
                      <a:pt x="208" y="610"/>
                    </a:cubicBezTo>
                    <a:cubicBezTo>
                      <a:pt x="246" y="559"/>
                      <a:pt x="246" y="559"/>
                      <a:pt x="246" y="559"/>
                    </a:cubicBezTo>
                    <a:lnTo>
                      <a:pt x="246" y="559"/>
                    </a:lnTo>
                    <a:cubicBezTo>
                      <a:pt x="259" y="562"/>
                      <a:pt x="272" y="565"/>
                      <a:pt x="286" y="568"/>
                    </a:cubicBezTo>
                    <a:lnTo>
                      <a:pt x="286" y="568"/>
                    </a:lnTo>
                    <a:cubicBezTo>
                      <a:pt x="299" y="629"/>
                      <a:pt x="299" y="629"/>
                      <a:pt x="299" y="629"/>
                    </a:cubicBezTo>
                    <a:cubicBezTo>
                      <a:pt x="363" y="624"/>
                      <a:pt x="363" y="624"/>
                      <a:pt x="363" y="624"/>
                    </a:cubicBezTo>
                    <a:cubicBezTo>
                      <a:pt x="371" y="562"/>
                      <a:pt x="371" y="562"/>
                      <a:pt x="371" y="562"/>
                    </a:cubicBezTo>
                    <a:lnTo>
                      <a:pt x="371" y="562"/>
                    </a:lnTo>
                    <a:cubicBezTo>
                      <a:pt x="385" y="557"/>
                      <a:pt x="398" y="554"/>
                      <a:pt x="411" y="549"/>
                    </a:cubicBezTo>
                    <a:cubicBezTo>
                      <a:pt x="411" y="552"/>
                      <a:pt x="411" y="552"/>
                      <a:pt x="411" y="552"/>
                    </a:cubicBezTo>
                    <a:cubicBezTo>
                      <a:pt x="454" y="597"/>
                      <a:pt x="454" y="597"/>
                      <a:pt x="454" y="597"/>
                    </a:cubicBezTo>
                    <a:cubicBezTo>
                      <a:pt x="508" y="562"/>
                      <a:pt x="508" y="562"/>
                      <a:pt x="508" y="562"/>
                    </a:cubicBezTo>
                    <a:cubicBezTo>
                      <a:pt x="484" y="503"/>
                      <a:pt x="484" y="503"/>
                      <a:pt x="484" y="503"/>
                    </a:cubicBezTo>
                    <a:cubicBezTo>
                      <a:pt x="484" y="501"/>
                      <a:pt x="484" y="501"/>
                      <a:pt x="484" y="501"/>
                    </a:cubicBezTo>
                    <a:cubicBezTo>
                      <a:pt x="492" y="493"/>
                      <a:pt x="502" y="482"/>
                      <a:pt x="511" y="471"/>
                    </a:cubicBezTo>
                    <a:cubicBezTo>
                      <a:pt x="513" y="474"/>
                      <a:pt x="513" y="474"/>
                      <a:pt x="513" y="474"/>
                    </a:cubicBezTo>
                    <a:cubicBezTo>
                      <a:pt x="572" y="493"/>
                      <a:pt x="572" y="493"/>
                      <a:pt x="572" y="493"/>
                    </a:cubicBezTo>
                    <a:cubicBezTo>
                      <a:pt x="601" y="437"/>
                      <a:pt x="601" y="437"/>
                      <a:pt x="601" y="437"/>
                    </a:cubicBezTo>
                    <a:cubicBezTo>
                      <a:pt x="553" y="396"/>
                      <a:pt x="553" y="396"/>
                      <a:pt x="553" y="396"/>
                    </a:cubicBezTo>
                    <a:cubicBezTo>
                      <a:pt x="553" y="394"/>
                      <a:pt x="553" y="394"/>
                      <a:pt x="553" y="394"/>
                    </a:cubicBezTo>
                    <a:cubicBezTo>
                      <a:pt x="556" y="380"/>
                      <a:pt x="559" y="370"/>
                      <a:pt x="561" y="351"/>
                    </a:cubicBezTo>
                    <a:cubicBezTo>
                      <a:pt x="564" y="351"/>
                      <a:pt x="564" y="351"/>
                      <a:pt x="564" y="351"/>
                    </a:cubicBezTo>
                    <a:cubicBezTo>
                      <a:pt x="618" y="345"/>
                      <a:pt x="618" y="345"/>
                      <a:pt x="618" y="345"/>
                    </a:cubicBezTo>
                    <a:cubicBezTo>
                      <a:pt x="618" y="284"/>
                      <a:pt x="618" y="284"/>
                      <a:pt x="618" y="284"/>
                    </a:cubicBezTo>
                    <a:cubicBezTo>
                      <a:pt x="559" y="271"/>
                      <a:pt x="559" y="271"/>
                      <a:pt x="559" y="271"/>
                    </a:cubicBezTo>
                    <a:cubicBezTo>
                      <a:pt x="561" y="271"/>
                      <a:pt x="561" y="271"/>
                      <a:pt x="561" y="271"/>
                    </a:cubicBezTo>
                    <a:cubicBezTo>
                      <a:pt x="556" y="255"/>
                      <a:pt x="553" y="236"/>
                      <a:pt x="548" y="220"/>
                    </a:cubicBezTo>
                    <a:cubicBezTo>
                      <a:pt x="551" y="220"/>
                      <a:pt x="551" y="220"/>
                      <a:pt x="551" y="220"/>
                    </a:cubicBezTo>
                    <a:cubicBezTo>
                      <a:pt x="596" y="177"/>
                      <a:pt x="596" y="177"/>
                      <a:pt x="596" y="177"/>
                    </a:cubicBezTo>
                    <a:cubicBezTo>
                      <a:pt x="564" y="124"/>
                      <a:pt x="564" y="124"/>
                      <a:pt x="564" y="124"/>
                    </a:cubicBezTo>
                    <a:cubicBezTo>
                      <a:pt x="502" y="145"/>
                      <a:pt x="502" y="145"/>
                      <a:pt x="502" y="145"/>
                    </a:cubicBezTo>
                    <a:cubicBezTo>
                      <a:pt x="502" y="148"/>
                      <a:pt x="502" y="148"/>
                      <a:pt x="502" y="148"/>
                    </a:cubicBezTo>
                    <a:cubicBezTo>
                      <a:pt x="489" y="131"/>
                      <a:pt x="473" y="118"/>
                      <a:pt x="457" y="105"/>
                    </a:cubicBezTo>
                    <a:lnTo>
                      <a:pt x="457" y="105"/>
                    </a:lnTo>
                    <a:cubicBezTo>
                      <a:pt x="473" y="43"/>
                      <a:pt x="473" y="43"/>
                      <a:pt x="473" y="43"/>
                    </a:cubicBezTo>
                    <a:cubicBezTo>
                      <a:pt x="417" y="17"/>
                      <a:pt x="417" y="17"/>
                      <a:pt x="417" y="17"/>
                    </a:cubicBezTo>
                    <a:cubicBezTo>
                      <a:pt x="380" y="70"/>
                      <a:pt x="380" y="70"/>
                      <a:pt x="380" y="70"/>
                    </a:cubicBezTo>
                    <a:close/>
                    <a:moveTo>
                      <a:pt x="521" y="314"/>
                    </a:moveTo>
                    <a:lnTo>
                      <a:pt x="521" y="314"/>
                    </a:lnTo>
                    <a:cubicBezTo>
                      <a:pt x="521" y="431"/>
                      <a:pt x="428" y="525"/>
                      <a:pt x="312" y="525"/>
                    </a:cubicBezTo>
                    <a:cubicBezTo>
                      <a:pt x="195" y="525"/>
                      <a:pt x="101" y="431"/>
                      <a:pt x="101" y="314"/>
                    </a:cubicBezTo>
                    <a:cubicBezTo>
                      <a:pt x="101" y="199"/>
                      <a:pt x="195" y="102"/>
                      <a:pt x="312" y="102"/>
                    </a:cubicBezTo>
                    <a:cubicBezTo>
                      <a:pt x="428" y="102"/>
                      <a:pt x="521" y="199"/>
                      <a:pt x="521" y="314"/>
                    </a:cubicBezTo>
                    <a:close/>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15" name="Google Shape;2215;p22"/>
            <p:cNvGrpSpPr/>
            <p:nvPr/>
          </p:nvGrpSpPr>
          <p:grpSpPr>
            <a:xfrm>
              <a:off x="17812236" y="7168747"/>
              <a:ext cx="1595222" cy="1590844"/>
              <a:chOff x="17812236" y="7168747"/>
              <a:chExt cx="1595222" cy="1590844"/>
            </a:xfrm>
          </p:grpSpPr>
          <p:sp>
            <p:nvSpPr>
              <p:cNvPr id="2216" name="Google Shape;2216;p22"/>
              <p:cNvSpPr/>
              <p:nvPr/>
            </p:nvSpPr>
            <p:spPr>
              <a:xfrm>
                <a:off x="18078813" y="7435298"/>
                <a:ext cx="1057840" cy="1057742"/>
              </a:xfrm>
              <a:custGeom>
                <a:rect b="b" l="l" r="r" t="t"/>
                <a:pathLst>
                  <a:path extrusionOk="0" h="1109" w="1108">
                    <a:moveTo>
                      <a:pt x="262" y="163"/>
                    </a:moveTo>
                    <a:lnTo>
                      <a:pt x="262" y="163"/>
                    </a:lnTo>
                    <a:cubicBezTo>
                      <a:pt x="45" y="324"/>
                      <a:pt x="0" y="632"/>
                      <a:pt x="160" y="846"/>
                    </a:cubicBezTo>
                    <a:cubicBezTo>
                      <a:pt x="324" y="1062"/>
                      <a:pt x="629" y="1108"/>
                      <a:pt x="845" y="947"/>
                    </a:cubicBezTo>
                    <a:cubicBezTo>
                      <a:pt x="1062" y="787"/>
                      <a:pt x="1107" y="479"/>
                      <a:pt x="947" y="263"/>
                    </a:cubicBezTo>
                    <a:cubicBezTo>
                      <a:pt x="784" y="45"/>
                      <a:pt x="479" y="0"/>
                      <a:pt x="262" y="163"/>
                    </a:cubicBezTo>
                  </a:path>
                </a:pathLst>
              </a:custGeom>
              <a:solidFill>
                <a:srgbClr val="F29B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17" name="Google Shape;2217;p22"/>
              <p:cNvSpPr/>
              <p:nvPr/>
            </p:nvSpPr>
            <p:spPr>
              <a:xfrm>
                <a:off x="17812236" y="7168747"/>
                <a:ext cx="1595222" cy="1590844"/>
              </a:xfrm>
              <a:custGeom>
                <a:rect b="b" l="l" r="r" t="t"/>
                <a:pathLst>
                  <a:path extrusionOk="0" h="1662" w="1667">
                    <a:moveTo>
                      <a:pt x="586" y="203"/>
                    </a:moveTo>
                    <a:lnTo>
                      <a:pt x="586" y="203"/>
                    </a:lnTo>
                    <a:cubicBezTo>
                      <a:pt x="553" y="214"/>
                      <a:pt x="521" y="230"/>
                      <a:pt x="489" y="249"/>
                    </a:cubicBezTo>
                    <a:cubicBezTo>
                      <a:pt x="487" y="246"/>
                      <a:pt x="487" y="246"/>
                      <a:pt x="487" y="246"/>
                    </a:cubicBezTo>
                    <a:cubicBezTo>
                      <a:pt x="361" y="141"/>
                      <a:pt x="361" y="141"/>
                      <a:pt x="361" y="141"/>
                    </a:cubicBezTo>
                    <a:cubicBezTo>
                      <a:pt x="233" y="251"/>
                      <a:pt x="233" y="251"/>
                      <a:pt x="233" y="251"/>
                    </a:cubicBezTo>
                    <a:cubicBezTo>
                      <a:pt x="316" y="398"/>
                      <a:pt x="316" y="398"/>
                      <a:pt x="316" y="398"/>
                    </a:cubicBezTo>
                    <a:cubicBezTo>
                      <a:pt x="291" y="425"/>
                      <a:pt x="270" y="454"/>
                      <a:pt x="251" y="487"/>
                    </a:cubicBezTo>
                    <a:cubicBezTo>
                      <a:pt x="248" y="484"/>
                      <a:pt x="248" y="484"/>
                      <a:pt x="248" y="484"/>
                    </a:cubicBezTo>
                    <a:cubicBezTo>
                      <a:pt x="88" y="454"/>
                      <a:pt x="88" y="454"/>
                      <a:pt x="88" y="454"/>
                    </a:cubicBezTo>
                    <a:cubicBezTo>
                      <a:pt x="29" y="609"/>
                      <a:pt x="29" y="609"/>
                      <a:pt x="29" y="609"/>
                    </a:cubicBezTo>
                    <a:cubicBezTo>
                      <a:pt x="171" y="700"/>
                      <a:pt x="171" y="700"/>
                      <a:pt x="171" y="700"/>
                    </a:cubicBezTo>
                    <a:cubicBezTo>
                      <a:pt x="163" y="735"/>
                      <a:pt x="160" y="770"/>
                      <a:pt x="158" y="808"/>
                    </a:cubicBezTo>
                    <a:cubicBezTo>
                      <a:pt x="155" y="808"/>
                      <a:pt x="155" y="808"/>
                      <a:pt x="155" y="808"/>
                    </a:cubicBezTo>
                    <a:cubicBezTo>
                      <a:pt x="0" y="858"/>
                      <a:pt x="0" y="858"/>
                      <a:pt x="0" y="858"/>
                    </a:cubicBezTo>
                    <a:cubicBezTo>
                      <a:pt x="21" y="1024"/>
                      <a:pt x="21" y="1024"/>
                      <a:pt x="21" y="1024"/>
                    </a:cubicBezTo>
                    <a:cubicBezTo>
                      <a:pt x="190" y="1035"/>
                      <a:pt x="190" y="1035"/>
                      <a:pt x="190" y="1035"/>
                    </a:cubicBezTo>
                    <a:cubicBezTo>
                      <a:pt x="201" y="1070"/>
                      <a:pt x="206" y="1088"/>
                      <a:pt x="233" y="1137"/>
                    </a:cubicBezTo>
                    <a:cubicBezTo>
                      <a:pt x="230" y="1139"/>
                      <a:pt x="230" y="1139"/>
                      <a:pt x="230" y="1139"/>
                    </a:cubicBezTo>
                    <a:cubicBezTo>
                      <a:pt x="120" y="1254"/>
                      <a:pt x="120" y="1254"/>
                      <a:pt x="120" y="1254"/>
                    </a:cubicBezTo>
                    <a:cubicBezTo>
                      <a:pt x="219" y="1388"/>
                      <a:pt x="219" y="1388"/>
                      <a:pt x="219" y="1388"/>
                    </a:cubicBezTo>
                    <a:cubicBezTo>
                      <a:pt x="369" y="1318"/>
                      <a:pt x="369" y="1318"/>
                      <a:pt x="369" y="1318"/>
                    </a:cubicBezTo>
                    <a:cubicBezTo>
                      <a:pt x="404" y="1351"/>
                      <a:pt x="441" y="1380"/>
                      <a:pt x="481" y="1404"/>
                    </a:cubicBezTo>
                    <a:cubicBezTo>
                      <a:pt x="479" y="1407"/>
                      <a:pt x="479" y="1407"/>
                      <a:pt x="479" y="1407"/>
                    </a:cubicBezTo>
                    <a:cubicBezTo>
                      <a:pt x="447" y="1567"/>
                      <a:pt x="447" y="1567"/>
                      <a:pt x="447" y="1567"/>
                    </a:cubicBezTo>
                    <a:cubicBezTo>
                      <a:pt x="602" y="1631"/>
                      <a:pt x="602" y="1631"/>
                      <a:pt x="602" y="1631"/>
                    </a:cubicBezTo>
                    <a:cubicBezTo>
                      <a:pt x="693" y="1490"/>
                      <a:pt x="693" y="1490"/>
                      <a:pt x="693" y="1490"/>
                    </a:cubicBezTo>
                    <a:cubicBezTo>
                      <a:pt x="746" y="1500"/>
                      <a:pt x="802" y="1506"/>
                      <a:pt x="856" y="1503"/>
                    </a:cubicBezTo>
                    <a:cubicBezTo>
                      <a:pt x="856" y="1508"/>
                      <a:pt x="856" y="1508"/>
                      <a:pt x="856" y="1508"/>
                    </a:cubicBezTo>
                    <a:cubicBezTo>
                      <a:pt x="917" y="1661"/>
                      <a:pt x="917" y="1661"/>
                      <a:pt x="917" y="1661"/>
                    </a:cubicBezTo>
                    <a:cubicBezTo>
                      <a:pt x="1080" y="1626"/>
                      <a:pt x="1080" y="1626"/>
                      <a:pt x="1080" y="1626"/>
                    </a:cubicBezTo>
                    <a:cubicBezTo>
                      <a:pt x="1080" y="1457"/>
                      <a:pt x="1080" y="1457"/>
                      <a:pt x="1080" y="1457"/>
                    </a:cubicBezTo>
                    <a:lnTo>
                      <a:pt x="1080" y="1457"/>
                    </a:lnTo>
                    <a:cubicBezTo>
                      <a:pt x="1113" y="1444"/>
                      <a:pt x="1145" y="1428"/>
                      <a:pt x="1177" y="1409"/>
                    </a:cubicBezTo>
                    <a:cubicBezTo>
                      <a:pt x="1179" y="1412"/>
                      <a:pt x="1179" y="1412"/>
                      <a:pt x="1179" y="1412"/>
                    </a:cubicBezTo>
                    <a:cubicBezTo>
                      <a:pt x="1305" y="1516"/>
                      <a:pt x="1305" y="1516"/>
                      <a:pt x="1305" y="1516"/>
                    </a:cubicBezTo>
                    <a:cubicBezTo>
                      <a:pt x="1434" y="1407"/>
                      <a:pt x="1434" y="1407"/>
                      <a:pt x="1434" y="1407"/>
                    </a:cubicBezTo>
                    <a:cubicBezTo>
                      <a:pt x="1350" y="1260"/>
                      <a:pt x="1350" y="1260"/>
                      <a:pt x="1350" y="1260"/>
                    </a:cubicBezTo>
                    <a:lnTo>
                      <a:pt x="1350" y="1260"/>
                    </a:lnTo>
                    <a:cubicBezTo>
                      <a:pt x="1375" y="1233"/>
                      <a:pt x="1396" y="1203"/>
                      <a:pt x="1412" y="1171"/>
                    </a:cubicBezTo>
                    <a:cubicBezTo>
                      <a:pt x="1418" y="1174"/>
                      <a:pt x="1418" y="1174"/>
                      <a:pt x="1418" y="1174"/>
                    </a:cubicBezTo>
                    <a:cubicBezTo>
                      <a:pt x="1578" y="1206"/>
                      <a:pt x="1578" y="1206"/>
                      <a:pt x="1578" y="1206"/>
                    </a:cubicBezTo>
                    <a:cubicBezTo>
                      <a:pt x="1639" y="1048"/>
                      <a:pt x="1639" y="1048"/>
                      <a:pt x="1639" y="1048"/>
                    </a:cubicBezTo>
                    <a:cubicBezTo>
                      <a:pt x="1495" y="957"/>
                      <a:pt x="1495" y="957"/>
                      <a:pt x="1495" y="957"/>
                    </a:cubicBezTo>
                    <a:cubicBezTo>
                      <a:pt x="1492" y="957"/>
                      <a:pt x="1492" y="957"/>
                      <a:pt x="1492" y="957"/>
                    </a:cubicBezTo>
                    <a:cubicBezTo>
                      <a:pt x="1500" y="923"/>
                      <a:pt x="1503" y="888"/>
                      <a:pt x="1506" y="850"/>
                    </a:cubicBezTo>
                    <a:cubicBezTo>
                      <a:pt x="1511" y="850"/>
                      <a:pt x="1511" y="850"/>
                      <a:pt x="1511" y="850"/>
                    </a:cubicBezTo>
                    <a:cubicBezTo>
                      <a:pt x="1666" y="799"/>
                      <a:pt x="1666" y="799"/>
                      <a:pt x="1666" y="799"/>
                    </a:cubicBezTo>
                    <a:cubicBezTo>
                      <a:pt x="1645" y="634"/>
                      <a:pt x="1645" y="634"/>
                      <a:pt x="1645" y="634"/>
                    </a:cubicBezTo>
                    <a:cubicBezTo>
                      <a:pt x="1476" y="623"/>
                      <a:pt x="1476" y="623"/>
                      <a:pt x="1476" y="623"/>
                    </a:cubicBezTo>
                    <a:cubicBezTo>
                      <a:pt x="1465" y="615"/>
                      <a:pt x="1465" y="615"/>
                      <a:pt x="1465" y="615"/>
                    </a:cubicBezTo>
                    <a:cubicBezTo>
                      <a:pt x="1455" y="580"/>
                      <a:pt x="1447" y="553"/>
                      <a:pt x="1418" y="505"/>
                    </a:cubicBezTo>
                    <a:cubicBezTo>
                      <a:pt x="1423" y="503"/>
                      <a:pt x="1423" y="503"/>
                      <a:pt x="1423" y="503"/>
                    </a:cubicBezTo>
                    <a:cubicBezTo>
                      <a:pt x="1535" y="414"/>
                      <a:pt x="1535" y="414"/>
                      <a:pt x="1535" y="414"/>
                    </a:cubicBezTo>
                    <a:cubicBezTo>
                      <a:pt x="1434" y="280"/>
                      <a:pt x="1434" y="280"/>
                      <a:pt x="1434" y="280"/>
                    </a:cubicBezTo>
                    <a:cubicBezTo>
                      <a:pt x="1289" y="348"/>
                      <a:pt x="1289" y="348"/>
                      <a:pt x="1289" y="348"/>
                    </a:cubicBezTo>
                    <a:cubicBezTo>
                      <a:pt x="1292" y="345"/>
                      <a:pt x="1292" y="345"/>
                      <a:pt x="1292" y="345"/>
                    </a:cubicBezTo>
                    <a:cubicBezTo>
                      <a:pt x="1257" y="313"/>
                      <a:pt x="1222" y="280"/>
                      <a:pt x="1182" y="256"/>
                    </a:cubicBezTo>
                    <a:cubicBezTo>
                      <a:pt x="1188" y="251"/>
                      <a:pt x="1188" y="251"/>
                      <a:pt x="1188" y="251"/>
                    </a:cubicBezTo>
                    <a:cubicBezTo>
                      <a:pt x="1220" y="91"/>
                      <a:pt x="1220" y="91"/>
                      <a:pt x="1220" y="91"/>
                    </a:cubicBezTo>
                    <a:cubicBezTo>
                      <a:pt x="1064" y="26"/>
                      <a:pt x="1064" y="26"/>
                      <a:pt x="1064" y="26"/>
                    </a:cubicBezTo>
                    <a:cubicBezTo>
                      <a:pt x="974" y="168"/>
                      <a:pt x="974" y="168"/>
                      <a:pt x="974" y="168"/>
                    </a:cubicBezTo>
                    <a:cubicBezTo>
                      <a:pt x="974" y="171"/>
                      <a:pt x="974" y="171"/>
                      <a:pt x="974" y="171"/>
                    </a:cubicBezTo>
                    <a:cubicBezTo>
                      <a:pt x="920" y="160"/>
                      <a:pt x="866" y="155"/>
                      <a:pt x="810" y="155"/>
                    </a:cubicBezTo>
                    <a:cubicBezTo>
                      <a:pt x="810" y="149"/>
                      <a:pt x="810" y="149"/>
                      <a:pt x="810" y="149"/>
                    </a:cubicBezTo>
                    <a:cubicBezTo>
                      <a:pt x="749" y="0"/>
                      <a:pt x="749" y="0"/>
                      <a:pt x="749" y="0"/>
                    </a:cubicBezTo>
                    <a:cubicBezTo>
                      <a:pt x="586" y="32"/>
                      <a:pt x="586" y="32"/>
                      <a:pt x="586" y="32"/>
                    </a:cubicBezTo>
                    <a:cubicBezTo>
                      <a:pt x="586" y="200"/>
                      <a:pt x="586" y="200"/>
                      <a:pt x="586" y="200"/>
                    </a:cubicBezTo>
                    <a:lnTo>
                      <a:pt x="586" y="203"/>
                    </a:lnTo>
                    <a:close/>
                    <a:moveTo>
                      <a:pt x="1281" y="495"/>
                    </a:moveTo>
                    <a:lnTo>
                      <a:pt x="1281" y="495"/>
                    </a:lnTo>
                    <a:cubicBezTo>
                      <a:pt x="1465" y="743"/>
                      <a:pt x="1412" y="1094"/>
                      <a:pt x="1166" y="1278"/>
                    </a:cubicBezTo>
                    <a:cubicBezTo>
                      <a:pt x="917" y="1463"/>
                      <a:pt x="567" y="1412"/>
                      <a:pt x="382" y="1163"/>
                    </a:cubicBezTo>
                    <a:cubicBezTo>
                      <a:pt x="198" y="917"/>
                      <a:pt x="248" y="567"/>
                      <a:pt x="497" y="382"/>
                    </a:cubicBezTo>
                    <a:cubicBezTo>
                      <a:pt x="746" y="198"/>
                      <a:pt x="1096" y="249"/>
                      <a:pt x="1281" y="495"/>
                    </a:cubicBezTo>
                    <a:close/>
                  </a:path>
                </a:pathLst>
              </a:custGeom>
              <a:solidFill>
                <a:srgbClr val="F29B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sp>
          <p:nvSpPr>
            <p:cNvPr id="2218" name="Google Shape;2218;p22"/>
            <p:cNvSpPr/>
            <p:nvPr/>
          </p:nvSpPr>
          <p:spPr>
            <a:xfrm>
              <a:off x="15374973" y="4638628"/>
              <a:ext cx="2767309" cy="2767053"/>
            </a:xfrm>
            <a:custGeom>
              <a:rect b="b" l="l" r="r" t="t"/>
              <a:pathLst>
                <a:path extrusionOk="0" h="2888" w="2890">
                  <a:moveTo>
                    <a:pt x="2889" y="1445"/>
                  </a:moveTo>
                  <a:lnTo>
                    <a:pt x="2889" y="1445"/>
                  </a:lnTo>
                  <a:cubicBezTo>
                    <a:pt x="2889" y="648"/>
                    <a:pt x="2242" y="0"/>
                    <a:pt x="1445" y="0"/>
                  </a:cubicBezTo>
                  <a:cubicBezTo>
                    <a:pt x="648" y="0"/>
                    <a:pt x="0" y="648"/>
                    <a:pt x="0" y="1445"/>
                  </a:cubicBezTo>
                  <a:cubicBezTo>
                    <a:pt x="0" y="2242"/>
                    <a:pt x="648" y="2887"/>
                    <a:pt x="1445" y="2887"/>
                  </a:cubicBezTo>
                  <a:cubicBezTo>
                    <a:pt x="2242" y="2887"/>
                    <a:pt x="2889" y="2242"/>
                    <a:pt x="2889" y="1445"/>
                  </a:cubicBezTo>
                </a:path>
              </a:pathLst>
            </a:custGeom>
            <a:solidFill>
              <a:srgbClr val="6F61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19" name="Google Shape;2219;p22"/>
            <p:cNvSpPr/>
            <p:nvPr/>
          </p:nvSpPr>
          <p:spPr>
            <a:xfrm>
              <a:off x="15324197" y="4583625"/>
              <a:ext cx="2767309" cy="2767053"/>
            </a:xfrm>
            <a:custGeom>
              <a:rect b="b" l="l" r="r" t="t"/>
              <a:pathLst>
                <a:path extrusionOk="0" h="2888" w="2887">
                  <a:moveTo>
                    <a:pt x="2886" y="1445"/>
                  </a:moveTo>
                  <a:lnTo>
                    <a:pt x="2886" y="1445"/>
                  </a:lnTo>
                  <a:cubicBezTo>
                    <a:pt x="2886" y="648"/>
                    <a:pt x="2239" y="0"/>
                    <a:pt x="1442" y="0"/>
                  </a:cubicBezTo>
                  <a:cubicBezTo>
                    <a:pt x="645" y="0"/>
                    <a:pt x="0" y="648"/>
                    <a:pt x="0" y="1445"/>
                  </a:cubicBezTo>
                  <a:cubicBezTo>
                    <a:pt x="0" y="2242"/>
                    <a:pt x="645" y="2887"/>
                    <a:pt x="1442" y="2887"/>
                  </a:cubicBezTo>
                  <a:cubicBezTo>
                    <a:pt x="2239" y="2887"/>
                    <a:pt x="2886" y="2242"/>
                    <a:pt x="2886" y="1445"/>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20" name="Google Shape;2220;p22"/>
            <p:cNvSpPr/>
            <p:nvPr/>
          </p:nvSpPr>
          <p:spPr>
            <a:xfrm>
              <a:off x="15895430" y="5264811"/>
              <a:ext cx="2191844" cy="2081636"/>
            </a:xfrm>
            <a:custGeom>
              <a:rect b="b" l="l" r="r" t="t"/>
              <a:pathLst>
                <a:path extrusionOk="0" h="2176" w="2288">
                  <a:moveTo>
                    <a:pt x="2287" y="733"/>
                  </a:moveTo>
                  <a:lnTo>
                    <a:pt x="2287" y="733"/>
                  </a:lnTo>
                  <a:cubicBezTo>
                    <a:pt x="2287" y="682"/>
                    <a:pt x="2285" y="631"/>
                    <a:pt x="2279" y="583"/>
                  </a:cubicBezTo>
                  <a:cubicBezTo>
                    <a:pt x="1696" y="0"/>
                    <a:pt x="1696" y="0"/>
                    <a:pt x="1696" y="0"/>
                  </a:cubicBezTo>
                  <a:cubicBezTo>
                    <a:pt x="0" y="1477"/>
                    <a:pt x="0" y="1477"/>
                    <a:pt x="0" y="1477"/>
                  </a:cubicBezTo>
                  <a:cubicBezTo>
                    <a:pt x="688" y="2166"/>
                    <a:pt x="688" y="2166"/>
                    <a:pt x="688" y="2166"/>
                  </a:cubicBezTo>
                  <a:cubicBezTo>
                    <a:pt x="739" y="2172"/>
                    <a:pt x="792" y="2175"/>
                    <a:pt x="843" y="2175"/>
                  </a:cubicBezTo>
                  <a:cubicBezTo>
                    <a:pt x="1640" y="2175"/>
                    <a:pt x="2287" y="1530"/>
                    <a:pt x="2287" y="733"/>
                  </a:cubicBezTo>
                </a:path>
              </a:pathLst>
            </a:custGeom>
            <a:solidFill>
              <a:srgbClr val="16786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21" name="Google Shape;2221;p22"/>
            <p:cNvSpPr/>
            <p:nvPr/>
          </p:nvSpPr>
          <p:spPr>
            <a:xfrm>
              <a:off x="19056256" y="3534345"/>
              <a:ext cx="207337" cy="389249"/>
            </a:xfrm>
            <a:custGeom>
              <a:rect b="b" l="l" r="r" t="t"/>
              <a:pathLst>
                <a:path extrusionOk="0" h="408" w="221">
                  <a:moveTo>
                    <a:pt x="220" y="271"/>
                  </a:moveTo>
                  <a:lnTo>
                    <a:pt x="220" y="271"/>
                  </a:lnTo>
                  <a:cubicBezTo>
                    <a:pt x="220" y="281"/>
                    <a:pt x="217" y="292"/>
                    <a:pt x="212" y="303"/>
                  </a:cubicBezTo>
                  <a:cubicBezTo>
                    <a:pt x="209" y="311"/>
                    <a:pt x="201" y="321"/>
                    <a:pt x="196" y="329"/>
                  </a:cubicBezTo>
                  <a:cubicBezTo>
                    <a:pt x="188" y="340"/>
                    <a:pt x="177" y="348"/>
                    <a:pt x="166" y="353"/>
                  </a:cubicBezTo>
                  <a:cubicBezTo>
                    <a:pt x="155" y="362"/>
                    <a:pt x="142" y="367"/>
                    <a:pt x="129" y="369"/>
                  </a:cubicBezTo>
                  <a:cubicBezTo>
                    <a:pt x="129" y="407"/>
                    <a:pt x="129" y="407"/>
                    <a:pt x="129" y="407"/>
                  </a:cubicBezTo>
                  <a:cubicBezTo>
                    <a:pt x="99" y="407"/>
                    <a:pt x="99" y="407"/>
                    <a:pt x="99" y="407"/>
                  </a:cubicBezTo>
                  <a:cubicBezTo>
                    <a:pt x="99" y="372"/>
                    <a:pt x="99" y="372"/>
                    <a:pt x="99" y="372"/>
                  </a:cubicBezTo>
                  <a:cubicBezTo>
                    <a:pt x="99" y="372"/>
                    <a:pt x="99" y="372"/>
                    <a:pt x="97" y="372"/>
                  </a:cubicBezTo>
                  <a:cubicBezTo>
                    <a:pt x="97" y="372"/>
                    <a:pt x="97" y="372"/>
                    <a:pt x="94" y="372"/>
                  </a:cubicBezTo>
                  <a:cubicBezTo>
                    <a:pt x="86" y="372"/>
                    <a:pt x="75" y="372"/>
                    <a:pt x="67" y="369"/>
                  </a:cubicBezTo>
                  <a:cubicBezTo>
                    <a:pt x="59" y="369"/>
                    <a:pt x="51" y="367"/>
                    <a:pt x="43" y="367"/>
                  </a:cubicBezTo>
                  <a:cubicBezTo>
                    <a:pt x="35" y="364"/>
                    <a:pt x="27" y="362"/>
                    <a:pt x="22" y="359"/>
                  </a:cubicBezTo>
                  <a:cubicBezTo>
                    <a:pt x="14" y="356"/>
                    <a:pt x="9" y="351"/>
                    <a:pt x="0" y="348"/>
                  </a:cubicBezTo>
                  <a:cubicBezTo>
                    <a:pt x="16" y="300"/>
                    <a:pt x="16" y="300"/>
                    <a:pt x="16" y="300"/>
                  </a:cubicBezTo>
                  <a:cubicBezTo>
                    <a:pt x="19" y="303"/>
                    <a:pt x="27" y="305"/>
                    <a:pt x="33" y="308"/>
                  </a:cubicBezTo>
                  <a:cubicBezTo>
                    <a:pt x="38" y="311"/>
                    <a:pt x="46" y="316"/>
                    <a:pt x="54" y="319"/>
                  </a:cubicBezTo>
                  <a:cubicBezTo>
                    <a:pt x="62" y="321"/>
                    <a:pt x="70" y="324"/>
                    <a:pt x="78" y="327"/>
                  </a:cubicBezTo>
                  <a:cubicBezTo>
                    <a:pt x="86" y="327"/>
                    <a:pt x="94" y="329"/>
                    <a:pt x="99" y="329"/>
                  </a:cubicBezTo>
                  <a:cubicBezTo>
                    <a:pt x="99" y="228"/>
                    <a:pt x="99" y="228"/>
                    <a:pt x="99" y="228"/>
                  </a:cubicBezTo>
                  <a:cubicBezTo>
                    <a:pt x="89" y="222"/>
                    <a:pt x="81" y="217"/>
                    <a:pt x="70" y="214"/>
                  </a:cubicBezTo>
                  <a:cubicBezTo>
                    <a:pt x="59" y="209"/>
                    <a:pt x="49" y="201"/>
                    <a:pt x="41" y="193"/>
                  </a:cubicBezTo>
                  <a:cubicBezTo>
                    <a:pt x="33" y="188"/>
                    <a:pt x="25" y="177"/>
                    <a:pt x="19" y="166"/>
                  </a:cubicBezTo>
                  <a:cubicBezTo>
                    <a:pt x="14" y="156"/>
                    <a:pt x="11" y="139"/>
                    <a:pt x="11" y="123"/>
                  </a:cubicBezTo>
                  <a:cubicBezTo>
                    <a:pt x="11" y="115"/>
                    <a:pt x="14" y="105"/>
                    <a:pt x="16" y="97"/>
                  </a:cubicBezTo>
                  <a:cubicBezTo>
                    <a:pt x="22" y="88"/>
                    <a:pt x="27" y="78"/>
                    <a:pt x="35" y="70"/>
                  </a:cubicBezTo>
                  <a:cubicBezTo>
                    <a:pt x="43" y="62"/>
                    <a:pt x="51" y="54"/>
                    <a:pt x="62" y="48"/>
                  </a:cubicBezTo>
                  <a:cubicBezTo>
                    <a:pt x="73" y="43"/>
                    <a:pt x="86" y="38"/>
                    <a:pt x="99" y="35"/>
                  </a:cubicBezTo>
                  <a:cubicBezTo>
                    <a:pt x="99" y="0"/>
                    <a:pt x="99" y="0"/>
                    <a:pt x="99" y="0"/>
                  </a:cubicBezTo>
                  <a:cubicBezTo>
                    <a:pt x="129" y="0"/>
                    <a:pt x="129" y="0"/>
                    <a:pt x="129" y="0"/>
                  </a:cubicBezTo>
                  <a:cubicBezTo>
                    <a:pt x="129" y="32"/>
                    <a:pt x="129" y="32"/>
                    <a:pt x="129" y="32"/>
                  </a:cubicBezTo>
                  <a:lnTo>
                    <a:pt x="129" y="32"/>
                  </a:lnTo>
                  <a:cubicBezTo>
                    <a:pt x="142" y="32"/>
                    <a:pt x="155" y="32"/>
                    <a:pt x="169" y="35"/>
                  </a:cubicBezTo>
                  <a:cubicBezTo>
                    <a:pt x="180" y="35"/>
                    <a:pt x="193" y="38"/>
                    <a:pt x="204" y="40"/>
                  </a:cubicBezTo>
                  <a:cubicBezTo>
                    <a:pt x="196" y="88"/>
                    <a:pt x="196" y="88"/>
                    <a:pt x="196" y="88"/>
                  </a:cubicBezTo>
                  <a:cubicBezTo>
                    <a:pt x="185" y="86"/>
                    <a:pt x="171" y="83"/>
                    <a:pt x="161" y="78"/>
                  </a:cubicBezTo>
                  <a:cubicBezTo>
                    <a:pt x="150" y="75"/>
                    <a:pt x="140" y="75"/>
                    <a:pt x="129" y="75"/>
                  </a:cubicBezTo>
                  <a:cubicBezTo>
                    <a:pt x="129" y="163"/>
                    <a:pt x="129" y="163"/>
                    <a:pt x="129" y="163"/>
                  </a:cubicBezTo>
                  <a:cubicBezTo>
                    <a:pt x="140" y="169"/>
                    <a:pt x="148" y="174"/>
                    <a:pt x="158" y="179"/>
                  </a:cubicBezTo>
                  <a:cubicBezTo>
                    <a:pt x="171" y="182"/>
                    <a:pt x="180" y="190"/>
                    <a:pt x="190" y="198"/>
                  </a:cubicBezTo>
                  <a:cubicBezTo>
                    <a:pt x="198" y="206"/>
                    <a:pt x="204" y="214"/>
                    <a:pt x="212" y="228"/>
                  </a:cubicBezTo>
                  <a:cubicBezTo>
                    <a:pt x="217" y="238"/>
                    <a:pt x="220" y="252"/>
                    <a:pt x="220" y="271"/>
                  </a:cubicBezTo>
                  <a:close/>
                  <a:moveTo>
                    <a:pt x="67" y="113"/>
                  </a:moveTo>
                  <a:lnTo>
                    <a:pt x="67" y="113"/>
                  </a:lnTo>
                  <a:cubicBezTo>
                    <a:pt x="67" y="123"/>
                    <a:pt x="70" y="131"/>
                    <a:pt x="78" y="137"/>
                  </a:cubicBezTo>
                  <a:cubicBezTo>
                    <a:pt x="84" y="142"/>
                    <a:pt x="91" y="147"/>
                    <a:pt x="99" y="153"/>
                  </a:cubicBezTo>
                  <a:cubicBezTo>
                    <a:pt x="99" y="75"/>
                    <a:pt x="99" y="75"/>
                    <a:pt x="99" y="75"/>
                  </a:cubicBezTo>
                  <a:cubicBezTo>
                    <a:pt x="91" y="75"/>
                    <a:pt x="86" y="78"/>
                    <a:pt x="81" y="81"/>
                  </a:cubicBezTo>
                  <a:cubicBezTo>
                    <a:pt x="75" y="83"/>
                    <a:pt x="73" y="86"/>
                    <a:pt x="70" y="91"/>
                  </a:cubicBezTo>
                  <a:cubicBezTo>
                    <a:pt x="70" y="99"/>
                    <a:pt x="67" y="105"/>
                    <a:pt x="67" y="113"/>
                  </a:cubicBezTo>
                  <a:close/>
                  <a:moveTo>
                    <a:pt x="161" y="278"/>
                  </a:moveTo>
                  <a:lnTo>
                    <a:pt x="161" y="278"/>
                  </a:lnTo>
                  <a:cubicBezTo>
                    <a:pt x="161" y="268"/>
                    <a:pt x="158" y="260"/>
                    <a:pt x="153" y="254"/>
                  </a:cubicBezTo>
                  <a:cubicBezTo>
                    <a:pt x="145" y="249"/>
                    <a:pt x="137" y="244"/>
                    <a:pt x="129" y="238"/>
                  </a:cubicBezTo>
                  <a:cubicBezTo>
                    <a:pt x="129" y="327"/>
                    <a:pt x="129" y="327"/>
                    <a:pt x="129" y="327"/>
                  </a:cubicBezTo>
                  <a:cubicBezTo>
                    <a:pt x="131" y="327"/>
                    <a:pt x="134" y="327"/>
                    <a:pt x="137" y="327"/>
                  </a:cubicBezTo>
                  <a:cubicBezTo>
                    <a:pt x="140" y="324"/>
                    <a:pt x="142" y="324"/>
                    <a:pt x="145" y="324"/>
                  </a:cubicBezTo>
                  <a:cubicBezTo>
                    <a:pt x="150" y="321"/>
                    <a:pt x="155" y="316"/>
                    <a:pt x="158" y="308"/>
                  </a:cubicBezTo>
                  <a:cubicBezTo>
                    <a:pt x="161" y="303"/>
                    <a:pt x="161" y="292"/>
                    <a:pt x="161" y="278"/>
                  </a:cubicBezTo>
                  <a:close/>
                </a:path>
              </a:pathLst>
            </a:custGeom>
            <a:solidFill>
              <a:srgbClr val="FFF9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nvGrpSpPr>
            <p:cNvPr id="2222" name="Google Shape;2222;p22"/>
            <p:cNvGrpSpPr/>
            <p:nvPr/>
          </p:nvGrpSpPr>
          <p:grpSpPr>
            <a:xfrm>
              <a:off x="18705053" y="5789451"/>
              <a:ext cx="1404811" cy="1430067"/>
              <a:chOff x="18705053" y="5789451"/>
              <a:chExt cx="1404811" cy="1430067"/>
            </a:xfrm>
          </p:grpSpPr>
          <p:sp>
            <p:nvSpPr>
              <p:cNvPr id="2223" name="Google Shape;2223;p22"/>
              <p:cNvSpPr/>
              <p:nvPr/>
            </p:nvSpPr>
            <p:spPr>
              <a:xfrm>
                <a:off x="18997017" y="6089850"/>
                <a:ext cx="837809" cy="833501"/>
              </a:xfrm>
              <a:custGeom>
                <a:rect b="b" l="l" r="r" t="t"/>
                <a:pathLst>
                  <a:path extrusionOk="0" h="875" w="876">
                    <a:moveTo>
                      <a:pt x="439" y="0"/>
                    </a:moveTo>
                    <a:lnTo>
                      <a:pt x="439" y="0"/>
                    </a:lnTo>
                    <a:cubicBezTo>
                      <a:pt x="196" y="0"/>
                      <a:pt x="0" y="195"/>
                      <a:pt x="0" y="435"/>
                    </a:cubicBezTo>
                    <a:cubicBezTo>
                      <a:pt x="0" y="679"/>
                      <a:pt x="196" y="874"/>
                      <a:pt x="439" y="874"/>
                    </a:cubicBezTo>
                    <a:cubicBezTo>
                      <a:pt x="680" y="874"/>
                      <a:pt x="875" y="679"/>
                      <a:pt x="875" y="435"/>
                    </a:cubicBezTo>
                    <a:cubicBezTo>
                      <a:pt x="875" y="195"/>
                      <a:pt x="680" y="0"/>
                      <a:pt x="439" y="0"/>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24" name="Google Shape;2224;p22"/>
              <p:cNvSpPr/>
              <p:nvPr/>
            </p:nvSpPr>
            <p:spPr>
              <a:xfrm>
                <a:off x="18705053" y="5789451"/>
                <a:ext cx="1404811" cy="1430067"/>
              </a:xfrm>
              <a:custGeom>
                <a:rect b="b" l="l" r="r" t="t"/>
                <a:pathLst>
                  <a:path extrusionOk="0" h="1494" w="1469">
                    <a:moveTo>
                      <a:pt x="901" y="166"/>
                    </a:moveTo>
                    <a:lnTo>
                      <a:pt x="901" y="166"/>
                    </a:lnTo>
                    <a:cubicBezTo>
                      <a:pt x="872" y="158"/>
                      <a:pt x="840" y="150"/>
                      <a:pt x="807" y="147"/>
                    </a:cubicBezTo>
                    <a:cubicBezTo>
                      <a:pt x="807" y="145"/>
                      <a:pt x="807" y="145"/>
                      <a:pt x="807" y="145"/>
                    </a:cubicBezTo>
                    <a:cubicBezTo>
                      <a:pt x="773" y="0"/>
                      <a:pt x="773" y="0"/>
                      <a:pt x="773" y="0"/>
                    </a:cubicBezTo>
                    <a:cubicBezTo>
                      <a:pt x="623" y="11"/>
                      <a:pt x="623" y="11"/>
                      <a:pt x="623" y="11"/>
                    </a:cubicBezTo>
                    <a:cubicBezTo>
                      <a:pt x="602" y="161"/>
                      <a:pt x="602" y="161"/>
                      <a:pt x="602" y="161"/>
                    </a:cubicBezTo>
                    <a:cubicBezTo>
                      <a:pt x="572" y="169"/>
                      <a:pt x="540" y="177"/>
                      <a:pt x="511" y="190"/>
                    </a:cubicBezTo>
                    <a:cubicBezTo>
                      <a:pt x="508" y="187"/>
                      <a:pt x="508" y="187"/>
                      <a:pt x="508" y="187"/>
                    </a:cubicBezTo>
                    <a:cubicBezTo>
                      <a:pt x="409" y="81"/>
                      <a:pt x="409" y="81"/>
                      <a:pt x="409" y="81"/>
                    </a:cubicBezTo>
                    <a:cubicBezTo>
                      <a:pt x="283" y="161"/>
                      <a:pt x="283" y="161"/>
                      <a:pt x="283" y="161"/>
                    </a:cubicBezTo>
                    <a:cubicBezTo>
                      <a:pt x="337" y="300"/>
                      <a:pt x="337" y="300"/>
                      <a:pt x="337" y="300"/>
                    </a:cubicBezTo>
                    <a:cubicBezTo>
                      <a:pt x="313" y="321"/>
                      <a:pt x="291" y="345"/>
                      <a:pt x="270" y="372"/>
                    </a:cubicBezTo>
                    <a:cubicBezTo>
                      <a:pt x="267" y="370"/>
                      <a:pt x="267" y="370"/>
                      <a:pt x="267" y="370"/>
                    </a:cubicBezTo>
                    <a:cubicBezTo>
                      <a:pt x="131" y="324"/>
                      <a:pt x="131" y="324"/>
                      <a:pt x="131" y="324"/>
                    </a:cubicBezTo>
                    <a:cubicBezTo>
                      <a:pt x="59" y="455"/>
                      <a:pt x="59" y="455"/>
                      <a:pt x="59" y="455"/>
                    </a:cubicBezTo>
                    <a:cubicBezTo>
                      <a:pt x="174" y="551"/>
                      <a:pt x="174" y="551"/>
                      <a:pt x="174" y="551"/>
                    </a:cubicBezTo>
                    <a:cubicBezTo>
                      <a:pt x="163" y="581"/>
                      <a:pt x="155" y="605"/>
                      <a:pt x="147" y="648"/>
                    </a:cubicBezTo>
                    <a:cubicBezTo>
                      <a:pt x="144" y="648"/>
                      <a:pt x="144" y="648"/>
                      <a:pt x="144" y="648"/>
                    </a:cubicBezTo>
                    <a:cubicBezTo>
                      <a:pt x="0" y="672"/>
                      <a:pt x="0" y="672"/>
                      <a:pt x="0" y="672"/>
                    </a:cubicBezTo>
                    <a:cubicBezTo>
                      <a:pt x="0" y="821"/>
                      <a:pt x="0" y="821"/>
                      <a:pt x="0" y="821"/>
                    </a:cubicBezTo>
                    <a:cubicBezTo>
                      <a:pt x="147" y="851"/>
                      <a:pt x="147" y="851"/>
                      <a:pt x="147" y="851"/>
                    </a:cubicBezTo>
                    <a:cubicBezTo>
                      <a:pt x="155" y="894"/>
                      <a:pt x="165" y="934"/>
                      <a:pt x="182" y="971"/>
                    </a:cubicBezTo>
                    <a:cubicBezTo>
                      <a:pt x="182" y="974"/>
                      <a:pt x="182" y="974"/>
                      <a:pt x="182" y="974"/>
                    </a:cubicBezTo>
                    <a:cubicBezTo>
                      <a:pt x="72" y="1070"/>
                      <a:pt x="72" y="1070"/>
                      <a:pt x="72" y="1070"/>
                    </a:cubicBezTo>
                    <a:cubicBezTo>
                      <a:pt x="149" y="1199"/>
                      <a:pt x="149" y="1199"/>
                      <a:pt x="149" y="1199"/>
                    </a:cubicBezTo>
                    <a:cubicBezTo>
                      <a:pt x="291" y="1148"/>
                      <a:pt x="291" y="1148"/>
                      <a:pt x="291" y="1148"/>
                    </a:cubicBezTo>
                    <a:cubicBezTo>
                      <a:pt x="323" y="1183"/>
                      <a:pt x="358" y="1217"/>
                      <a:pt x="401" y="1244"/>
                    </a:cubicBezTo>
                    <a:cubicBezTo>
                      <a:pt x="398" y="1247"/>
                      <a:pt x="398" y="1247"/>
                      <a:pt x="398" y="1247"/>
                    </a:cubicBezTo>
                    <a:cubicBezTo>
                      <a:pt x="361" y="1388"/>
                      <a:pt x="361" y="1388"/>
                      <a:pt x="361" y="1388"/>
                    </a:cubicBezTo>
                    <a:cubicBezTo>
                      <a:pt x="497" y="1453"/>
                      <a:pt x="497" y="1453"/>
                      <a:pt x="497" y="1453"/>
                    </a:cubicBezTo>
                    <a:cubicBezTo>
                      <a:pt x="586" y="1330"/>
                      <a:pt x="586" y="1330"/>
                      <a:pt x="586" y="1330"/>
                    </a:cubicBezTo>
                    <a:lnTo>
                      <a:pt x="586" y="1330"/>
                    </a:lnTo>
                    <a:cubicBezTo>
                      <a:pt x="618" y="1338"/>
                      <a:pt x="647" y="1346"/>
                      <a:pt x="682" y="1348"/>
                    </a:cubicBezTo>
                    <a:cubicBezTo>
                      <a:pt x="682" y="1351"/>
                      <a:pt x="682" y="1351"/>
                      <a:pt x="682" y="1351"/>
                    </a:cubicBezTo>
                    <a:cubicBezTo>
                      <a:pt x="717" y="1493"/>
                      <a:pt x="717" y="1493"/>
                      <a:pt x="717" y="1493"/>
                    </a:cubicBezTo>
                    <a:cubicBezTo>
                      <a:pt x="866" y="1485"/>
                      <a:pt x="866" y="1485"/>
                      <a:pt x="866" y="1485"/>
                    </a:cubicBezTo>
                    <a:cubicBezTo>
                      <a:pt x="885" y="1335"/>
                      <a:pt x="885" y="1335"/>
                      <a:pt x="885" y="1335"/>
                    </a:cubicBezTo>
                    <a:cubicBezTo>
                      <a:pt x="885" y="1332"/>
                      <a:pt x="885" y="1332"/>
                      <a:pt x="885" y="1332"/>
                    </a:cubicBezTo>
                    <a:cubicBezTo>
                      <a:pt x="917" y="1324"/>
                      <a:pt x="947" y="1316"/>
                      <a:pt x="976" y="1303"/>
                    </a:cubicBezTo>
                    <a:cubicBezTo>
                      <a:pt x="979" y="1308"/>
                      <a:pt x="979" y="1308"/>
                      <a:pt x="979" y="1308"/>
                    </a:cubicBezTo>
                    <a:cubicBezTo>
                      <a:pt x="1078" y="1415"/>
                      <a:pt x="1078" y="1415"/>
                      <a:pt x="1078" y="1415"/>
                    </a:cubicBezTo>
                    <a:cubicBezTo>
                      <a:pt x="1206" y="1335"/>
                      <a:pt x="1206" y="1335"/>
                      <a:pt x="1206" y="1335"/>
                    </a:cubicBezTo>
                    <a:cubicBezTo>
                      <a:pt x="1150" y="1193"/>
                      <a:pt x="1150" y="1193"/>
                      <a:pt x="1150" y="1193"/>
                    </a:cubicBezTo>
                    <a:lnTo>
                      <a:pt x="1150" y="1193"/>
                    </a:lnTo>
                    <a:cubicBezTo>
                      <a:pt x="1171" y="1172"/>
                      <a:pt x="1195" y="1148"/>
                      <a:pt x="1214" y="1124"/>
                    </a:cubicBezTo>
                    <a:cubicBezTo>
                      <a:pt x="1220" y="1126"/>
                      <a:pt x="1220" y="1126"/>
                      <a:pt x="1220" y="1126"/>
                    </a:cubicBezTo>
                    <a:cubicBezTo>
                      <a:pt x="1359" y="1172"/>
                      <a:pt x="1359" y="1172"/>
                      <a:pt x="1359" y="1172"/>
                    </a:cubicBezTo>
                    <a:cubicBezTo>
                      <a:pt x="1431" y="1041"/>
                      <a:pt x="1431" y="1041"/>
                      <a:pt x="1431" y="1041"/>
                    </a:cubicBezTo>
                    <a:cubicBezTo>
                      <a:pt x="1316" y="944"/>
                      <a:pt x="1316" y="944"/>
                      <a:pt x="1316" y="944"/>
                    </a:cubicBezTo>
                    <a:cubicBezTo>
                      <a:pt x="1313" y="936"/>
                      <a:pt x="1313" y="936"/>
                      <a:pt x="1313" y="936"/>
                    </a:cubicBezTo>
                    <a:cubicBezTo>
                      <a:pt x="1324" y="904"/>
                      <a:pt x="1332" y="878"/>
                      <a:pt x="1337" y="835"/>
                    </a:cubicBezTo>
                    <a:cubicBezTo>
                      <a:pt x="1342" y="835"/>
                      <a:pt x="1342" y="835"/>
                      <a:pt x="1342" y="835"/>
                    </a:cubicBezTo>
                    <a:cubicBezTo>
                      <a:pt x="1468" y="824"/>
                      <a:pt x="1468" y="824"/>
                      <a:pt x="1468" y="824"/>
                    </a:cubicBezTo>
                    <a:cubicBezTo>
                      <a:pt x="1468" y="674"/>
                      <a:pt x="1468" y="674"/>
                      <a:pt x="1468" y="674"/>
                    </a:cubicBezTo>
                    <a:cubicBezTo>
                      <a:pt x="1329" y="645"/>
                      <a:pt x="1329" y="645"/>
                      <a:pt x="1329" y="645"/>
                    </a:cubicBezTo>
                    <a:cubicBezTo>
                      <a:pt x="1332" y="645"/>
                      <a:pt x="1332" y="645"/>
                      <a:pt x="1332" y="645"/>
                    </a:cubicBezTo>
                    <a:cubicBezTo>
                      <a:pt x="1324" y="602"/>
                      <a:pt x="1316" y="562"/>
                      <a:pt x="1300" y="525"/>
                    </a:cubicBezTo>
                    <a:cubicBezTo>
                      <a:pt x="1308" y="522"/>
                      <a:pt x="1308" y="522"/>
                      <a:pt x="1308" y="522"/>
                    </a:cubicBezTo>
                    <a:cubicBezTo>
                      <a:pt x="1417" y="426"/>
                      <a:pt x="1417" y="426"/>
                      <a:pt x="1417" y="426"/>
                    </a:cubicBezTo>
                    <a:cubicBezTo>
                      <a:pt x="1337" y="297"/>
                      <a:pt x="1337" y="297"/>
                      <a:pt x="1337" y="297"/>
                    </a:cubicBezTo>
                    <a:cubicBezTo>
                      <a:pt x="1198" y="348"/>
                      <a:pt x="1198" y="348"/>
                      <a:pt x="1198" y="348"/>
                    </a:cubicBezTo>
                    <a:cubicBezTo>
                      <a:pt x="1195" y="351"/>
                      <a:pt x="1195" y="351"/>
                      <a:pt x="1195" y="351"/>
                    </a:cubicBezTo>
                    <a:cubicBezTo>
                      <a:pt x="1163" y="313"/>
                      <a:pt x="1128" y="281"/>
                      <a:pt x="1088" y="252"/>
                    </a:cubicBezTo>
                    <a:cubicBezTo>
                      <a:pt x="1088" y="249"/>
                      <a:pt x="1088" y="249"/>
                      <a:pt x="1088" y="249"/>
                    </a:cubicBezTo>
                    <a:cubicBezTo>
                      <a:pt x="1128" y="107"/>
                      <a:pt x="1128" y="107"/>
                      <a:pt x="1128" y="107"/>
                    </a:cubicBezTo>
                    <a:cubicBezTo>
                      <a:pt x="992" y="43"/>
                      <a:pt x="992" y="43"/>
                      <a:pt x="992" y="43"/>
                    </a:cubicBezTo>
                    <a:cubicBezTo>
                      <a:pt x="901" y="166"/>
                      <a:pt x="901" y="166"/>
                      <a:pt x="901" y="166"/>
                    </a:cubicBezTo>
                    <a:close/>
                    <a:moveTo>
                      <a:pt x="1244" y="746"/>
                    </a:moveTo>
                    <a:lnTo>
                      <a:pt x="1244" y="746"/>
                    </a:lnTo>
                    <a:cubicBezTo>
                      <a:pt x="1244" y="1025"/>
                      <a:pt x="1019" y="1247"/>
                      <a:pt x="743" y="1247"/>
                    </a:cubicBezTo>
                    <a:cubicBezTo>
                      <a:pt x="465" y="1247"/>
                      <a:pt x="243" y="1025"/>
                      <a:pt x="243" y="746"/>
                    </a:cubicBezTo>
                    <a:cubicBezTo>
                      <a:pt x="243" y="471"/>
                      <a:pt x="465" y="246"/>
                      <a:pt x="743" y="246"/>
                    </a:cubicBezTo>
                    <a:cubicBezTo>
                      <a:pt x="1019" y="246"/>
                      <a:pt x="1244" y="471"/>
                      <a:pt x="1244" y="746"/>
                    </a:cubicBezTo>
                    <a:close/>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25" name="Google Shape;2225;p22"/>
            <p:cNvGrpSpPr/>
            <p:nvPr/>
          </p:nvGrpSpPr>
          <p:grpSpPr>
            <a:xfrm>
              <a:off x="18019573" y="6559487"/>
              <a:ext cx="592390" cy="600797"/>
              <a:chOff x="18019573" y="6559487"/>
              <a:chExt cx="592390" cy="600797"/>
            </a:xfrm>
          </p:grpSpPr>
          <p:sp>
            <p:nvSpPr>
              <p:cNvPr id="2226" name="Google Shape;2226;p22"/>
              <p:cNvSpPr/>
              <p:nvPr/>
            </p:nvSpPr>
            <p:spPr>
              <a:xfrm>
                <a:off x="18142281" y="6686416"/>
                <a:ext cx="351203" cy="351170"/>
              </a:xfrm>
              <a:custGeom>
                <a:rect b="b" l="l" r="r" t="t"/>
                <a:pathLst>
                  <a:path extrusionOk="0" h="370" w="370">
                    <a:moveTo>
                      <a:pt x="185" y="0"/>
                    </a:moveTo>
                    <a:lnTo>
                      <a:pt x="185" y="0"/>
                    </a:lnTo>
                    <a:cubicBezTo>
                      <a:pt x="83" y="0"/>
                      <a:pt x="0" y="83"/>
                      <a:pt x="0" y="184"/>
                    </a:cubicBezTo>
                    <a:cubicBezTo>
                      <a:pt x="0" y="286"/>
                      <a:pt x="83" y="369"/>
                      <a:pt x="185" y="369"/>
                    </a:cubicBezTo>
                    <a:cubicBezTo>
                      <a:pt x="286" y="369"/>
                      <a:pt x="369" y="286"/>
                      <a:pt x="369" y="184"/>
                    </a:cubicBezTo>
                    <a:cubicBezTo>
                      <a:pt x="369" y="83"/>
                      <a:pt x="286" y="0"/>
                      <a:pt x="185" y="0"/>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27" name="Google Shape;2227;p22"/>
              <p:cNvSpPr/>
              <p:nvPr/>
            </p:nvSpPr>
            <p:spPr>
              <a:xfrm>
                <a:off x="18019573" y="6559487"/>
                <a:ext cx="592390" cy="600797"/>
              </a:xfrm>
              <a:custGeom>
                <a:rect b="b" l="l" r="r" t="t"/>
                <a:pathLst>
                  <a:path extrusionOk="0" h="629" w="622">
                    <a:moveTo>
                      <a:pt x="380" y="69"/>
                    </a:moveTo>
                    <a:lnTo>
                      <a:pt x="380" y="69"/>
                    </a:lnTo>
                    <a:cubicBezTo>
                      <a:pt x="369" y="67"/>
                      <a:pt x="356" y="64"/>
                      <a:pt x="339" y="61"/>
                    </a:cubicBezTo>
                    <a:lnTo>
                      <a:pt x="339" y="61"/>
                    </a:lnTo>
                    <a:cubicBezTo>
                      <a:pt x="326" y="0"/>
                      <a:pt x="326" y="0"/>
                      <a:pt x="326" y="0"/>
                    </a:cubicBezTo>
                    <a:cubicBezTo>
                      <a:pt x="262" y="5"/>
                      <a:pt x="262" y="5"/>
                      <a:pt x="262" y="5"/>
                    </a:cubicBezTo>
                    <a:cubicBezTo>
                      <a:pt x="254" y="67"/>
                      <a:pt x="254" y="67"/>
                      <a:pt x="254" y="67"/>
                    </a:cubicBezTo>
                    <a:cubicBezTo>
                      <a:pt x="241" y="72"/>
                      <a:pt x="227" y="75"/>
                      <a:pt x="217" y="80"/>
                    </a:cubicBezTo>
                    <a:cubicBezTo>
                      <a:pt x="214" y="80"/>
                      <a:pt x="214" y="80"/>
                      <a:pt x="214" y="80"/>
                    </a:cubicBezTo>
                    <a:cubicBezTo>
                      <a:pt x="174" y="35"/>
                      <a:pt x="174" y="35"/>
                      <a:pt x="174" y="35"/>
                    </a:cubicBezTo>
                    <a:cubicBezTo>
                      <a:pt x="120" y="67"/>
                      <a:pt x="120" y="67"/>
                      <a:pt x="120" y="67"/>
                    </a:cubicBezTo>
                    <a:cubicBezTo>
                      <a:pt x="142" y="126"/>
                      <a:pt x="142" y="126"/>
                      <a:pt x="142" y="126"/>
                    </a:cubicBezTo>
                    <a:cubicBezTo>
                      <a:pt x="133" y="136"/>
                      <a:pt x="123" y="147"/>
                      <a:pt x="115" y="157"/>
                    </a:cubicBezTo>
                    <a:cubicBezTo>
                      <a:pt x="115" y="155"/>
                      <a:pt x="115" y="155"/>
                      <a:pt x="115" y="155"/>
                    </a:cubicBezTo>
                    <a:cubicBezTo>
                      <a:pt x="56" y="136"/>
                      <a:pt x="56" y="136"/>
                      <a:pt x="56" y="136"/>
                    </a:cubicBezTo>
                    <a:cubicBezTo>
                      <a:pt x="24" y="192"/>
                      <a:pt x="24" y="192"/>
                      <a:pt x="24" y="192"/>
                    </a:cubicBezTo>
                    <a:cubicBezTo>
                      <a:pt x="72" y="232"/>
                      <a:pt x="72" y="232"/>
                      <a:pt x="72" y="232"/>
                    </a:cubicBezTo>
                    <a:cubicBezTo>
                      <a:pt x="69" y="246"/>
                      <a:pt x="64" y="254"/>
                      <a:pt x="64" y="272"/>
                    </a:cubicBezTo>
                    <a:cubicBezTo>
                      <a:pt x="61" y="272"/>
                      <a:pt x="61" y="272"/>
                      <a:pt x="61" y="272"/>
                    </a:cubicBezTo>
                    <a:cubicBezTo>
                      <a:pt x="0" y="283"/>
                      <a:pt x="0" y="283"/>
                      <a:pt x="0" y="283"/>
                    </a:cubicBezTo>
                    <a:cubicBezTo>
                      <a:pt x="0" y="345"/>
                      <a:pt x="0" y="345"/>
                      <a:pt x="0" y="345"/>
                    </a:cubicBezTo>
                    <a:cubicBezTo>
                      <a:pt x="64" y="358"/>
                      <a:pt x="64" y="358"/>
                      <a:pt x="64" y="358"/>
                    </a:cubicBezTo>
                    <a:cubicBezTo>
                      <a:pt x="67" y="377"/>
                      <a:pt x="72" y="393"/>
                      <a:pt x="77" y="409"/>
                    </a:cubicBezTo>
                    <a:lnTo>
                      <a:pt x="77" y="409"/>
                    </a:lnTo>
                    <a:cubicBezTo>
                      <a:pt x="29" y="452"/>
                      <a:pt x="29" y="452"/>
                      <a:pt x="29" y="452"/>
                    </a:cubicBezTo>
                    <a:cubicBezTo>
                      <a:pt x="64" y="505"/>
                      <a:pt x="64" y="505"/>
                      <a:pt x="64" y="505"/>
                    </a:cubicBezTo>
                    <a:cubicBezTo>
                      <a:pt x="123" y="484"/>
                      <a:pt x="123" y="484"/>
                      <a:pt x="123" y="484"/>
                    </a:cubicBezTo>
                    <a:cubicBezTo>
                      <a:pt x="136" y="497"/>
                      <a:pt x="152" y="513"/>
                      <a:pt x="168" y="524"/>
                    </a:cubicBezTo>
                    <a:cubicBezTo>
                      <a:pt x="168" y="527"/>
                      <a:pt x="168" y="527"/>
                      <a:pt x="168" y="527"/>
                    </a:cubicBezTo>
                    <a:cubicBezTo>
                      <a:pt x="152" y="585"/>
                      <a:pt x="152" y="585"/>
                      <a:pt x="152" y="585"/>
                    </a:cubicBezTo>
                    <a:cubicBezTo>
                      <a:pt x="211" y="612"/>
                      <a:pt x="211" y="612"/>
                      <a:pt x="211" y="612"/>
                    </a:cubicBezTo>
                    <a:cubicBezTo>
                      <a:pt x="248" y="561"/>
                      <a:pt x="248" y="561"/>
                      <a:pt x="248" y="561"/>
                    </a:cubicBezTo>
                    <a:lnTo>
                      <a:pt x="248" y="561"/>
                    </a:lnTo>
                    <a:cubicBezTo>
                      <a:pt x="259" y="564"/>
                      <a:pt x="273" y="567"/>
                      <a:pt x="289" y="567"/>
                    </a:cubicBezTo>
                    <a:cubicBezTo>
                      <a:pt x="289" y="569"/>
                      <a:pt x="289" y="569"/>
                      <a:pt x="289" y="569"/>
                    </a:cubicBezTo>
                    <a:cubicBezTo>
                      <a:pt x="302" y="628"/>
                      <a:pt x="302" y="628"/>
                      <a:pt x="302" y="628"/>
                    </a:cubicBezTo>
                    <a:cubicBezTo>
                      <a:pt x="366" y="626"/>
                      <a:pt x="366" y="626"/>
                      <a:pt x="366" y="626"/>
                    </a:cubicBezTo>
                    <a:cubicBezTo>
                      <a:pt x="374" y="561"/>
                      <a:pt x="374" y="561"/>
                      <a:pt x="374" y="561"/>
                    </a:cubicBezTo>
                    <a:lnTo>
                      <a:pt x="374" y="561"/>
                    </a:lnTo>
                    <a:cubicBezTo>
                      <a:pt x="388" y="559"/>
                      <a:pt x="401" y="554"/>
                      <a:pt x="412" y="548"/>
                    </a:cubicBezTo>
                    <a:cubicBezTo>
                      <a:pt x="414" y="551"/>
                      <a:pt x="414" y="551"/>
                      <a:pt x="414" y="551"/>
                    </a:cubicBezTo>
                    <a:cubicBezTo>
                      <a:pt x="455" y="596"/>
                      <a:pt x="455" y="596"/>
                      <a:pt x="455" y="596"/>
                    </a:cubicBezTo>
                    <a:cubicBezTo>
                      <a:pt x="508" y="561"/>
                      <a:pt x="508" y="561"/>
                      <a:pt x="508" y="561"/>
                    </a:cubicBezTo>
                    <a:cubicBezTo>
                      <a:pt x="487" y="503"/>
                      <a:pt x="487" y="503"/>
                      <a:pt x="487" y="503"/>
                    </a:cubicBezTo>
                    <a:cubicBezTo>
                      <a:pt x="484" y="503"/>
                      <a:pt x="484" y="503"/>
                      <a:pt x="484" y="503"/>
                    </a:cubicBezTo>
                    <a:cubicBezTo>
                      <a:pt x="495" y="495"/>
                      <a:pt x="506" y="484"/>
                      <a:pt x="513" y="473"/>
                    </a:cubicBezTo>
                    <a:lnTo>
                      <a:pt x="513" y="473"/>
                    </a:lnTo>
                    <a:cubicBezTo>
                      <a:pt x="572" y="495"/>
                      <a:pt x="572" y="495"/>
                      <a:pt x="572" y="495"/>
                    </a:cubicBezTo>
                    <a:cubicBezTo>
                      <a:pt x="604" y="439"/>
                      <a:pt x="604" y="439"/>
                      <a:pt x="604" y="439"/>
                    </a:cubicBezTo>
                    <a:cubicBezTo>
                      <a:pt x="553" y="398"/>
                      <a:pt x="553" y="398"/>
                      <a:pt x="553" y="398"/>
                    </a:cubicBezTo>
                    <a:cubicBezTo>
                      <a:pt x="553" y="393"/>
                      <a:pt x="553" y="393"/>
                      <a:pt x="553" y="393"/>
                    </a:cubicBezTo>
                    <a:cubicBezTo>
                      <a:pt x="559" y="382"/>
                      <a:pt x="562" y="369"/>
                      <a:pt x="564" y="350"/>
                    </a:cubicBezTo>
                    <a:cubicBezTo>
                      <a:pt x="567" y="350"/>
                      <a:pt x="567" y="350"/>
                      <a:pt x="567" y="350"/>
                    </a:cubicBezTo>
                    <a:cubicBezTo>
                      <a:pt x="621" y="347"/>
                      <a:pt x="621" y="347"/>
                      <a:pt x="621" y="347"/>
                    </a:cubicBezTo>
                    <a:cubicBezTo>
                      <a:pt x="621" y="283"/>
                      <a:pt x="621" y="283"/>
                      <a:pt x="621" y="283"/>
                    </a:cubicBezTo>
                    <a:cubicBezTo>
                      <a:pt x="562" y="272"/>
                      <a:pt x="562" y="272"/>
                      <a:pt x="562" y="272"/>
                    </a:cubicBezTo>
                    <a:lnTo>
                      <a:pt x="562" y="272"/>
                    </a:lnTo>
                    <a:cubicBezTo>
                      <a:pt x="559" y="254"/>
                      <a:pt x="556" y="238"/>
                      <a:pt x="548" y="222"/>
                    </a:cubicBezTo>
                    <a:cubicBezTo>
                      <a:pt x="551" y="219"/>
                      <a:pt x="551" y="219"/>
                      <a:pt x="551" y="219"/>
                    </a:cubicBezTo>
                    <a:cubicBezTo>
                      <a:pt x="599" y="179"/>
                      <a:pt x="599" y="179"/>
                      <a:pt x="599" y="179"/>
                    </a:cubicBezTo>
                    <a:cubicBezTo>
                      <a:pt x="564" y="126"/>
                      <a:pt x="564" y="126"/>
                      <a:pt x="564" y="126"/>
                    </a:cubicBezTo>
                    <a:cubicBezTo>
                      <a:pt x="506" y="147"/>
                      <a:pt x="506" y="147"/>
                      <a:pt x="506" y="147"/>
                    </a:cubicBezTo>
                    <a:lnTo>
                      <a:pt x="506" y="147"/>
                    </a:lnTo>
                    <a:cubicBezTo>
                      <a:pt x="492" y="131"/>
                      <a:pt x="476" y="117"/>
                      <a:pt x="460" y="107"/>
                    </a:cubicBezTo>
                    <a:cubicBezTo>
                      <a:pt x="460" y="104"/>
                      <a:pt x="460" y="104"/>
                      <a:pt x="460" y="104"/>
                    </a:cubicBezTo>
                    <a:cubicBezTo>
                      <a:pt x="476" y="45"/>
                      <a:pt x="476" y="45"/>
                      <a:pt x="476" y="45"/>
                    </a:cubicBezTo>
                    <a:cubicBezTo>
                      <a:pt x="417" y="18"/>
                      <a:pt x="417" y="18"/>
                      <a:pt x="417" y="18"/>
                    </a:cubicBezTo>
                    <a:cubicBezTo>
                      <a:pt x="380" y="69"/>
                      <a:pt x="380" y="69"/>
                      <a:pt x="380" y="69"/>
                    </a:cubicBezTo>
                    <a:close/>
                    <a:moveTo>
                      <a:pt x="524" y="315"/>
                    </a:moveTo>
                    <a:lnTo>
                      <a:pt x="524" y="315"/>
                    </a:lnTo>
                    <a:cubicBezTo>
                      <a:pt x="524" y="430"/>
                      <a:pt x="431" y="527"/>
                      <a:pt x="313" y="527"/>
                    </a:cubicBezTo>
                    <a:cubicBezTo>
                      <a:pt x="198" y="527"/>
                      <a:pt x="102" y="430"/>
                      <a:pt x="102" y="315"/>
                    </a:cubicBezTo>
                    <a:cubicBezTo>
                      <a:pt x="102" y="198"/>
                      <a:pt x="198" y="104"/>
                      <a:pt x="313" y="104"/>
                    </a:cubicBezTo>
                    <a:cubicBezTo>
                      <a:pt x="431" y="104"/>
                      <a:pt x="524" y="198"/>
                      <a:pt x="524" y="315"/>
                    </a:cubicBezTo>
                    <a:close/>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28" name="Google Shape;2228;p22"/>
            <p:cNvGrpSpPr/>
            <p:nvPr/>
          </p:nvGrpSpPr>
          <p:grpSpPr>
            <a:xfrm>
              <a:off x="15336891" y="4283227"/>
              <a:ext cx="588159" cy="600797"/>
              <a:chOff x="15336891" y="4283227"/>
              <a:chExt cx="588159" cy="600797"/>
            </a:xfrm>
          </p:grpSpPr>
          <p:sp>
            <p:nvSpPr>
              <p:cNvPr id="2229" name="Google Shape;2229;p22"/>
              <p:cNvSpPr/>
              <p:nvPr/>
            </p:nvSpPr>
            <p:spPr>
              <a:xfrm>
                <a:off x="15463831" y="4405925"/>
                <a:ext cx="351203" cy="351170"/>
              </a:xfrm>
              <a:custGeom>
                <a:rect b="b" l="l" r="r" t="t"/>
                <a:pathLst>
                  <a:path extrusionOk="0" h="371" w="370">
                    <a:moveTo>
                      <a:pt x="184" y="0"/>
                    </a:moveTo>
                    <a:lnTo>
                      <a:pt x="184" y="0"/>
                    </a:lnTo>
                    <a:cubicBezTo>
                      <a:pt x="83" y="0"/>
                      <a:pt x="0" y="83"/>
                      <a:pt x="0" y="185"/>
                    </a:cubicBezTo>
                    <a:cubicBezTo>
                      <a:pt x="0" y="287"/>
                      <a:pt x="83" y="370"/>
                      <a:pt x="184" y="370"/>
                    </a:cubicBezTo>
                    <a:cubicBezTo>
                      <a:pt x="286" y="370"/>
                      <a:pt x="369" y="287"/>
                      <a:pt x="369" y="185"/>
                    </a:cubicBezTo>
                    <a:cubicBezTo>
                      <a:pt x="369" y="81"/>
                      <a:pt x="286" y="0"/>
                      <a:pt x="184" y="0"/>
                    </a:cubicBezTo>
                  </a:path>
                </a:pathLst>
              </a:custGeom>
              <a:solidFill>
                <a:srgbClr val="9BBB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30" name="Google Shape;2230;p22"/>
              <p:cNvSpPr/>
              <p:nvPr/>
            </p:nvSpPr>
            <p:spPr>
              <a:xfrm>
                <a:off x="15336891" y="4283227"/>
                <a:ext cx="588159" cy="600797"/>
              </a:xfrm>
              <a:custGeom>
                <a:rect b="b" l="l" r="r" t="t"/>
                <a:pathLst>
                  <a:path extrusionOk="0" h="630" w="619">
                    <a:moveTo>
                      <a:pt x="380" y="70"/>
                    </a:moveTo>
                    <a:lnTo>
                      <a:pt x="380" y="70"/>
                    </a:lnTo>
                    <a:cubicBezTo>
                      <a:pt x="367" y="67"/>
                      <a:pt x="353" y="65"/>
                      <a:pt x="340" y="62"/>
                    </a:cubicBezTo>
                    <a:cubicBezTo>
                      <a:pt x="340" y="59"/>
                      <a:pt x="340" y="59"/>
                      <a:pt x="340" y="59"/>
                    </a:cubicBezTo>
                    <a:cubicBezTo>
                      <a:pt x="324" y="0"/>
                      <a:pt x="324" y="0"/>
                      <a:pt x="324" y="0"/>
                    </a:cubicBezTo>
                    <a:cubicBezTo>
                      <a:pt x="263" y="6"/>
                      <a:pt x="263" y="6"/>
                      <a:pt x="263" y="6"/>
                    </a:cubicBezTo>
                    <a:cubicBezTo>
                      <a:pt x="254" y="67"/>
                      <a:pt x="254" y="67"/>
                      <a:pt x="254" y="67"/>
                    </a:cubicBezTo>
                    <a:cubicBezTo>
                      <a:pt x="241" y="70"/>
                      <a:pt x="228" y="75"/>
                      <a:pt x="214" y="81"/>
                    </a:cubicBezTo>
                    <a:cubicBezTo>
                      <a:pt x="214" y="78"/>
                      <a:pt x="214" y="78"/>
                      <a:pt x="214" y="78"/>
                    </a:cubicBezTo>
                    <a:cubicBezTo>
                      <a:pt x="172" y="33"/>
                      <a:pt x="172" y="33"/>
                      <a:pt x="172" y="33"/>
                    </a:cubicBezTo>
                    <a:cubicBezTo>
                      <a:pt x="118" y="67"/>
                      <a:pt x="118" y="67"/>
                      <a:pt x="118" y="67"/>
                    </a:cubicBezTo>
                    <a:cubicBezTo>
                      <a:pt x="142" y="126"/>
                      <a:pt x="142" y="126"/>
                      <a:pt x="142" y="126"/>
                    </a:cubicBezTo>
                    <a:cubicBezTo>
                      <a:pt x="131" y="137"/>
                      <a:pt x="123" y="145"/>
                      <a:pt x="113" y="155"/>
                    </a:cubicBezTo>
                    <a:lnTo>
                      <a:pt x="113" y="155"/>
                    </a:lnTo>
                    <a:cubicBezTo>
                      <a:pt x="54" y="137"/>
                      <a:pt x="54" y="137"/>
                      <a:pt x="54" y="137"/>
                    </a:cubicBezTo>
                    <a:cubicBezTo>
                      <a:pt x="24" y="190"/>
                      <a:pt x="24" y="190"/>
                      <a:pt x="24" y="190"/>
                    </a:cubicBezTo>
                    <a:cubicBezTo>
                      <a:pt x="73" y="233"/>
                      <a:pt x="73" y="233"/>
                      <a:pt x="73" y="233"/>
                    </a:cubicBezTo>
                    <a:cubicBezTo>
                      <a:pt x="67" y="244"/>
                      <a:pt x="65" y="254"/>
                      <a:pt x="62" y="273"/>
                    </a:cubicBezTo>
                    <a:lnTo>
                      <a:pt x="62" y="273"/>
                    </a:lnTo>
                    <a:cubicBezTo>
                      <a:pt x="0" y="281"/>
                      <a:pt x="0" y="281"/>
                      <a:pt x="0" y="281"/>
                    </a:cubicBezTo>
                    <a:cubicBezTo>
                      <a:pt x="0" y="345"/>
                      <a:pt x="0" y="345"/>
                      <a:pt x="0" y="345"/>
                    </a:cubicBezTo>
                    <a:cubicBezTo>
                      <a:pt x="62" y="359"/>
                      <a:pt x="62" y="359"/>
                      <a:pt x="62" y="359"/>
                    </a:cubicBezTo>
                    <a:cubicBezTo>
                      <a:pt x="65" y="375"/>
                      <a:pt x="70" y="394"/>
                      <a:pt x="75" y="409"/>
                    </a:cubicBezTo>
                    <a:lnTo>
                      <a:pt x="75" y="409"/>
                    </a:lnTo>
                    <a:cubicBezTo>
                      <a:pt x="30" y="453"/>
                      <a:pt x="30" y="453"/>
                      <a:pt x="30" y="453"/>
                    </a:cubicBezTo>
                    <a:cubicBezTo>
                      <a:pt x="62" y="506"/>
                      <a:pt x="62" y="506"/>
                      <a:pt x="62" y="506"/>
                    </a:cubicBezTo>
                    <a:cubicBezTo>
                      <a:pt x="123" y="482"/>
                      <a:pt x="123" y="482"/>
                      <a:pt x="123" y="482"/>
                    </a:cubicBezTo>
                    <a:cubicBezTo>
                      <a:pt x="137" y="498"/>
                      <a:pt x="150" y="511"/>
                      <a:pt x="169" y="525"/>
                    </a:cubicBezTo>
                    <a:lnTo>
                      <a:pt x="169" y="525"/>
                    </a:lnTo>
                    <a:cubicBezTo>
                      <a:pt x="153" y="586"/>
                      <a:pt x="153" y="586"/>
                      <a:pt x="153" y="586"/>
                    </a:cubicBezTo>
                    <a:cubicBezTo>
                      <a:pt x="209" y="613"/>
                      <a:pt x="209" y="613"/>
                      <a:pt x="209" y="613"/>
                    </a:cubicBezTo>
                    <a:cubicBezTo>
                      <a:pt x="246" y="559"/>
                      <a:pt x="246" y="559"/>
                      <a:pt x="246" y="559"/>
                    </a:cubicBezTo>
                    <a:lnTo>
                      <a:pt x="246" y="559"/>
                    </a:lnTo>
                    <a:cubicBezTo>
                      <a:pt x="260" y="565"/>
                      <a:pt x="273" y="568"/>
                      <a:pt x="287" y="568"/>
                    </a:cubicBezTo>
                    <a:cubicBezTo>
                      <a:pt x="287" y="570"/>
                      <a:pt x="287" y="570"/>
                      <a:pt x="287" y="570"/>
                    </a:cubicBezTo>
                    <a:cubicBezTo>
                      <a:pt x="303" y="629"/>
                      <a:pt x="303" y="629"/>
                      <a:pt x="303" y="629"/>
                    </a:cubicBezTo>
                    <a:cubicBezTo>
                      <a:pt x="364" y="627"/>
                      <a:pt x="364" y="627"/>
                      <a:pt x="364" y="627"/>
                    </a:cubicBezTo>
                    <a:cubicBezTo>
                      <a:pt x="372" y="562"/>
                      <a:pt x="372" y="562"/>
                      <a:pt x="372" y="562"/>
                    </a:cubicBezTo>
                    <a:lnTo>
                      <a:pt x="372" y="562"/>
                    </a:lnTo>
                    <a:cubicBezTo>
                      <a:pt x="385" y="559"/>
                      <a:pt x="399" y="554"/>
                      <a:pt x="412" y="549"/>
                    </a:cubicBezTo>
                    <a:cubicBezTo>
                      <a:pt x="412" y="552"/>
                      <a:pt x="412" y="552"/>
                      <a:pt x="412" y="552"/>
                    </a:cubicBezTo>
                    <a:cubicBezTo>
                      <a:pt x="455" y="597"/>
                      <a:pt x="455" y="597"/>
                      <a:pt x="455" y="597"/>
                    </a:cubicBezTo>
                    <a:cubicBezTo>
                      <a:pt x="508" y="562"/>
                      <a:pt x="508" y="562"/>
                      <a:pt x="508" y="562"/>
                    </a:cubicBezTo>
                    <a:cubicBezTo>
                      <a:pt x="484" y="503"/>
                      <a:pt x="484" y="503"/>
                      <a:pt x="484" y="503"/>
                    </a:cubicBezTo>
                    <a:lnTo>
                      <a:pt x="484" y="503"/>
                    </a:lnTo>
                    <a:cubicBezTo>
                      <a:pt x="495" y="493"/>
                      <a:pt x="503" y="484"/>
                      <a:pt x="511" y="474"/>
                    </a:cubicBezTo>
                    <a:cubicBezTo>
                      <a:pt x="514" y="474"/>
                      <a:pt x="514" y="474"/>
                      <a:pt x="514" y="474"/>
                    </a:cubicBezTo>
                    <a:cubicBezTo>
                      <a:pt x="573" y="495"/>
                      <a:pt x="573" y="495"/>
                      <a:pt x="573" y="495"/>
                    </a:cubicBezTo>
                    <a:cubicBezTo>
                      <a:pt x="602" y="439"/>
                      <a:pt x="602" y="439"/>
                      <a:pt x="602" y="439"/>
                    </a:cubicBezTo>
                    <a:cubicBezTo>
                      <a:pt x="554" y="399"/>
                      <a:pt x="554" y="399"/>
                      <a:pt x="554" y="399"/>
                    </a:cubicBezTo>
                    <a:cubicBezTo>
                      <a:pt x="554" y="394"/>
                      <a:pt x="554" y="394"/>
                      <a:pt x="554" y="394"/>
                    </a:cubicBezTo>
                    <a:cubicBezTo>
                      <a:pt x="557" y="380"/>
                      <a:pt x="562" y="369"/>
                      <a:pt x="562" y="351"/>
                    </a:cubicBezTo>
                    <a:cubicBezTo>
                      <a:pt x="565" y="351"/>
                      <a:pt x="565" y="351"/>
                      <a:pt x="565" y="351"/>
                    </a:cubicBezTo>
                    <a:cubicBezTo>
                      <a:pt x="618" y="348"/>
                      <a:pt x="618" y="348"/>
                      <a:pt x="618" y="348"/>
                    </a:cubicBezTo>
                    <a:cubicBezTo>
                      <a:pt x="618" y="284"/>
                      <a:pt x="618" y="284"/>
                      <a:pt x="618" y="284"/>
                    </a:cubicBezTo>
                    <a:cubicBezTo>
                      <a:pt x="559" y="270"/>
                      <a:pt x="559" y="270"/>
                      <a:pt x="559" y="270"/>
                    </a:cubicBezTo>
                    <a:cubicBezTo>
                      <a:pt x="562" y="270"/>
                      <a:pt x="562" y="270"/>
                      <a:pt x="562" y="270"/>
                    </a:cubicBezTo>
                    <a:cubicBezTo>
                      <a:pt x="559" y="254"/>
                      <a:pt x="554" y="236"/>
                      <a:pt x="549" y="220"/>
                    </a:cubicBezTo>
                    <a:cubicBezTo>
                      <a:pt x="551" y="220"/>
                      <a:pt x="551" y="220"/>
                      <a:pt x="551" y="220"/>
                    </a:cubicBezTo>
                    <a:cubicBezTo>
                      <a:pt x="597" y="180"/>
                      <a:pt x="597" y="180"/>
                      <a:pt x="597" y="180"/>
                    </a:cubicBezTo>
                    <a:cubicBezTo>
                      <a:pt x="565" y="124"/>
                      <a:pt x="565" y="124"/>
                      <a:pt x="565" y="124"/>
                    </a:cubicBezTo>
                    <a:cubicBezTo>
                      <a:pt x="503" y="148"/>
                      <a:pt x="503" y="148"/>
                      <a:pt x="503" y="148"/>
                    </a:cubicBezTo>
                    <a:lnTo>
                      <a:pt x="503" y="148"/>
                    </a:lnTo>
                    <a:cubicBezTo>
                      <a:pt x="490" y="131"/>
                      <a:pt x="474" y="118"/>
                      <a:pt x="458" y="108"/>
                    </a:cubicBezTo>
                    <a:cubicBezTo>
                      <a:pt x="458" y="105"/>
                      <a:pt x="458" y="105"/>
                      <a:pt x="458" y="105"/>
                    </a:cubicBezTo>
                    <a:cubicBezTo>
                      <a:pt x="474" y="46"/>
                      <a:pt x="474" y="46"/>
                      <a:pt x="474" y="46"/>
                    </a:cubicBezTo>
                    <a:cubicBezTo>
                      <a:pt x="418" y="19"/>
                      <a:pt x="418" y="19"/>
                      <a:pt x="418" y="19"/>
                    </a:cubicBezTo>
                    <a:cubicBezTo>
                      <a:pt x="380" y="70"/>
                      <a:pt x="380" y="70"/>
                      <a:pt x="380" y="70"/>
                    </a:cubicBezTo>
                    <a:close/>
                    <a:moveTo>
                      <a:pt x="524" y="316"/>
                    </a:moveTo>
                    <a:lnTo>
                      <a:pt x="524" y="316"/>
                    </a:lnTo>
                    <a:cubicBezTo>
                      <a:pt x="524" y="431"/>
                      <a:pt x="428" y="525"/>
                      <a:pt x="313" y="525"/>
                    </a:cubicBezTo>
                    <a:cubicBezTo>
                      <a:pt x="195" y="525"/>
                      <a:pt x="102" y="431"/>
                      <a:pt x="102" y="316"/>
                    </a:cubicBezTo>
                    <a:cubicBezTo>
                      <a:pt x="102" y="198"/>
                      <a:pt x="195" y="105"/>
                      <a:pt x="313" y="105"/>
                    </a:cubicBezTo>
                    <a:cubicBezTo>
                      <a:pt x="428" y="105"/>
                      <a:pt x="524" y="198"/>
                      <a:pt x="524" y="316"/>
                    </a:cubicBezTo>
                    <a:close/>
                  </a:path>
                </a:pathLst>
              </a:custGeom>
              <a:solidFill>
                <a:srgbClr val="9BBB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31" name="Google Shape;2231;p22"/>
            <p:cNvGrpSpPr/>
            <p:nvPr/>
          </p:nvGrpSpPr>
          <p:grpSpPr>
            <a:xfrm>
              <a:off x="19868677" y="5459436"/>
              <a:ext cx="592390" cy="600797"/>
              <a:chOff x="19868677" y="5459436"/>
              <a:chExt cx="592390" cy="600797"/>
            </a:xfrm>
          </p:grpSpPr>
          <p:sp>
            <p:nvSpPr>
              <p:cNvPr id="2232" name="Google Shape;2232;p22"/>
              <p:cNvSpPr/>
              <p:nvPr/>
            </p:nvSpPr>
            <p:spPr>
              <a:xfrm>
                <a:off x="19991386" y="5582134"/>
                <a:ext cx="351203" cy="346939"/>
              </a:xfrm>
              <a:custGeom>
                <a:rect b="b" l="l" r="r" t="t"/>
                <a:pathLst>
                  <a:path extrusionOk="0" h="368" w="370">
                    <a:moveTo>
                      <a:pt x="184" y="0"/>
                    </a:moveTo>
                    <a:lnTo>
                      <a:pt x="184" y="0"/>
                    </a:lnTo>
                    <a:cubicBezTo>
                      <a:pt x="83" y="0"/>
                      <a:pt x="0" y="81"/>
                      <a:pt x="0" y="183"/>
                    </a:cubicBezTo>
                    <a:cubicBezTo>
                      <a:pt x="0" y="287"/>
                      <a:pt x="83" y="367"/>
                      <a:pt x="184" y="367"/>
                    </a:cubicBezTo>
                    <a:cubicBezTo>
                      <a:pt x="286" y="367"/>
                      <a:pt x="369" y="287"/>
                      <a:pt x="369" y="183"/>
                    </a:cubicBezTo>
                    <a:cubicBezTo>
                      <a:pt x="369" y="81"/>
                      <a:pt x="286" y="0"/>
                      <a:pt x="184" y="0"/>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33" name="Google Shape;2233;p22"/>
              <p:cNvSpPr/>
              <p:nvPr/>
            </p:nvSpPr>
            <p:spPr>
              <a:xfrm>
                <a:off x="19868677" y="5459436"/>
                <a:ext cx="592390" cy="600797"/>
              </a:xfrm>
              <a:custGeom>
                <a:rect b="b" l="l" r="r" t="t"/>
                <a:pathLst>
                  <a:path extrusionOk="0" h="629" w="622">
                    <a:moveTo>
                      <a:pt x="380" y="69"/>
                    </a:moveTo>
                    <a:lnTo>
                      <a:pt x="380" y="69"/>
                    </a:lnTo>
                    <a:cubicBezTo>
                      <a:pt x="367" y="64"/>
                      <a:pt x="353" y="61"/>
                      <a:pt x="340" y="61"/>
                    </a:cubicBezTo>
                    <a:cubicBezTo>
                      <a:pt x="340" y="58"/>
                      <a:pt x="340" y="58"/>
                      <a:pt x="340" y="58"/>
                    </a:cubicBezTo>
                    <a:cubicBezTo>
                      <a:pt x="327" y="0"/>
                      <a:pt x="327" y="0"/>
                      <a:pt x="327" y="0"/>
                    </a:cubicBezTo>
                    <a:cubicBezTo>
                      <a:pt x="263" y="2"/>
                      <a:pt x="263" y="2"/>
                      <a:pt x="263" y="2"/>
                    </a:cubicBezTo>
                    <a:cubicBezTo>
                      <a:pt x="254" y="66"/>
                      <a:pt x="254" y="66"/>
                      <a:pt x="254" y="66"/>
                    </a:cubicBezTo>
                    <a:cubicBezTo>
                      <a:pt x="241" y="69"/>
                      <a:pt x="228" y="74"/>
                      <a:pt x="217" y="80"/>
                    </a:cubicBezTo>
                    <a:cubicBezTo>
                      <a:pt x="214" y="77"/>
                      <a:pt x="214" y="77"/>
                      <a:pt x="214" y="77"/>
                    </a:cubicBezTo>
                    <a:cubicBezTo>
                      <a:pt x="174" y="31"/>
                      <a:pt x="174" y="31"/>
                      <a:pt x="174" y="31"/>
                    </a:cubicBezTo>
                    <a:cubicBezTo>
                      <a:pt x="121" y="66"/>
                      <a:pt x="121" y="66"/>
                      <a:pt x="121" y="66"/>
                    </a:cubicBezTo>
                    <a:cubicBezTo>
                      <a:pt x="142" y="125"/>
                      <a:pt x="142" y="125"/>
                      <a:pt x="142" y="125"/>
                    </a:cubicBezTo>
                    <a:cubicBezTo>
                      <a:pt x="134" y="133"/>
                      <a:pt x="124" y="144"/>
                      <a:pt x="115" y="155"/>
                    </a:cubicBezTo>
                    <a:cubicBezTo>
                      <a:pt x="113" y="155"/>
                      <a:pt x="113" y="155"/>
                      <a:pt x="113" y="155"/>
                    </a:cubicBezTo>
                    <a:cubicBezTo>
                      <a:pt x="56" y="136"/>
                      <a:pt x="56" y="136"/>
                      <a:pt x="56" y="136"/>
                    </a:cubicBezTo>
                    <a:cubicBezTo>
                      <a:pt x="24" y="189"/>
                      <a:pt x="24" y="189"/>
                      <a:pt x="24" y="189"/>
                    </a:cubicBezTo>
                    <a:cubicBezTo>
                      <a:pt x="73" y="232"/>
                      <a:pt x="73" y="232"/>
                      <a:pt x="73" y="232"/>
                    </a:cubicBezTo>
                    <a:cubicBezTo>
                      <a:pt x="70" y="243"/>
                      <a:pt x="65" y="254"/>
                      <a:pt x="62" y="273"/>
                    </a:cubicBezTo>
                    <a:lnTo>
                      <a:pt x="62" y="273"/>
                    </a:lnTo>
                    <a:cubicBezTo>
                      <a:pt x="0" y="280"/>
                      <a:pt x="0" y="280"/>
                      <a:pt x="0" y="280"/>
                    </a:cubicBezTo>
                    <a:cubicBezTo>
                      <a:pt x="0" y="345"/>
                      <a:pt x="0" y="345"/>
                      <a:pt x="0" y="345"/>
                    </a:cubicBezTo>
                    <a:cubicBezTo>
                      <a:pt x="62" y="358"/>
                      <a:pt x="62" y="358"/>
                      <a:pt x="62" y="358"/>
                    </a:cubicBezTo>
                    <a:cubicBezTo>
                      <a:pt x="67" y="374"/>
                      <a:pt x="70" y="393"/>
                      <a:pt x="78" y="409"/>
                    </a:cubicBezTo>
                    <a:lnTo>
                      <a:pt x="78" y="409"/>
                    </a:lnTo>
                    <a:cubicBezTo>
                      <a:pt x="30" y="449"/>
                      <a:pt x="30" y="449"/>
                      <a:pt x="30" y="449"/>
                    </a:cubicBezTo>
                    <a:cubicBezTo>
                      <a:pt x="65" y="505"/>
                      <a:pt x="65" y="505"/>
                      <a:pt x="65" y="505"/>
                    </a:cubicBezTo>
                    <a:cubicBezTo>
                      <a:pt x="124" y="481"/>
                      <a:pt x="124" y="481"/>
                      <a:pt x="124" y="481"/>
                    </a:cubicBezTo>
                    <a:cubicBezTo>
                      <a:pt x="137" y="497"/>
                      <a:pt x="153" y="510"/>
                      <a:pt x="169" y="524"/>
                    </a:cubicBezTo>
                    <a:lnTo>
                      <a:pt x="169" y="524"/>
                    </a:lnTo>
                    <a:cubicBezTo>
                      <a:pt x="153" y="585"/>
                      <a:pt x="153" y="585"/>
                      <a:pt x="153" y="585"/>
                    </a:cubicBezTo>
                    <a:cubicBezTo>
                      <a:pt x="209" y="612"/>
                      <a:pt x="209" y="612"/>
                      <a:pt x="209" y="612"/>
                    </a:cubicBezTo>
                    <a:cubicBezTo>
                      <a:pt x="246" y="559"/>
                      <a:pt x="246" y="559"/>
                      <a:pt x="246" y="559"/>
                    </a:cubicBezTo>
                    <a:lnTo>
                      <a:pt x="246" y="559"/>
                    </a:lnTo>
                    <a:cubicBezTo>
                      <a:pt x="260" y="564"/>
                      <a:pt x="273" y="567"/>
                      <a:pt x="287" y="567"/>
                    </a:cubicBezTo>
                    <a:cubicBezTo>
                      <a:pt x="287" y="569"/>
                      <a:pt x="287" y="569"/>
                      <a:pt x="287" y="569"/>
                    </a:cubicBezTo>
                    <a:cubicBezTo>
                      <a:pt x="303" y="628"/>
                      <a:pt x="303" y="628"/>
                      <a:pt x="303" y="628"/>
                    </a:cubicBezTo>
                    <a:cubicBezTo>
                      <a:pt x="367" y="625"/>
                      <a:pt x="367" y="625"/>
                      <a:pt x="367" y="625"/>
                    </a:cubicBezTo>
                    <a:cubicBezTo>
                      <a:pt x="375" y="561"/>
                      <a:pt x="375" y="561"/>
                      <a:pt x="375" y="561"/>
                    </a:cubicBezTo>
                    <a:lnTo>
                      <a:pt x="375" y="561"/>
                    </a:lnTo>
                    <a:cubicBezTo>
                      <a:pt x="388" y="559"/>
                      <a:pt x="399" y="553"/>
                      <a:pt x="412" y="548"/>
                    </a:cubicBezTo>
                    <a:cubicBezTo>
                      <a:pt x="412" y="550"/>
                      <a:pt x="412" y="550"/>
                      <a:pt x="412" y="550"/>
                    </a:cubicBezTo>
                    <a:cubicBezTo>
                      <a:pt x="455" y="596"/>
                      <a:pt x="455" y="596"/>
                      <a:pt x="455" y="596"/>
                    </a:cubicBezTo>
                    <a:cubicBezTo>
                      <a:pt x="509" y="561"/>
                      <a:pt x="509" y="561"/>
                      <a:pt x="509" y="561"/>
                    </a:cubicBezTo>
                    <a:cubicBezTo>
                      <a:pt x="484" y="503"/>
                      <a:pt x="484" y="503"/>
                      <a:pt x="484" y="503"/>
                    </a:cubicBezTo>
                    <a:lnTo>
                      <a:pt x="484" y="503"/>
                    </a:lnTo>
                    <a:cubicBezTo>
                      <a:pt x="495" y="492"/>
                      <a:pt x="503" y="484"/>
                      <a:pt x="514" y="473"/>
                    </a:cubicBezTo>
                    <a:lnTo>
                      <a:pt x="514" y="473"/>
                    </a:lnTo>
                    <a:cubicBezTo>
                      <a:pt x="573" y="492"/>
                      <a:pt x="573" y="492"/>
                      <a:pt x="573" y="492"/>
                    </a:cubicBezTo>
                    <a:cubicBezTo>
                      <a:pt x="605" y="438"/>
                      <a:pt x="605" y="438"/>
                      <a:pt x="605" y="438"/>
                    </a:cubicBezTo>
                    <a:cubicBezTo>
                      <a:pt x="554" y="395"/>
                      <a:pt x="554" y="395"/>
                      <a:pt x="554" y="395"/>
                    </a:cubicBezTo>
                    <a:cubicBezTo>
                      <a:pt x="554" y="393"/>
                      <a:pt x="554" y="393"/>
                      <a:pt x="554" y="393"/>
                    </a:cubicBezTo>
                    <a:cubicBezTo>
                      <a:pt x="559" y="379"/>
                      <a:pt x="562" y="369"/>
                      <a:pt x="565" y="350"/>
                    </a:cubicBezTo>
                    <a:cubicBezTo>
                      <a:pt x="567" y="350"/>
                      <a:pt x="567" y="350"/>
                      <a:pt x="567" y="350"/>
                    </a:cubicBezTo>
                    <a:cubicBezTo>
                      <a:pt x="621" y="347"/>
                      <a:pt x="621" y="347"/>
                      <a:pt x="621" y="347"/>
                    </a:cubicBezTo>
                    <a:cubicBezTo>
                      <a:pt x="621" y="283"/>
                      <a:pt x="621" y="283"/>
                      <a:pt x="621" y="283"/>
                    </a:cubicBezTo>
                    <a:cubicBezTo>
                      <a:pt x="562" y="270"/>
                      <a:pt x="562" y="270"/>
                      <a:pt x="562" y="270"/>
                    </a:cubicBezTo>
                    <a:lnTo>
                      <a:pt x="562" y="270"/>
                    </a:lnTo>
                    <a:cubicBezTo>
                      <a:pt x="559" y="254"/>
                      <a:pt x="557" y="235"/>
                      <a:pt x="549" y="219"/>
                    </a:cubicBezTo>
                    <a:cubicBezTo>
                      <a:pt x="552" y="219"/>
                      <a:pt x="552" y="219"/>
                      <a:pt x="552" y="219"/>
                    </a:cubicBezTo>
                    <a:cubicBezTo>
                      <a:pt x="597" y="179"/>
                      <a:pt x="597" y="179"/>
                      <a:pt x="597" y="179"/>
                    </a:cubicBezTo>
                    <a:cubicBezTo>
                      <a:pt x="565" y="123"/>
                      <a:pt x="565" y="123"/>
                      <a:pt x="565" y="123"/>
                    </a:cubicBezTo>
                    <a:cubicBezTo>
                      <a:pt x="506" y="147"/>
                      <a:pt x="506" y="147"/>
                      <a:pt x="506" y="147"/>
                    </a:cubicBezTo>
                    <a:lnTo>
                      <a:pt x="506" y="147"/>
                    </a:lnTo>
                    <a:cubicBezTo>
                      <a:pt x="493" y="130"/>
                      <a:pt x="477" y="117"/>
                      <a:pt x="460" y="104"/>
                    </a:cubicBezTo>
                    <a:lnTo>
                      <a:pt x="460" y="104"/>
                    </a:lnTo>
                    <a:cubicBezTo>
                      <a:pt x="477" y="45"/>
                      <a:pt x="477" y="45"/>
                      <a:pt x="477" y="45"/>
                    </a:cubicBezTo>
                    <a:cubicBezTo>
                      <a:pt x="418" y="18"/>
                      <a:pt x="418" y="18"/>
                      <a:pt x="418" y="18"/>
                    </a:cubicBezTo>
                    <a:cubicBezTo>
                      <a:pt x="380" y="69"/>
                      <a:pt x="380" y="69"/>
                      <a:pt x="380" y="69"/>
                    </a:cubicBezTo>
                    <a:close/>
                    <a:moveTo>
                      <a:pt x="524" y="313"/>
                    </a:moveTo>
                    <a:lnTo>
                      <a:pt x="524" y="313"/>
                    </a:lnTo>
                    <a:cubicBezTo>
                      <a:pt x="524" y="430"/>
                      <a:pt x="431" y="524"/>
                      <a:pt x="313" y="524"/>
                    </a:cubicBezTo>
                    <a:cubicBezTo>
                      <a:pt x="198" y="524"/>
                      <a:pt x="102" y="430"/>
                      <a:pt x="102" y="313"/>
                    </a:cubicBezTo>
                    <a:cubicBezTo>
                      <a:pt x="102" y="198"/>
                      <a:pt x="198" y="104"/>
                      <a:pt x="313" y="104"/>
                    </a:cubicBezTo>
                    <a:cubicBezTo>
                      <a:pt x="431" y="104"/>
                      <a:pt x="524" y="198"/>
                      <a:pt x="524" y="313"/>
                    </a:cubicBezTo>
                    <a:close/>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34" name="Google Shape;2234;p22"/>
            <p:cNvGrpSpPr/>
            <p:nvPr/>
          </p:nvGrpSpPr>
          <p:grpSpPr>
            <a:xfrm>
              <a:off x="18730441" y="3293180"/>
              <a:ext cx="875891" cy="888503"/>
              <a:chOff x="18730441" y="3293180"/>
              <a:chExt cx="875891" cy="888503"/>
            </a:xfrm>
          </p:grpSpPr>
          <p:sp>
            <p:nvSpPr>
              <p:cNvPr id="2235" name="Google Shape;2235;p22"/>
              <p:cNvSpPr/>
              <p:nvPr/>
            </p:nvSpPr>
            <p:spPr>
              <a:xfrm>
                <a:off x="18912391" y="3475112"/>
                <a:ext cx="520457" cy="520409"/>
              </a:xfrm>
              <a:custGeom>
                <a:rect b="b" l="l" r="r" t="t"/>
                <a:pathLst>
                  <a:path extrusionOk="0" h="546" w="547">
                    <a:moveTo>
                      <a:pt x="273" y="0"/>
                    </a:moveTo>
                    <a:lnTo>
                      <a:pt x="273" y="0"/>
                    </a:lnTo>
                    <a:cubicBezTo>
                      <a:pt x="121" y="0"/>
                      <a:pt x="0" y="122"/>
                      <a:pt x="0" y="272"/>
                    </a:cubicBezTo>
                    <a:cubicBezTo>
                      <a:pt x="0" y="422"/>
                      <a:pt x="123" y="545"/>
                      <a:pt x="273" y="545"/>
                    </a:cubicBezTo>
                    <a:cubicBezTo>
                      <a:pt x="423" y="545"/>
                      <a:pt x="546" y="422"/>
                      <a:pt x="546" y="272"/>
                    </a:cubicBezTo>
                    <a:cubicBezTo>
                      <a:pt x="543" y="122"/>
                      <a:pt x="423" y="0"/>
                      <a:pt x="273" y="0"/>
                    </a:cubicBezTo>
                  </a:path>
                </a:pathLst>
              </a:custGeom>
              <a:solidFill>
                <a:srgbClr val="9BBB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36" name="Google Shape;2236;p22"/>
              <p:cNvSpPr/>
              <p:nvPr/>
            </p:nvSpPr>
            <p:spPr>
              <a:xfrm>
                <a:off x="18730441" y="3293180"/>
                <a:ext cx="875891" cy="888503"/>
              </a:xfrm>
              <a:custGeom>
                <a:rect b="b" l="l" r="r" t="t"/>
                <a:pathLst>
                  <a:path extrusionOk="0" h="932" w="916">
                    <a:moveTo>
                      <a:pt x="562" y="104"/>
                    </a:moveTo>
                    <a:lnTo>
                      <a:pt x="562" y="104"/>
                    </a:lnTo>
                    <a:cubicBezTo>
                      <a:pt x="543" y="99"/>
                      <a:pt x="522" y="94"/>
                      <a:pt x="503" y="91"/>
                    </a:cubicBezTo>
                    <a:cubicBezTo>
                      <a:pt x="503" y="88"/>
                      <a:pt x="503" y="88"/>
                      <a:pt x="503" y="88"/>
                    </a:cubicBezTo>
                    <a:cubicBezTo>
                      <a:pt x="482" y="0"/>
                      <a:pt x="482" y="0"/>
                      <a:pt x="482" y="0"/>
                    </a:cubicBezTo>
                    <a:cubicBezTo>
                      <a:pt x="388" y="8"/>
                      <a:pt x="388" y="8"/>
                      <a:pt x="388" y="8"/>
                    </a:cubicBezTo>
                    <a:cubicBezTo>
                      <a:pt x="375" y="99"/>
                      <a:pt x="375" y="99"/>
                      <a:pt x="375" y="99"/>
                    </a:cubicBezTo>
                    <a:cubicBezTo>
                      <a:pt x="356" y="104"/>
                      <a:pt x="337" y="110"/>
                      <a:pt x="319" y="118"/>
                    </a:cubicBezTo>
                    <a:cubicBezTo>
                      <a:pt x="316" y="118"/>
                      <a:pt x="316" y="118"/>
                      <a:pt x="316" y="118"/>
                    </a:cubicBezTo>
                    <a:cubicBezTo>
                      <a:pt x="254" y="51"/>
                      <a:pt x="254" y="51"/>
                      <a:pt x="254" y="51"/>
                    </a:cubicBezTo>
                    <a:cubicBezTo>
                      <a:pt x="177" y="99"/>
                      <a:pt x="177" y="99"/>
                      <a:pt x="177" y="99"/>
                    </a:cubicBezTo>
                    <a:cubicBezTo>
                      <a:pt x="212" y="187"/>
                      <a:pt x="212" y="187"/>
                      <a:pt x="212" y="187"/>
                    </a:cubicBezTo>
                    <a:cubicBezTo>
                      <a:pt x="196" y="200"/>
                      <a:pt x="182" y="214"/>
                      <a:pt x="169" y="230"/>
                    </a:cubicBezTo>
                    <a:cubicBezTo>
                      <a:pt x="166" y="230"/>
                      <a:pt x="166" y="230"/>
                      <a:pt x="166" y="230"/>
                    </a:cubicBezTo>
                    <a:cubicBezTo>
                      <a:pt x="81" y="200"/>
                      <a:pt x="81" y="200"/>
                      <a:pt x="81" y="200"/>
                    </a:cubicBezTo>
                    <a:cubicBezTo>
                      <a:pt x="35" y="283"/>
                      <a:pt x="35" y="283"/>
                      <a:pt x="35" y="283"/>
                    </a:cubicBezTo>
                    <a:cubicBezTo>
                      <a:pt x="107" y="342"/>
                      <a:pt x="107" y="342"/>
                      <a:pt x="107" y="342"/>
                    </a:cubicBezTo>
                    <a:cubicBezTo>
                      <a:pt x="102" y="361"/>
                      <a:pt x="97" y="374"/>
                      <a:pt x="92" y="401"/>
                    </a:cubicBezTo>
                    <a:lnTo>
                      <a:pt x="92" y="401"/>
                    </a:lnTo>
                    <a:cubicBezTo>
                      <a:pt x="0" y="417"/>
                      <a:pt x="0" y="417"/>
                      <a:pt x="0" y="417"/>
                    </a:cubicBezTo>
                    <a:cubicBezTo>
                      <a:pt x="0" y="511"/>
                      <a:pt x="0" y="511"/>
                      <a:pt x="0" y="511"/>
                    </a:cubicBezTo>
                    <a:cubicBezTo>
                      <a:pt x="92" y="529"/>
                      <a:pt x="92" y="529"/>
                      <a:pt x="92" y="529"/>
                    </a:cubicBezTo>
                    <a:cubicBezTo>
                      <a:pt x="97" y="556"/>
                      <a:pt x="105" y="580"/>
                      <a:pt x="113" y="604"/>
                    </a:cubicBezTo>
                    <a:cubicBezTo>
                      <a:pt x="113" y="607"/>
                      <a:pt x="113" y="607"/>
                      <a:pt x="113" y="607"/>
                    </a:cubicBezTo>
                    <a:cubicBezTo>
                      <a:pt x="43" y="666"/>
                      <a:pt x="43" y="666"/>
                      <a:pt x="43" y="666"/>
                    </a:cubicBezTo>
                    <a:cubicBezTo>
                      <a:pt x="94" y="746"/>
                      <a:pt x="94" y="746"/>
                      <a:pt x="94" y="746"/>
                    </a:cubicBezTo>
                    <a:cubicBezTo>
                      <a:pt x="182" y="714"/>
                      <a:pt x="182" y="714"/>
                      <a:pt x="182" y="714"/>
                    </a:cubicBezTo>
                    <a:cubicBezTo>
                      <a:pt x="201" y="736"/>
                      <a:pt x="225" y="757"/>
                      <a:pt x="249" y="773"/>
                    </a:cubicBezTo>
                    <a:cubicBezTo>
                      <a:pt x="249" y="776"/>
                      <a:pt x="249" y="776"/>
                      <a:pt x="249" y="776"/>
                    </a:cubicBezTo>
                    <a:cubicBezTo>
                      <a:pt x="225" y="864"/>
                      <a:pt x="225" y="864"/>
                      <a:pt x="225" y="864"/>
                    </a:cubicBezTo>
                    <a:cubicBezTo>
                      <a:pt x="311" y="904"/>
                      <a:pt x="311" y="904"/>
                      <a:pt x="311" y="904"/>
                    </a:cubicBezTo>
                    <a:cubicBezTo>
                      <a:pt x="364" y="827"/>
                      <a:pt x="364" y="827"/>
                      <a:pt x="364" y="827"/>
                    </a:cubicBezTo>
                    <a:lnTo>
                      <a:pt x="364" y="827"/>
                    </a:lnTo>
                    <a:cubicBezTo>
                      <a:pt x="383" y="832"/>
                      <a:pt x="404" y="837"/>
                      <a:pt x="423" y="840"/>
                    </a:cubicBezTo>
                    <a:lnTo>
                      <a:pt x="423" y="840"/>
                    </a:lnTo>
                    <a:cubicBezTo>
                      <a:pt x="447" y="931"/>
                      <a:pt x="447" y="931"/>
                      <a:pt x="447" y="931"/>
                    </a:cubicBezTo>
                    <a:cubicBezTo>
                      <a:pt x="538" y="923"/>
                      <a:pt x="538" y="923"/>
                      <a:pt x="538" y="923"/>
                    </a:cubicBezTo>
                    <a:cubicBezTo>
                      <a:pt x="551" y="829"/>
                      <a:pt x="551" y="829"/>
                      <a:pt x="551" y="829"/>
                    </a:cubicBezTo>
                    <a:lnTo>
                      <a:pt x="551" y="829"/>
                    </a:lnTo>
                    <a:cubicBezTo>
                      <a:pt x="570" y="824"/>
                      <a:pt x="589" y="818"/>
                      <a:pt x="607" y="811"/>
                    </a:cubicBezTo>
                    <a:cubicBezTo>
                      <a:pt x="610" y="813"/>
                      <a:pt x="610" y="813"/>
                      <a:pt x="610" y="813"/>
                    </a:cubicBezTo>
                    <a:cubicBezTo>
                      <a:pt x="672" y="880"/>
                      <a:pt x="672" y="880"/>
                      <a:pt x="672" y="880"/>
                    </a:cubicBezTo>
                    <a:cubicBezTo>
                      <a:pt x="750" y="832"/>
                      <a:pt x="750" y="832"/>
                      <a:pt x="750" y="832"/>
                    </a:cubicBezTo>
                    <a:cubicBezTo>
                      <a:pt x="717" y="743"/>
                      <a:pt x="717" y="743"/>
                      <a:pt x="717" y="743"/>
                    </a:cubicBezTo>
                    <a:cubicBezTo>
                      <a:pt x="715" y="741"/>
                      <a:pt x="715" y="741"/>
                      <a:pt x="715" y="741"/>
                    </a:cubicBezTo>
                    <a:cubicBezTo>
                      <a:pt x="731" y="728"/>
                      <a:pt x="744" y="714"/>
                      <a:pt x="757" y="698"/>
                    </a:cubicBezTo>
                    <a:cubicBezTo>
                      <a:pt x="760" y="701"/>
                      <a:pt x="760" y="701"/>
                      <a:pt x="760" y="701"/>
                    </a:cubicBezTo>
                    <a:cubicBezTo>
                      <a:pt x="846" y="730"/>
                      <a:pt x="846" y="730"/>
                      <a:pt x="846" y="730"/>
                    </a:cubicBezTo>
                    <a:cubicBezTo>
                      <a:pt x="891" y="647"/>
                      <a:pt x="891" y="647"/>
                      <a:pt x="891" y="647"/>
                    </a:cubicBezTo>
                    <a:cubicBezTo>
                      <a:pt x="819" y="588"/>
                      <a:pt x="819" y="588"/>
                      <a:pt x="819" y="588"/>
                    </a:cubicBezTo>
                    <a:cubicBezTo>
                      <a:pt x="816" y="583"/>
                      <a:pt x="816" y="583"/>
                      <a:pt x="816" y="583"/>
                    </a:cubicBezTo>
                    <a:cubicBezTo>
                      <a:pt x="824" y="564"/>
                      <a:pt x="830" y="546"/>
                      <a:pt x="832" y="519"/>
                    </a:cubicBezTo>
                    <a:cubicBezTo>
                      <a:pt x="835" y="519"/>
                      <a:pt x="835" y="519"/>
                      <a:pt x="835" y="519"/>
                    </a:cubicBezTo>
                    <a:cubicBezTo>
                      <a:pt x="915" y="514"/>
                      <a:pt x="915" y="514"/>
                      <a:pt x="915" y="514"/>
                    </a:cubicBezTo>
                    <a:cubicBezTo>
                      <a:pt x="915" y="420"/>
                      <a:pt x="915" y="420"/>
                      <a:pt x="915" y="420"/>
                    </a:cubicBezTo>
                    <a:cubicBezTo>
                      <a:pt x="827" y="401"/>
                      <a:pt x="827" y="401"/>
                      <a:pt x="827" y="401"/>
                    </a:cubicBezTo>
                    <a:cubicBezTo>
                      <a:pt x="830" y="401"/>
                      <a:pt x="830" y="401"/>
                      <a:pt x="830" y="401"/>
                    </a:cubicBezTo>
                    <a:cubicBezTo>
                      <a:pt x="824" y="374"/>
                      <a:pt x="819" y="350"/>
                      <a:pt x="811" y="326"/>
                    </a:cubicBezTo>
                    <a:cubicBezTo>
                      <a:pt x="814" y="324"/>
                      <a:pt x="814" y="324"/>
                      <a:pt x="814" y="324"/>
                    </a:cubicBezTo>
                    <a:cubicBezTo>
                      <a:pt x="883" y="265"/>
                      <a:pt x="883" y="265"/>
                      <a:pt x="883" y="265"/>
                    </a:cubicBezTo>
                    <a:cubicBezTo>
                      <a:pt x="832" y="184"/>
                      <a:pt x="832" y="184"/>
                      <a:pt x="832" y="184"/>
                    </a:cubicBezTo>
                    <a:cubicBezTo>
                      <a:pt x="744" y="217"/>
                      <a:pt x="744" y="217"/>
                      <a:pt x="744" y="217"/>
                    </a:cubicBezTo>
                    <a:lnTo>
                      <a:pt x="744" y="217"/>
                    </a:lnTo>
                    <a:cubicBezTo>
                      <a:pt x="725" y="195"/>
                      <a:pt x="701" y="174"/>
                      <a:pt x="677" y="158"/>
                    </a:cubicBezTo>
                    <a:cubicBezTo>
                      <a:pt x="677" y="155"/>
                      <a:pt x="677" y="155"/>
                      <a:pt x="677" y="155"/>
                    </a:cubicBezTo>
                    <a:cubicBezTo>
                      <a:pt x="701" y="67"/>
                      <a:pt x="701" y="67"/>
                      <a:pt x="701" y="67"/>
                    </a:cubicBezTo>
                    <a:cubicBezTo>
                      <a:pt x="618" y="27"/>
                      <a:pt x="618" y="27"/>
                      <a:pt x="618" y="27"/>
                    </a:cubicBezTo>
                    <a:cubicBezTo>
                      <a:pt x="562" y="101"/>
                      <a:pt x="562" y="101"/>
                      <a:pt x="562" y="101"/>
                    </a:cubicBezTo>
                    <a:lnTo>
                      <a:pt x="562" y="104"/>
                    </a:lnTo>
                    <a:close/>
                    <a:moveTo>
                      <a:pt x="773" y="465"/>
                    </a:moveTo>
                    <a:lnTo>
                      <a:pt x="773" y="465"/>
                    </a:lnTo>
                    <a:cubicBezTo>
                      <a:pt x="773" y="637"/>
                      <a:pt x="634" y="776"/>
                      <a:pt x="463" y="776"/>
                    </a:cubicBezTo>
                    <a:cubicBezTo>
                      <a:pt x="289" y="776"/>
                      <a:pt x="150" y="637"/>
                      <a:pt x="150" y="465"/>
                    </a:cubicBezTo>
                    <a:cubicBezTo>
                      <a:pt x="150" y="294"/>
                      <a:pt x="289" y="152"/>
                      <a:pt x="463" y="152"/>
                    </a:cubicBezTo>
                    <a:cubicBezTo>
                      <a:pt x="634" y="152"/>
                      <a:pt x="773" y="294"/>
                      <a:pt x="773" y="465"/>
                    </a:cubicBezTo>
                    <a:close/>
                  </a:path>
                </a:pathLst>
              </a:custGeom>
              <a:solidFill>
                <a:srgbClr val="9BBB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37" name="Google Shape;2237;p22"/>
            <p:cNvGrpSpPr/>
            <p:nvPr/>
          </p:nvGrpSpPr>
          <p:grpSpPr>
            <a:xfrm>
              <a:off x="18231141" y="5400202"/>
              <a:ext cx="723562" cy="731957"/>
              <a:chOff x="18231141" y="5400202"/>
              <a:chExt cx="723562" cy="731957"/>
            </a:xfrm>
          </p:grpSpPr>
          <p:sp>
            <p:nvSpPr>
              <p:cNvPr id="2238" name="Google Shape;2238;p22"/>
              <p:cNvSpPr/>
              <p:nvPr/>
            </p:nvSpPr>
            <p:spPr>
              <a:xfrm>
                <a:off x="18383470" y="5548286"/>
                <a:ext cx="427367" cy="431559"/>
              </a:xfrm>
              <a:custGeom>
                <a:rect b="b" l="l" r="r" t="t"/>
                <a:pathLst>
                  <a:path extrusionOk="0" h="453" w="450">
                    <a:moveTo>
                      <a:pt x="224" y="0"/>
                    </a:moveTo>
                    <a:lnTo>
                      <a:pt x="224" y="0"/>
                    </a:lnTo>
                    <a:cubicBezTo>
                      <a:pt x="99" y="0"/>
                      <a:pt x="0" y="102"/>
                      <a:pt x="0" y="227"/>
                    </a:cubicBezTo>
                    <a:cubicBezTo>
                      <a:pt x="0" y="350"/>
                      <a:pt x="101" y="452"/>
                      <a:pt x="224" y="452"/>
                    </a:cubicBezTo>
                    <a:cubicBezTo>
                      <a:pt x="350" y="452"/>
                      <a:pt x="449" y="350"/>
                      <a:pt x="449" y="227"/>
                    </a:cubicBezTo>
                    <a:cubicBezTo>
                      <a:pt x="449" y="102"/>
                      <a:pt x="350" y="0"/>
                      <a:pt x="224" y="0"/>
                    </a:cubicBez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39" name="Google Shape;2239;p22"/>
              <p:cNvSpPr/>
              <p:nvPr/>
            </p:nvSpPr>
            <p:spPr>
              <a:xfrm>
                <a:off x="18231141" y="5400202"/>
                <a:ext cx="723562" cy="731957"/>
              </a:xfrm>
              <a:custGeom>
                <a:rect b="b" l="l" r="r" t="t"/>
                <a:pathLst>
                  <a:path extrusionOk="0" h="769" w="758">
                    <a:moveTo>
                      <a:pt x="465" y="86"/>
                    </a:moveTo>
                    <a:lnTo>
                      <a:pt x="465" y="86"/>
                    </a:lnTo>
                    <a:cubicBezTo>
                      <a:pt x="449" y="80"/>
                      <a:pt x="433" y="77"/>
                      <a:pt x="417" y="75"/>
                    </a:cubicBezTo>
                    <a:cubicBezTo>
                      <a:pt x="414" y="72"/>
                      <a:pt x="414" y="72"/>
                      <a:pt x="414" y="72"/>
                    </a:cubicBezTo>
                    <a:cubicBezTo>
                      <a:pt x="399" y="0"/>
                      <a:pt x="399" y="0"/>
                      <a:pt x="399" y="0"/>
                    </a:cubicBezTo>
                    <a:cubicBezTo>
                      <a:pt x="321" y="5"/>
                      <a:pt x="321" y="5"/>
                      <a:pt x="321" y="5"/>
                    </a:cubicBezTo>
                    <a:cubicBezTo>
                      <a:pt x="310" y="83"/>
                      <a:pt x="310" y="83"/>
                      <a:pt x="310" y="83"/>
                    </a:cubicBezTo>
                    <a:cubicBezTo>
                      <a:pt x="294" y="86"/>
                      <a:pt x="278" y="91"/>
                      <a:pt x="262" y="96"/>
                    </a:cubicBezTo>
                    <a:lnTo>
                      <a:pt x="262" y="96"/>
                    </a:lnTo>
                    <a:cubicBezTo>
                      <a:pt x="211" y="40"/>
                      <a:pt x="211" y="40"/>
                      <a:pt x="211" y="40"/>
                    </a:cubicBezTo>
                    <a:cubicBezTo>
                      <a:pt x="147" y="83"/>
                      <a:pt x="147" y="83"/>
                      <a:pt x="147" y="83"/>
                    </a:cubicBezTo>
                    <a:cubicBezTo>
                      <a:pt x="174" y="155"/>
                      <a:pt x="174" y="155"/>
                      <a:pt x="174" y="155"/>
                    </a:cubicBezTo>
                    <a:cubicBezTo>
                      <a:pt x="160" y="166"/>
                      <a:pt x="150" y="176"/>
                      <a:pt x="139" y="190"/>
                    </a:cubicBezTo>
                    <a:lnTo>
                      <a:pt x="139" y="190"/>
                    </a:lnTo>
                    <a:cubicBezTo>
                      <a:pt x="67" y="166"/>
                      <a:pt x="67" y="166"/>
                      <a:pt x="67" y="166"/>
                    </a:cubicBezTo>
                    <a:cubicBezTo>
                      <a:pt x="29" y="233"/>
                      <a:pt x="29" y="233"/>
                      <a:pt x="29" y="233"/>
                    </a:cubicBezTo>
                    <a:cubicBezTo>
                      <a:pt x="88" y="283"/>
                      <a:pt x="88" y="283"/>
                      <a:pt x="88" y="283"/>
                    </a:cubicBezTo>
                    <a:cubicBezTo>
                      <a:pt x="83" y="300"/>
                      <a:pt x="80" y="310"/>
                      <a:pt x="77" y="332"/>
                    </a:cubicBezTo>
                    <a:cubicBezTo>
                      <a:pt x="75" y="332"/>
                      <a:pt x="75" y="332"/>
                      <a:pt x="75" y="332"/>
                    </a:cubicBezTo>
                    <a:cubicBezTo>
                      <a:pt x="0" y="345"/>
                      <a:pt x="0" y="345"/>
                      <a:pt x="0" y="345"/>
                    </a:cubicBezTo>
                    <a:cubicBezTo>
                      <a:pt x="0" y="422"/>
                      <a:pt x="0" y="422"/>
                      <a:pt x="0" y="422"/>
                    </a:cubicBezTo>
                    <a:cubicBezTo>
                      <a:pt x="75" y="436"/>
                      <a:pt x="75" y="436"/>
                      <a:pt x="75" y="436"/>
                    </a:cubicBezTo>
                    <a:cubicBezTo>
                      <a:pt x="80" y="460"/>
                      <a:pt x="85" y="479"/>
                      <a:pt x="94" y="500"/>
                    </a:cubicBezTo>
                    <a:lnTo>
                      <a:pt x="94" y="500"/>
                    </a:lnTo>
                    <a:cubicBezTo>
                      <a:pt x="37" y="551"/>
                      <a:pt x="37" y="551"/>
                      <a:pt x="37" y="551"/>
                    </a:cubicBezTo>
                    <a:cubicBezTo>
                      <a:pt x="77" y="618"/>
                      <a:pt x="77" y="618"/>
                      <a:pt x="77" y="618"/>
                    </a:cubicBezTo>
                    <a:cubicBezTo>
                      <a:pt x="150" y="591"/>
                      <a:pt x="150" y="591"/>
                      <a:pt x="150" y="591"/>
                    </a:cubicBezTo>
                    <a:cubicBezTo>
                      <a:pt x="166" y="610"/>
                      <a:pt x="185" y="626"/>
                      <a:pt x="206" y="639"/>
                    </a:cubicBezTo>
                    <a:cubicBezTo>
                      <a:pt x="206" y="642"/>
                      <a:pt x="206" y="642"/>
                      <a:pt x="206" y="642"/>
                    </a:cubicBezTo>
                    <a:cubicBezTo>
                      <a:pt x="185" y="714"/>
                      <a:pt x="185" y="714"/>
                      <a:pt x="185" y="714"/>
                    </a:cubicBezTo>
                    <a:cubicBezTo>
                      <a:pt x="257" y="746"/>
                      <a:pt x="257" y="746"/>
                      <a:pt x="257" y="746"/>
                    </a:cubicBezTo>
                    <a:cubicBezTo>
                      <a:pt x="302" y="685"/>
                      <a:pt x="302" y="685"/>
                      <a:pt x="302" y="685"/>
                    </a:cubicBezTo>
                    <a:lnTo>
                      <a:pt x="302" y="685"/>
                    </a:lnTo>
                    <a:cubicBezTo>
                      <a:pt x="318" y="687"/>
                      <a:pt x="334" y="693"/>
                      <a:pt x="350" y="693"/>
                    </a:cubicBezTo>
                    <a:cubicBezTo>
                      <a:pt x="350" y="695"/>
                      <a:pt x="350" y="695"/>
                      <a:pt x="350" y="695"/>
                    </a:cubicBezTo>
                    <a:cubicBezTo>
                      <a:pt x="369" y="768"/>
                      <a:pt x="369" y="768"/>
                      <a:pt x="369" y="768"/>
                    </a:cubicBezTo>
                    <a:cubicBezTo>
                      <a:pt x="446" y="765"/>
                      <a:pt x="446" y="765"/>
                      <a:pt x="446" y="765"/>
                    </a:cubicBezTo>
                    <a:cubicBezTo>
                      <a:pt x="457" y="687"/>
                      <a:pt x="457" y="687"/>
                      <a:pt x="457" y="687"/>
                    </a:cubicBezTo>
                    <a:cubicBezTo>
                      <a:pt x="457" y="685"/>
                      <a:pt x="457" y="685"/>
                      <a:pt x="457" y="685"/>
                    </a:cubicBezTo>
                    <a:cubicBezTo>
                      <a:pt x="473" y="682"/>
                      <a:pt x="489" y="677"/>
                      <a:pt x="503" y="671"/>
                    </a:cubicBezTo>
                    <a:cubicBezTo>
                      <a:pt x="505" y="674"/>
                      <a:pt x="505" y="674"/>
                      <a:pt x="505" y="674"/>
                    </a:cubicBezTo>
                    <a:cubicBezTo>
                      <a:pt x="556" y="728"/>
                      <a:pt x="556" y="728"/>
                      <a:pt x="556" y="728"/>
                    </a:cubicBezTo>
                    <a:cubicBezTo>
                      <a:pt x="620" y="687"/>
                      <a:pt x="620" y="687"/>
                      <a:pt x="620" y="687"/>
                    </a:cubicBezTo>
                    <a:cubicBezTo>
                      <a:pt x="594" y="615"/>
                      <a:pt x="594" y="615"/>
                      <a:pt x="594" y="615"/>
                    </a:cubicBezTo>
                    <a:cubicBezTo>
                      <a:pt x="591" y="612"/>
                      <a:pt x="591" y="612"/>
                      <a:pt x="591" y="612"/>
                    </a:cubicBezTo>
                    <a:cubicBezTo>
                      <a:pt x="604" y="602"/>
                      <a:pt x="615" y="591"/>
                      <a:pt x="626" y="578"/>
                    </a:cubicBezTo>
                    <a:cubicBezTo>
                      <a:pt x="628" y="578"/>
                      <a:pt x="628" y="578"/>
                      <a:pt x="628" y="578"/>
                    </a:cubicBezTo>
                    <a:cubicBezTo>
                      <a:pt x="701" y="605"/>
                      <a:pt x="701" y="605"/>
                      <a:pt x="701" y="605"/>
                    </a:cubicBezTo>
                    <a:cubicBezTo>
                      <a:pt x="738" y="535"/>
                      <a:pt x="738" y="535"/>
                      <a:pt x="738" y="535"/>
                    </a:cubicBezTo>
                    <a:cubicBezTo>
                      <a:pt x="677" y="484"/>
                      <a:pt x="677" y="484"/>
                      <a:pt x="677" y="484"/>
                    </a:cubicBezTo>
                    <a:cubicBezTo>
                      <a:pt x="677" y="481"/>
                      <a:pt x="677" y="481"/>
                      <a:pt x="677" y="481"/>
                    </a:cubicBezTo>
                    <a:cubicBezTo>
                      <a:pt x="682" y="465"/>
                      <a:pt x="685" y="452"/>
                      <a:pt x="690" y="428"/>
                    </a:cubicBezTo>
                    <a:cubicBezTo>
                      <a:pt x="693" y="428"/>
                      <a:pt x="693" y="428"/>
                      <a:pt x="693" y="428"/>
                    </a:cubicBezTo>
                    <a:cubicBezTo>
                      <a:pt x="757" y="425"/>
                      <a:pt x="757" y="425"/>
                      <a:pt x="757" y="425"/>
                    </a:cubicBezTo>
                    <a:cubicBezTo>
                      <a:pt x="757" y="348"/>
                      <a:pt x="757" y="348"/>
                      <a:pt x="757" y="348"/>
                    </a:cubicBezTo>
                    <a:cubicBezTo>
                      <a:pt x="685" y="332"/>
                      <a:pt x="685" y="332"/>
                      <a:pt x="685" y="332"/>
                    </a:cubicBezTo>
                    <a:cubicBezTo>
                      <a:pt x="687" y="332"/>
                      <a:pt x="687" y="332"/>
                      <a:pt x="687" y="332"/>
                    </a:cubicBezTo>
                    <a:cubicBezTo>
                      <a:pt x="682" y="310"/>
                      <a:pt x="679" y="289"/>
                      <a:pt x="671" y="270"/>
                    </a:cubicBezTo>
                    <a:cubicBezTo>
                      <a:pt x="674" y="267"/>
                      <a:pt x="674" y="267"/>
                      <a:pt x="674" y="267"/>
                    </a:cubicBezTo>
                    <a:cubicBezTo>
                      <a:pt x="730" y="217"/>
                      <a:pt x="730" y="217"/>
                      <a:pt x="730" y="217"/>
                    </a:cubicBezTo>
                    <a:cubicBezTo>
                      <a:pt x="690" y="152"/>
                      <a:pt x="690" y="152"/>
                      <a:pt x="690" y="152"/>
                    </a:cubicBezTo>
                    <a:cubicBezTo>
                      <a:pt x="618" y="179"/>
                      <a:pt x="618" y="179"/>
                      <a:pt x="618" y="179"/>
                    </a:cubicBezTo>
                    <a:cubicBezTo>
                      <a:pt x="615" y="179"/>
                      <a:pt x="615" y="179"/>
                      <a:pt x="615" y="179"/>
                    </a:cubicBezTo>
                    <a:cubicBezTo>
                      <a:pt x="599" y="161"/>
                      <a:pt x="580" y="144"/>
                      <a:pt x="562" y="128"/>
                    </a:cubicBezTo>
                    <a:cubicBezTo>
                      <a:pt x="562" y="126"/>
                      <a:pt x="562" y="126"/>
                      <a:pt x="562" y="126"/>
                    </a:cubicBezTo>
                    <a:cubicBezTo>
                      <a:pt x="580" y="53"/>
                      <a:pt x="580" y="53"/>
                      <a:pt x="580" y="53"/>
                    </a:cubicBezTo>
                    <a:cubicBezTo>
                      <a:pt x="511" y="21"/>
                      <a:pt x="511" y="21"/>
                      <a:pt x="511" y="21"/>
                    </a:cubicBezTo>
                    <a:cubicBezTo>
                      <a:pt x="465" y="86"/>
                      <a:pt x="465" y="86"/>
                      <a:pt x="465" y="86"/>
                    </a:cubicBezTo>
                    <a:close/>
                    <a:moveTo>
                      <a:pt x="639" y="385"/>
                    </a:moveTo>
                    <a:lnTo>
                      <a:pt x="639" y="385"/>
                    </a:lnTo>
                    <a:cubicBezTo>
                      <a:pt x="639" y="527"/>
                      <a:pt x="524" y="642"/>
                      <a:pt x="382" y="642"/>
                    </a:cubicBezTo>
                    <a:cubicBezTo>
                      <a:pt x="241" y="642"/>
                      <a:pt x="125" y="527"/>
                      <a:pt x="125" y="385"/>
                    </a:cubicBezTo>
                    <a:cubicBezTo>
                      <a:pt x="125" y="241"/>
                      <a:pt x="241" y="126"/>
                      <a:pt x="382" y="126"/>
                    </a:cubicBezTo>
                    <a:cubicBezTo>
                      <a:pt x="524" y="126"/>
                      <a:pt x="639" y="241"/>
                      <a:pt x="639" y="385"/>
                    </a:cubicBezTo>
                    <a:close/>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40" name="Google Shape;2240;p22"/>
            <p:cNvGrpSpPr/>
            <p:nvPr/>
          </p:nvGrpSpPr>
          <p:grpSpPr>
            <a:xfrm>
              <a:off x="16982891" y="2802388"/>
              <a:ext cx="1633305" cy="1645846"/>
              <a:chOff x="16982891" y="2802388"/>
              <a:chExt cx="1633305" cy="1645846"/>
            </a:xfrm>
          </p:grpSpPr>
          <p:sp>
            <p:nvSpPr>
              <p:cNvPr id="2241" name="Google Shape;2241;p22"/>
              <p:cNvSpPr/>
              <p:nvPr/>
            </p:nvSpPr>
            <p:spPr>
              <a:xfrm>
                <a:off x="17262159" y="3090094"/>
                <a:ext cx="1070534" cy="1070435"/>
              </a:xfrm>
              <a:custGeom>
                <a:rect b="b" l="l" r="r" t="t"/>
                <a:pathLst>
                  <a:path extrusionOk="0" h="1121" w="1122">
                    <a:moveTo>
                      <a:pt x="433" y="72"/>
                    </a:moveTo>
                    <a:lnTo>
                      <a:pt x="433" y="72"/>
                    </a:lnTo>
                    <a:cubicBezTo>
                      <a:pt x="163" y="141"/>
                      <a:pt x="0" y="417"/>
                      <a:pt x="72" y="687"/>
                    </a:cubicBezTo>
                    <a:cubicBezTo>
                      <a:pt x="141" y="957"/>
                      <a:pt x="417" y="1120"/>
                      <a:pt x="687" y="1051"/>
                    </a:cubicBezTo>
                    <a:cubicBezTo>
                      <a:pt x="957" y="981"/>
                      <a:pt x="1121" y="703"/>
                      <a:pt x="1051" y="433"/>
                    </a:cubicBezTo>
                    <a:cubicBezTo>
                      <a:pt x="979" y="163"/>
                      <a:pt x="703" y="0"/>
                      <a:pt x="433" y="72"/>
                    </a:cubicBezTo>
                  </a:path>
                </a:pathLst>
              </a:custGeom>
              <a:solidFill>
                <a:srgbClr val="F29B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42" name="Google Shape;2242;p22"/>
              <p:cNvSpPr/>
              <p:nvPr/>
            </p:nvSpPr>
            <p:spPr>
              <a:xfrm>
                <a:off x="16982891" y="2802388"/>
                <a:ext cx="1633305" cy="1645846"/>
              </a:xfrm>
              <a:custGeom>
                <a:rect b="b" l="l" r="r" t="t"/>
                <a:pathLst>
                  <a:path extrusionOk="0" h="1721" w="1708">
                    <a:moveTo>
                      <a:pt x="861" y="163"/>
                    </a:moveTo>
                    <a:lnTo>
                      <a:pt x="861" y="163"/>
                    </a:lnTo>
                    <a:cubicBezTo>
                      <a:pt x="827" y="163"/>
                      <a:pt x="789" y="166"/>
                      <a:pt x="752" y="171"/>
                    </a:cubicBezTo>
                    <a:cubicBezTo>
                      <a:pt x="749" y="166"/>
                      <a:pt x="749" y="166"/>
                      <a:pt x="749" y="166"/>
                    </a:cubicBezTo>
                    <a:cubicBezTo>
                      <a:pt x="669" y="16"/>
                      <a:pt x="669" y="16"/>
                      <a:pt x="669" y="16"/>
                    </a:cubicBezTo>
                    <a:cubicBezTo>
                      <a:pt x="503" y="72"/>
                      <a:pt x="503" y="72"/>
                      <a:pt x="503" y="72"/>
                    </a:cubicBezTo>
                    <a:cubicBezTo>
                      <a:pt x="527" y="243"/>
                      <a:pt x="527" y="243"/>
                      <a:pt x="527" y="243"/>
                    </a:cubicBezTo>
                    <a:cubicBezTo>
                      <a:pt x="492" y="262"/>
                      <a:pt x="460" y="281"/>
                      <a:pt x="431" y="305"/>
                    </a:cubicBezTo>
                    <a:cubicBezTo>
                      <a:pt x="428" y="302"/>
                      <a:pt x="428" y="302"/>
                      <a:pt x="428" y="302"/>
                    </a:cubicBezTo>
                    <a:cubicBezTo>
                      <a:pt x="286" y="208"/>
                      <a:pt x="286" y="208"/>
                      <a:pt x="286" y="208"/>
                    </a:cubicBezTo>
                    <a:cubicBezTo>
                      <a:pt x="169" y="337"/>
                      <a:pt x="169" y="337"/>
                      <a:pt x="169" y="337"/>
                    </a:cubicBezTo>
                    <a:cubicBezTo>
                      <a:pt x="270" y="479"/>
                      <a:pt x="270" y="479"/>
                      <a:pt x="270" y="479"/>
                    </a:cubicBezTo>
                    <a:cubicBezTo>
                      <a:pt x="249" y="508"/>
                      <a:pt x="230" y="543"/>
                      <a:pt x="214" y="578"/>
                    </a:cubicBezTo>
                    <a:cubicBezTo>
                      <a:pt x="212" y="575"/>
                      <a:pt x="212" y="575"/>
                      <a:pt x="212" y="575"/>
                    </a:cubicBezTo>
                    <a:cubicBezTo>
                      <a:pt x="43" y="562"/>
                      <a:pt x="43" y="562"/>
                      <a:pt x="43" y="562"/>
                    </a:cubicBezTo>
                    <a:cubicBezTo>
                      <a:pt x="0" y="733"/>
                      <a:pt x="0" y="733"/>
                      <a:pt x="0" y="733"/>
                    </a:cubicBezTo>
                    <a:cubicBezTo>
                      <a:pt x="158" y="808"/>
                      <a:pt x="158" y="808"/>
                      <a:pt x="158" y="808"/>
                    </a:cubicBezTo>
                    <a:cubicBezTo>
                      <a:pt x="155" y="845"/>
                      <a:pt x="150" y="864"/>
                      <a:pt x="158" y="920"/>
                    </a:cubicBezTo>
                    <a:cubicBezTo>
                      <a:pt x="155" y="923"/>
                      <a:pt x="155" y="923"/>
                      <a:pt x="155" y="923"/>
                    </a:cubicBezTo>
                    <a:cubicBezTo>
                      <a:pt x="6" y="990"/>
                      <a:pt x="6" y="990"/>
                      <a:pt x="6" y="990"/>
                    </a:cubicBezTo>
                    <a:cubicBezTo>
                      <a:pt x="48" y="1158"/>
                      <a:pt x="48" y="1158"/>
                      <a:pt x="48" y="1158"/>
                    </a:cubicBezTo>
                    <a:cubicBezTo>
                      <a:pt x="220" y="1148"/>
                      <a:pt x="220" y="1148"/>
                      <a:pt x="220" y="1148"/>
                    </a:cubicBezTo>
                    <a:cubicBezTo>
                      <a:pt x="241" y="1193"/>
                      <a:pt x="262" y="1236"/>
                      <a:pt x="292" y="1276"/>
                    </a:cubicBezTo>
                    <a:cubicBezTo>
                      <a:pt x="289" y="1276"/>
                      <a:pt x="289" y="1276"/>
                      <a:pt x="289" y="1276"/>
                    </a:cubicBezTo>
                    <a:cubicBezTo>
                      <a:pt x="196" y="1418"/>
                      <a:pt x="196" y="1418"/>
                      <a:pt x="196" y="1418"/>
                    </a:cubicBezTo>
                    <a:cubicBezTo>
                      <a:pt x="321" y="1538"/>
                      <a:pt x="321" y="1538"/>
                      <a:pt x="321" y="1538"/>
                    </a:cubicBezTo>
                    <a:cubicBezTo>
                      <a:pt x="463" y="1439"/>
                      <a:pt x="463" y="1439"/>
                      <a:pt x="463" y="1439"/>
                    </a:cubicBezTo>
                    <a:cubicBezTo>
                      <a:pt x="508" y="1471"/>
                      <a:pt x="559" y="1495"/>
                      <a:pt x="613" y="1517"/>
                    </a:cubicBezTo>
                    <a:cubicBezTo>
                      <a:pt x="613" y="1519"/>
                      <a:pt x="613" y="1519"/>
                      <a:pt x="613" y="1519"/>
                    </a:cubicBezTo>
                    <a:cubicBezTo>
                      <a:pt x="610" y="1688"/>
                      <a:pt x="610" y="1688"/>
                      <a:pt x="610" y="1688"/>
                    </a:cubicBezTo>
                    <a:cubicBezTo>
                      <a:pt x="781" y="1720"/>
                      <a:pt x="781" y="1720"/>
                      <a:pt x="781" y="1720"/>
                    </a:cubicBezTo>
                    <a:cubicBezTo>
                      <a:pt x="845" y="1557"/>
                      <a:pt x="845" y="1557"/>
                      <a:pt x="845" y="1557"/>
                    </a:cubicBezTo>
                    <a:lnTo>
                      <a:pt x="845" y="1557"/>
                    </a:lnTo>
                    <a:cubicBezTo>
                      <a:pt x="883" y="1557"/>
                      <a:pt x="920" y="1557"/>
                      <a:pt x="958" y="1552"/>
                    </a:cubicBezTo>
                    <a:cubicBezTo>
                      <a:pt x="960" y="1554"/>
                      <a:pt x="960" y="1554"/>
                      <a:pt x="960" y="1554"/>
                    </a:cubicBezTo>
                    <a:cubicBezTo>
                      <a:pt x="1038" y="1704"/>
                      <a:pt x="1038" y="1704"/>
                      <a:pt x="1038" y="1704"/>
                    </a:cubicBezTo>
                    <a:cubicBezTo>
                      <a:pt x="1204" y="1651"/>
                      <a:pt x="1204" y="1651"/>
                      <a:pt x="1204" y="1651"/>
                    </a:cubicBezTo>
                    <a:cubicBezTo>
                      <a:pt x="1183" y="1477"/>
                      <a:pt x="1183" y="1477"/>
                      <a:pt x="1183" y="1477"/>
                    </a:cubicBezTo>
                    <a:cubicBezTo>
                      <a:pt x="1183" y="1474"/>
                      <a:pt x="1183" y="1474"/>
                      <a:pt x="1183" y="1474"/>
                    </a:cubicBezTo>
                    <a:cubicBezTo>
                      <a:pt x="1214" y="1458"/>
                      <a:pt x="1247" y="1437"/>
                      <a:pt x="1276" y="1415"/>
                    </a:cubicBezTo>
                    <a:cubicBezTo>
                      <a:pt x="1281" y="1418"/>
                      <a:pt x="1281" y="1418"/>
                      <a:pt x="1281" y="1418"/>
                    </a:cubicBezTo>
                    <a:cubicBezTo>
                      <a:pt x="1423" y="1511"/>
                      <a:pt x="1423" y="1511"/>
                      <a:pt x="1423" y="1511"/>
                    </a:cubicBezTo>
                    <a:cubicBezTo>
                      <a:pt x="1541" y="1383"/>
                      <a:pt x="1541" y="1383"/>
                      <a:pt x="1541" y="1383"/>
                    </a:cubicBezTo>
                    <a:cubicBezTo>
                      <a:pt x="1439" y="1241"/>
                      <a:pt x="1439" y="1241"/>
                      <a:pt x="1439" y="1241"/>
                    </a:cubicBezTo>
                    <a:cubicBezTo>
                      <a:pt x="1437" y="1241"/>
                      <a:pt x="1437" y="1241"/>
                      <a:pt x="1437" y="1241"/>
                    </a:cubicBezTo>
                    <a:cubicBezTo>
                      <a:pt x="1458" y="1209"/>
                      <a:pt x="1474" y="1177"/>
                      <a:pt x="1490" y="1142"/>
                    </a:cubicBezTo>
                    <a:cubicBezTo>
                      <a:pt x="1495" y="1145"/>
                      <a:pt x="1495" y="1145"/>
                      <a:pt x="1495" y="1145"/>
                    </a:cubicBezTo>
                    <a:cubicBezTo>
                      <a:pt x="1664" y="1158"/>
                      <a:pt x="1664" y="1158"/>
                      <a:pt x="1664" y="1158"/>
                    </a:cubicBezTo>
                    <a:cubicBezTo>
                      <a:pt x="1707" y="990"/>
                      <a:pt x="1707" y="990"/>
                      <a:pt x="1707" y="990"/>
                    </a:cubicBezTo>
                    <a:cubicBezTo>
                      <a:pt x="1549" y="915"/>
                      <a:pt x="1549" y="915"/>
                      <a:pt x="1549" y="915"/>
                    </a:cubicBezTo>
                    <a:cubicBezTo>
                      <a:pt x="1544" y="901"/>
                      <a:pt x="1544" y="901"/>
                      <a:pt x="1544" y="901"/>
                    </a:cubicBezTo>
                    <a:cubicBezTo>
                      <a:pt x="1549" y="867"/>
                      <a:pt x="1549" y="835"/>
                      <a:pt x="1541" y="779"/>
                    </a:cubicBezTo>
                    <a:cubicBezTo>
                      <a:pt x="1549" y="779"/>
                      <a:pt x="1549" y="779"/>
                      <a:pt x="1549" y="779"/>
                    </a:cubicBezTo>
                    <a:cubicBezTo>
                      <a:pt x="1688" y="736"/>
                      <a:pt x="1688" y="736"/>
                      <a:pt x="1688" y="736"/>
                    </a:cubicBezTo>
                    <a:cubicBezTo>
                      <a:pt x="1643" y="567"/>
                      <a:pt x="1643" y="567"/>
                      <a:pt x="1643" y="567"/>
                    </a:cubicBezTo>
                    <a:cubicBezTo>
                      <a:pt x="1479" y="575"/>
                      <a:pt x="1479" y="575"/>
                      <a:pt x="1479" y="575"/>
                    </a:cubicBezTo>
                    <a:cubicBezTo>
                      <a:pt x="1482" y="575"/>
                      <a:pt x="1482" y="575"/>
                      <a:pt x="1482" y="575"/>
                    </a:cubicBezTo>
                    <a:cubicBezTo>
                      <a:pt x="1463" y="530"/>
                      <a:pt x="1442" y="487"/>
                      <a:pt x="1413" y="450"/>
                    </a:cubicBezTo>
                    <a:cubicBezTo>
                      <a:pt x="1418" y="444"/>
                      <a:pt x="1418" y="444"/>
                      <a:pt x="1418" y="444"/>
                    </a:cubicBezTo>
                    <a:cubicBezTo>
                      <a:pt x="1514" y="302"/>
                      <a:pt x="1514" y="302"/>
                      <a:pt x="1514" y="302"/>
                    </a:cubicBezTo>
                    <a:cubicBezTo>
                      <a:pt x="1388" y="182"/>
                      <a:pt x="1388" y="182"/>
                      <a:pt x="1388" y="182"/>
                    </a:cubicBezTo>
                    <a:cubicBezTo>
                      <a:pt x="1247" y="283"/>
                      <a:pt x="1247" y="283"/>
                      <a:pt x="1247" y="283"/>
                    </a:cubicBezTo>
                    <a:cubicBezTo>
                      <a:pt x="1244" y="283"/>
                      <a:pt x="1244" y="283"/>
                      <a:pt x="1244" y="283"/>
                    </a:cubicBezTo>
                    <a:cubicBezTo>
                      <a:pt x="1199" y="251"/>
                      <a:pt x="1148" y="227"/>
                      <a:pt x="1094" y="206"/>
                    </a:cubicBezTo>
                    <a:cubicBezTo>
                      <a:pt x="1097" y="201"/>
                      <a:pt x="1097" y="201"/>
                      <a:pt x="1097" y="201"/>
                    </a:cubicBezTo>
                    <a:cubicBezTo>
                      <a:pt x="1097" y="32"/>
                      <a:pt x="1097" y="32"/>
                      <a:pt x="1097" y="32"/>
                    </a:cubicBezTo>
                    <a:cubicBezTo>
                      <a:pt x="926" y="0"/>
                      <a:pt x="926" y="0"/>
                      <a:pt x="926" y="0"/>
                    </a:cubicBezTo>
                    <a:cubicBezTo>
                      <a:pt x="861" y="163"/>
                      <a:pt x="861" y="163"/>
                      <a:pt x="861" y="163"/>
                    </a:cubicBezTo>
                    <a:close/>
                    <a:moveTo>
                      <a:pt x="1413" y="714"/>
                    </a:moveTo>
                    <a:lnTo>
                      <a:pt x="1413" y="714"/>
                    </a:lnTo>
                    <a:cubicBezTo>
                      <a:pt x="1493" y="1025"/>
                      <a:pt x="1308" y="1340"/>
                      <a:pt x="998" y="1420"/>
                    </a:cubicBezTo>
                    <a:cubicBezTo>
                      <a:pt x="688" y="1501"/>
                      <a:pt x="372" y="1316"/>
                      <a:pt x="292" y="1006"/>
                    </a:cubicBezTo>
                    <a:cubicBezTo>
                      <a:pt x="212" y="695"/>
                      <a:pt x="399" y="380"/>
                      <a:pt x="706" y="300"/>
                    </a:cubicBezTo>
                    <a:cubicBezTo>
                      <a:pt x="1017" y="219"/>
                      <a:pt x="1332" y="407"/>
                      <a:pt x="1413" y="714"/>
                    </a:cubicBezTo>
                    <a:close/>
                  </a:path>
                </a:pathLst>
              </a:custGeom>
              <a:solidFill>
                <a:srgbClr val="F29B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43" name="Google Shape;2243;p22"/>
            <p:cNvGrpSpPr/>
            <p:nvPr/>
          </p:nvGrpSpPr>
          <p:grpSpPr>
            <a:xfrm>
              <a:off x="19035098" y="4097064"/>
              <a:ext cx="1370960" cy="1362372"/>
              <a:chOff x="19035098" y="4097064"/>
              <a:chExt cx="1370960" cy="1362372"/>
            </a:xfrm>
          </p:grpSpPr>
          <p:sp>
            <p:nvSpPr>
              <p:cNvPr id="2244" name="Google Shape;2244;p22"/>
              <p:cNvSpPr/>
              <p:nvPr/>
            </p:nvSpPr>
            <p:spPr>
              <a:xfrm>
                <a:off x="19263592" y="4325536"/>
                <a:ext cx="905511" cy="905427"/>
              </a:xfrm>
              <a:custGeom>
                <a:rect b="b" l="l" r="r" t="t"/>
                <a:pathLst>
                  <a:path extrusionOk="0" h="951" w="950">
                    <a:moveTo>
                      <a:pt x="224" y="139"/>
                    </a:moveTo>
                    <a:lnTo>
                      <a:pt x="224" y="139"/>
                    </a:lnTo>
                    <a:cubicBezTo>
                      <a:pt x="40" y="278"/>
                      <a:pt x="0" y="540"/>
                      <a:pt x="139" y="725"/>
                    </a:cubicBezTo>
                    <a:cubicBezTo>
                      <a:pt x="278" y="912"/>
                      <a:pt x="540" y="950"/>
                      <a:pt x="725" y="810"/>
                    </a:cubicBezTo>
                    <a:cubicBezTo>
                      <a:pt x="912" y="674"/>
                      <a:pt x="949" y="409"/>
                      <a:pt x="810" y="224"/>
                    </a:cubicBezTo>
                    <a:cubicBezTo>
                      <a:pt x="674" y="40"/>
                      <a:pt x="412" y="0"/>
                      <a:pt x="224" y="139"/>
                    </a:cubicBez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45" name="Google Shape;2245;p22"/>
              <p:cNvSpPr/>
              <p:nvPr/>
            </p:nvSpPr>
            <p:spPr>
              <a:xfrm>
                <a:off x="19035098" y="4097064"/>
                <a:ext cx="1370960" cy="1362372"/>
              </a:xfrm>
              <a:custGeom>
                <a:rect b="b" l="l" r="r" t="t"/>
                <a:pathLst>
                  <a:path extrusionOk="0" h="1424" w="1432">
                    <a:moveTo>
                      <a:pt x="503" y="174"/>
                    </a:moveTo>
                    <a:lnTo>
                      <a:pt x="503" y="174"/>
                    </a:lnTo>
                    <a:cubicBezTo>
                      <a:pt x="476" y="187"/>
                      <a:pt x="447" y="198"/>
                      <a:pt x="420" y="214"/>
                    </a:cubicBezTo>
                    <a:cubicBezTo>
                      <a:pt x="417" y="211"/>
                      <a:pt x="417" y="211"/>
                      <a:pt x="417" y="211"/>
                    </a:cubicBezTo>
                    <a:cubicBezTo>
                      <a:pt x="310" y="123"/>
                      <a:pt x="310" y="123"/>
                      <a:pt x="310" y="123"/>
                    </a:cubicBezTo>
                    <a:cubicBezTo>
                      <a:pt x="200" y="216"/>
                      <a:pt x="200" y="216"/>
                      <a:pt x="200" y="216"/>
                    </a:cubicBezTo>
                    <a:cubicBezTo>
                      <a:pt x="270" y="342"/>
                      <a:pt x="270" y="342"/>
                      <a:pt x="270" y="342"/>
                    </a:cubicBezTo>
                    <a:cubicBezTo>
                      <a:pt x="251" y="366"/>
                      <a:pt x="232" y="390"/>
                      <a:pt x="216" y="417"/>
                    </a:cubicBezTo>
                    <a:cubicBezTo>
                      <a:pt x="214" y="417"/>
                      <a:pt x="214" y="417"/>
                      <a:pt x="214" y="417"/>
                    </a:cubicBezTo>
                    <a:cubicBezTo>
                      <a:pt x="74" y="390"/>
                      <a:pt x="74" y="390"/>
                      <a:pt x="74" y="390"/>
                    </a:cubicBezTo>
                    <a:cubicBezTo>
                      <a:pt x="24" y="524"/>
                      <a:pt x="24" y="524"/>
                      <a:pt x="24" y="524"/>
                    </a:cubicBezTo>
                    <a:cubicBezTo>
                      <a:pt x="147" y="601"/>
                      <a:pt x="147" y="601"/>
                      <a:pt x="147" y="601"/>
                    </a:cubicBezTo>
                    <a:cubicBezTo>
                      <a:pt x="142" y="631"/>
                      <a:pt x="136" y="663"/>
                      <a:pt x="136" y="693"/>
                    </a:cubicBezTo>
                    <a:cubicBezTo>
                      <a:pt x="133" y="695"/>
                      <a:pt x="133" y="695"/>
                      <a:pt x="133" y="695"/>
                    </a:cubicBezTo>
                    <a:cubicBezTo>
                      <a:pt x="0" y="738"/>
                      <a:pt x="0" y="738"/>
                      <a:pt x="0" y="738"/>
                    </a:cubicBezTo>
                    <a:cubicBezTo>
                      <a:pt x="18" y="880"/>
                      <a:pt x="18" y="880"/>
                      <a:pt x="18" y="880"/>
                    </a:cubicBezTo>
                    <a:cubicBezTo>
                      <a:pt x="163" y="888"/>
                      <a:pt x="163" y="888"/>
                      <a:pt x="163" y="888"/>
                    </a:cubicBezTo>
                    <a:cubicBezTo>
                      <a:pt x="173" y="917"/>
                      <a:pt x="176" y="936"/>
                      <a:pt x="200" y="976"/>
                    </a:cubicBezTo>
                    <a:cubicBezTo>
                      <a:pt x="198" y="979"/>
                      <a:pt x="198" y="979"/>
                      <a:pt x="198" y="979"/>
                    </a:cubicBezTo>
                    <a:cubicBezTo>
                      <a:pt x="102" y="1075"/>
                      <a:pt x="102" y="1075"/>
                      <a:pt x="102" y="1075"/>
                    </a:cubicBezTo>
                    <a:cubicBezTo>
                      <a:pt x="189" y="1190"/>
                      <a:pt x="189" y="1190"/>
                      <a:pt x="189" y="1190"/>
                    </a:cubicBezTo>
                    <a:cubicBezTo>
                      <a:pt x="315" y="1131"/>
                      <a:pt x="315" y="1131"/>
                      <a:pt x="315" y="1131"/>
                    </a:cubicBezTo>
                    <a:cubicBezTo>
                      <a:pt x="347" y="1158"/>
                      <a:pt x="377" y="1185"/>
                      <a:pt x="412" y="1206"/>
                    </a:cubicBezTo>
                    <a:cubicBezTo>
                      <a:pt x="412" y="1209"/>
                      <a:pt x="412" y="1209"/>
                      <a:pt x="412" y="1209"/>
                    </a:cubicBezTo>
                    <a:cubicBezTo>
                      <a:pt x="382" y="1345"/>
                      <a:pt x="382" y="1345"/>
                      <a:pt x="382" y="1345"/>
                    </a:cubicBezTo>
                    <a:cubicBezTo>
                      <a:pt x="516" y="1399"/>
                      <a:pt x="516" y="1399"/>
                      <a:pt x="516" y="1399"/>
                    </a:cubicBezTo>
                    <a:cubicBezTo>
                      <a:pt x="593" y="1278"/>
                      <a:pt x="593" y="1278"/>
                      <a:pt x="593" y="1278"/>
                    </a:cubicBezTo>
                    <a:cubicBezTo>
                      <a:pt x="639" y="1289"/>
                      <a:pt x="687" y="1292"/>
                      <a:pt x="735" y="1292"/>
                    </a:cubicBezTo>
                    <a:cubicBezTo>
                      <a:pt x="735" y="1294"/>
                      <a:pt x="735" y="1294"/>
                      <a:pt x="735" y="1294"/>
                    </a:cubicBezTo>
                    <a:cubicBezTo>
                      <a:pt x="786" y="1423"/>
                      <a:pt x="786" y="1423"/>
                      <a:pt x="786" y="1423"/>
                    </a:cubicBezTo>
                    <a:cubicBezTo>
                      <a:pt x="928" y="1396"/>
                      <a:pt x="928" y="1396"/>
                      <a:pt x="928" y="1396"/>
                    </a:cubicBezTo>
                    <a:cubicBezTo>
                      <a:pt x="925" y="1249"/>
                      <a:pt x="925" y="1249"/>
                      <a:pt x="925" y="1249"/>
                    </a:cubicBezTo>
                    <a:lnTo>
                      <a:pt x="925" y="1249"/>
                    </a:lnTo>
                    <a:cubicBezTo>
                      <a:pt x="955" y="1238"/>
                      <a:pt x="981" y="1225"/>
                      <a:pt x="1008" y="1209"/>
                    </a:cubicBezTo>
                    <a:cubicBezTo>
                      <a:pt x="1011" y="1212"/>
                      <a:pt x="1011" y="1212"/>
                      <a:pt x="1011" y="1212"/>
                    </a:cubicBezTo>
                    <a:cubicBezTo>
                      <a:pt x="1120" y="1303"/>
                      <a:pt x="1120" y="1303"/>
                      <a:pt x="1120" y="1303"/>
                    </a:cubicBezTo>
                    <a:cubicBezTo>
                      <a:pt x="1230" y="1209"/>
                      <a:pt x="1230" y="1209"/>
                      <a:pt x="1230" y="1209"/>
                    </a:cubicBezTo>
                    <a:cubicBezTo>
                      <a:pt x="1158" y="1083"/>
                      <a:pt x="1158" y="1083"/>
                      <a:pt x="1158" y="1083"/>
                    </a:cubicBezTo>
                    <a:cubicBezTo>
                      <a:pt x="1158" y="1080"/>
                      <a:pt x="1158" y="1080"/>
                      <a:pt x="1158" y="1080"/>
                    </a:cubicBezTo>
                    <a:cubicBezTo>
                      <a:pt x="1176" y="1056"/>
                      <a:pt x="1195" y="1032"/>
                      <a:pt x="1211" y="1005"/>
                    </a:cubicBezTo>
                    <a:cubicBezTo>
                      <a:pt x="1217" y="1008"/>
                      <a:pt x="1217" y="1008"/>
                      <a:pt x="1217" y="1008"/>
                    </a:cubicBezTo>
                    <a:cubicBezTo>
                      <a:pt x="1353" y="1035"/>
                      <a:pt x="1353" y="1035"/>
                      <a:pt x="1353" y="1035"/>
                    </a:cubicBezTo>
                    <a:cubicBezTo>
                      <a:pt x="1404" y="899"/>
                      <a:pt x="1404" y="899"/>
                      <a:pt x="1404" y="899"/>
                    </a:cubicBezTo>
                    <a:cubicBezTo>
                      <a:pt x="1281" y="824"/>
                      <a:pt x="1281" y="824"/>
                      <a:pt x="1281" y="824"/>
                    </a:cubicBezTo>
                    <a:lnTo>
                      <a:pt x="1281" y="824"/>
                    </a:lnTo>
                    <a:cubicBezTo>
                      <a:pt x="1286" y="791"/>
                      <a:pt x="1289" y="762"/>
                      <a:pt x="1292" y="730"/>
                    </a:cubicBezTo>
                    <a:cubicBezTo>
                      <a:pt x="1297" y="730"/>
                      <a:pt x="1297" y="730"/>
                      <a:pt x="1297" y="730"/>
                    </a:cubicBezTo>
                    <a:cubicBezTo>
                      <a:pt x="1431" y="687"/>
                      <a:pt x="1431" y="687"/>
                      <a:pt x="1431" y="687"/>
                    </a:cubicBezTo>
                    <a:cubicBezTo>
                      <a:pt x="1409" y="545"/>
                      <a:pt x="1409" y="545"/>
                      <a:pt x="1409" y="545"/>
                    </a:cubicBezTo>
                    <a:cubicBezTo>
                      <a:pt x="1265" y="537"/>
                      <a:pt x="1265" y="537"/>
                      <a:pt x="1265" y="537"/>
                    </a:cubicBezTo>
                    <a:cubicBezTo>
                      <a:pt x="1257" y="530"/>
                      <a:pt x="1257" y="530"/>
                      <a:pt x="1257" y="530"/>
                    </a:cubicBezTo>
                    <a:cubicBezTo>
                      <a:pt x="1249" y="500"/>
                      <a:pt x="1241" y="476"/>
                      <a:pt x="1217" y="436"/>
                    </a:cubicBezTo>
                    <a:cubicBezTo>
                      <a:pt x="1219" y="433"/>
                      <a:pt x="1219" y="433"/>
                      <a:pt x="1219" y="433"/>
                    </a:cubicBezTo>
                    <a:cubicBezTo>
                      <a:pt x="1316" y="358"/>
                      <a:pt x="1316" y="358"/>
                      <a:pt x="1316" y="358"/>
                    </a:cubicBezTo>
                    <a:cubicBezTo>
                      <a:pt x="1230" y="241"/>
                      <a:pt x="1230" y="241"/>
                      <a:pt x="1230" y="241"/>
                    </a:cubicBezTo>
                    <a:cubicBezTo>
                      <a:pt x="1104" y="300"/>
                      <a:pt x="1104" y="300"/>
                      <a:pt x="1104" y="300"/>
                    </a:cubicBezTo>
                    <a:cubicBezTo>
                      <a:pt x="1107" y="297"/>
                      <a:pt x="1107" y="297"/>
                      <a:pt x="1107" y="297"/>
                    </a:cubicBezTo>
                    <a:cubicBezTo>
                      <a:pt x="1078" y="270"/>
                      <a:pt x="1048" y="243"/>
                      <a:pt x="1014" y="222"/>
                    </a:cubicBezTo>
                    <a:cubicBezTo>
                      <a:pt x="1016" y="216"/>
                      <a:pt x="1016" y="216"/>
                      <a:pt x="1016" y="216"/>
                    </a:cubicBezTo>
                    <a:cubicBezTo>
                      <a:pt x="1046" y="80"/>
                      <a:pt x="1046" y="80"/>
                      <a:pt x="1046" y="80"/>
                    </a:cubicBezTo>
                    <a:cubicBezTo>
                      <a:pt x="912" y="27"/>
                      <a:pt x="912" y="27"/>
                      <a:pt x="912" y="27"/>
                    </a:cubicBezTo>
                    <a:cubicBezTo>
                      <a:pt x="834" y="147"/>
                      <a:pt x="834" y="147"/>
                      <a:pt x="834" y="147"/>
                    </a:cubicBezTo>
                    <a:lnTo>
                      <a:pt x="834" y="147"/>
                    </a:lnTo>
                    <a:cubicBezTo>
                      <a:pt x="789" y="139"/>
                      <a:pt x="743" y="133"/>
                      <a:pt x="695" y="136"/>
                    </a:cubicBezTo>
                    <a:cubicBezTo>
                      <a:pt x="695" y="131"/>
                      <a:pt x="695" y="131"/>
                      <a:pt x="695" y="131"/>
                    </a:cubicBezTo>
                    <a:cubicBezTo>
                      <a:pt x="642" y="0"/>
                      <a:pt x="642" y="0"/>
                      <a:pt x="642" y="0"/>
                    </a:cubicBezTo>
                    <a:cubicBezTo>
                      <a:pt x="503" y="29"/>
                      <a:pt x="503" y="29"/>
                      <a:pt x="503" y="29"/>
                    </a:cubicBezTo>
                    <a:cubicBezTo>
                      <a:pt x="503" y="174"/>
                      <a:pt x="503" y="174"/>
                      <a:pt x="503" y="174"/>
                    </a:cubicBezTo>
                    <a:close/>
                    <a:moveTo>
                      <a:pt x="1096" y="428"/>
                    </a:moveTo>
                    <a:lnTo>
                      <a:pt x="1096" y="428"/>
                    </a:lnTo>
                    <a:cubicBezTo>
                      <a:pt x="1257" y="639"/>
                      <a:pt x="1211" y="939"/>
                      <a:pt x="1000" y="1097"/>
                    </a:cubicBezTo>
                    <a:cubicBezTo>
                      <a:pt x="786" y="1254"/>
                      <a:pt x="487" y="1212"/>
                      <a:pt x="329" y="1000"/>
                    </a:cubicBezTo>
                    <a:cubicBezTo>
                      <a:pt x="171" y="786"/>
                      <a:pt x="214" y="487"/>
                      <a:pt x="428" y="329"/>
                    </a:cubicBezTo>
                    <a:cubicBezTo>
                      <a:pt x="639" y="171"/>
                      <a:pt x="939" y="214"/>
                      <a:pt x="1096" y="428"/>
                    </a:cubicBezTo>
                    <a:close/>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46" name="Google Shape;2246;p22"/>
            <p:cNvGrpSpPr/>
            <p:nvPr/>
          </p:nvGrpSpPr>
          <p:grpSpPr>
            <a:xfrm>
              <a:off x="15870042" y="3352414"/>
              <a:ext cx="1197475" cy="1218519"/>
              <a:chOff x="15870042" y="3352414"/>
              <a:chExt cx="1197475" cy="1218519"/>
            </a:xfrm>
          </p:grpSpPr>
          <p:sp>
            <p:nvSpPr>
              <p:cNvPr id="2247" name="Google Shape;2247;p22"/>
              <p:cNvSpPr/>
              <p:nvPr/>
            </p:nvSpPr>
            <p:spPr>
              <a:xfrm>
                <a:off x="16119694" y="3606272"/>
                <a:ext cx="715100" cy="710803"/>
              </a:xfrm>
              <a:custGeom>
                <a:rect b="b" l="l" r="r" t="t"/>
                <a:pathLst>
                  <a:path extrusionOk="0" h="747" w="748">
                    <a:moveTo>
                      <a:pt x="375" y="0"/>
                    </a:moveTo>
                    <a:lnTo>
                      <a:pt x="375" y="0"/>
                    </a:lnTo>
                    <a:cubicBezTo>
                      <a:pt x="169" y="0"/>
                      <a:pt x="0" y="166"/>
                      <a:pt x="0" y="372"/>
                    </a:cubicBezTo>
                    <a:cubicBezTo>
                      <a:pt x="0" y="578"/>
                      <a:pt x="169" y="746"/>
                      <a:pt x="375" y="746"/>
                    </a:cubicBezTo>
                    <a:cubicBezTo>
                      <a:pt x="581" y="746"/>
                      <a:pt x="747" y="578"/>
                      <a:pt x="747" y="372"/>
                    </a:cubicBezTo>
                    <a:cubicBezTo>
                      <a:pt x="747" y="166"/>
                      <a:pt x="581" y="0"/>
                      <a:pt x="375" y="0"/>
                    </a:cubicBezTo>
                  </a:path>
                </a:pathLst>
              </a:custGeom>
              <a:solidFill>
                <a:srgbClr val="DF21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48" name="Google Shape;2248;p22"/>
              <p:cNvSpPr/>
              <p:nvPr/>
            </p:nvSpPr>
            <p:spPr>
              <a:xfrm>
                <a:off x="15870042" y="3352414"/>
                <a:ext cx="1197475" cy="1218519"/>
              </a:xfrm>
              <a:custGeom>
                <a:rect b="b" l="l" r="r" t="t"/>
                <a:pathLst>
                  <a:path extrusionOk="0" h="1274" w="1253">
                    <a:moveTo>
                      <a:pt x="768" y="142"/>
                    </a:moveTo>
                    <a:lnTo>
                      <a:pt x="768" y="142"/>
                    </a:lnTo>
                    <a:cubicBezTo>
                      <a:pt x="743" y="134"/>
                      <a:pt x="717" y="129"/>
                      <a:pt x="687" y="126"/>
                    </a:cubicBezTo>
                    <a:cubicBezTo>
                      <a:pt x="687" y="123"/>
                      <a:pt x="687" y="123"/>
                      <a:pt x="687" y="123"/>
                    </a:cubicBezTo>
                    <a:cubicBezTo>
                      <a:pt x="658" y="0"/>
                      <a:pt x="658" y="0"/>
                      <a:pt x="658" y="0"/>
                    </a:cubicBezTo>
                    <a:cubicBezTo>
                      <a:pt x="530" y="11"/>
                      <a:pt x="530" y="11"/>
                      <a:pt x="530" y="11"/>
                    </a:cubicBezTo>
                    <a:cubicBezTo>
                      <a:pt x="514" y="136"/>
                      <a:pt x="514" y="136"/>
                      <a:pt x="514" y="136"/>
                    </a:cubicBezTo>
                    <a:cubicBezTo>
                      <a:pt x="487" y="145"/>
                      <a:pt x="460" y="153"/>
                      <a:pt x="436" y="163"/>
                    </a:cubicBezTo>
                    <a:cubicBezTo>
                      <a:pt x="433" y="161"/>
                      <a:pt x="433" y="161"/>
                      <a:pt x="433" y="161"/>
                    </a:cubicBezTo>
                    <a:cubicBezTo>
                      <a:pt x="350" y="67"/>
                      <a:pt x="350" y="67"/>
                      <a:pt x="350" y="67"/>
                    </a:cubicBezTo>
                    <a:cubicBezTo>
                      <a:pt x="241" y="136"/>
                      <a:pt x="241" y="136"/>
                      <a:pt x="241" y="136"/>
                    </a:cubicBezTo>
                    <a:cubicBezTo>
                      <a:pt x="289" y="257"/>
                      <a:pt x="289" y="257"/>
                      <a:pt x="289" y="257"/>
                    </a:cubicBezTo>
                    <a:cubicBezTo>
                      <a:pt x="268" y="275"/>
                      <a:pt x="249" y="294"/>
                      <a:pt x="230" y="316"/>
                    </a:cubicBezTo>
                    <a:cubicBezTo>
                      <a:pt x="227" y="316"/>
                      <a:pt x="227" y="316"/>
                      <a:pt x="227" y="316"/>
                    </a:cubicBezTo>
                    <a:cubicBezTo>
                      <a:pt x="110" y="275"/>
                      <a:pt x="110" y="275"/>
                      <a:pt x="110" y="275"/>
                    </a:cubicBezTo>
                    <a:cubicBezTo>
                      <a:pt x="48" y="388"/>
                      <a:pt x="48" y="388"/>
                      <a:pt x="48" y="388"/>
                    </a:cubicBezTo>
                    <a:cubicBezTo>
                      <a:pt x="147" y="471"/>
                      <a:pt x="147" y="471"/>
                      <a:pt x="147" y="471"/>
                    </a:cubicBezTo>
                    <a:cubicBezTo>
                      <a:pt x="137" y="495"/>
                      <a:pt x="131" y="514"/>
                      <a:pt x="126" y="551"/>
                    </a:cubicBezTo>
                    <a:cubicBezTo>
                      <a:pt x="123" y="551"/>
                      <a:pt x="123" y="551"/>
                      <a:pt x="123" y="551"/>
                    </a:cubicBezTo>
                    <a:cubicBezTo>
                      <a:pt x="0" y="573"/>
                      <a:pt x="0" y="573"/>
                      <a:pt x="0" y="573"/>
                    </a:cubicBezTo>
                    <a:cubicBezTo>
                      <a:pt x="0" y="701"/>
                      <a:pt x="0" y="701"/>
                      <a:pt x="0" y="701"/>
                    </a:cubicBezTo>
                    <a:cubicBezTo>
                      <a:pt x="126" y="725"/>
                      <a:pt x="126" y="725"/>
                      <a:pt x="126" y="725"/>
                    </a:cubicBezTo>
                    <a:cubicBezTo>
                      <a:pt x="131" y="760"/>
                      <a:pt x="142" y="794"/>
                      <a:pt x="155" y="829"/>
                    </a:cubicBezTo>
                    <a:cubicBezTo>
                      <a:pt x="153" y="829"/>
                      <a:pt x="153" y="829"/>
                      <a:pt x="153" y="829"/>
                    </a:cubicBezTo>
                    <a:cubicBezTo>
                      <a:pt x="59" y="912"/>
                      <a:pt x="59" y="912"/>
                      <a:pt x="59" y="912"/>
                    </a:cubicBezTo>
                    <a:cubicBezTo>
                      <a:pt x="128" y="1022"/>
                      <a:pt x="128" y="1022"/>
                      <a:pt x="128" y="1022"/>
                    </a:cubicBezTo>
                    <a:cubicBezTo>
                      <a:pt x="249" y="977"/>
                      <a:pt x="249" y="977"/>
                      <a:pt x="249" y="977"/>
                    </a:cubicBezTo>
                    <a:cubicBezTo>
                      <a:pt x="275" y="1008"/>
                      <a:pt x="305" y="1038"/>
                      <a:pt x="340" y="1059"/>
                    </a:cubicBezTo>
                    <a:cubicBezTo>
                      <a:pt x="340" y="1062"/>
                      <a:pt x="340" y="1062"/>
                      <a:pt x="340" y="1062"/>
                    </a:cubicBezTo>
                    <a:cubicBezTo>
                      <a:pt x="308" y="1182"/>
                      <a:pt x="308" y="1182"/>
                      <a:pt x="308" y="1182"/>
                    </a:cubicBezTo>
                    <a:cubicBezTo>
                      <a:pt x="423" y="1238"/>
                      <a:pt x="423" y="1238"/>
                      <a:pt x="423" y="1238"/>
                    </a:cubicBezTo>
                    <a:cubicBezTo>
                      <a:pt x="500" y="1134"/>
                      <a:pt x="500" y="1134"/>
                      <a:pt x="500" y="1134"/>
                    </a:cubicBezTo>
                    <a:lnTo>
                      <a:pt x="500" y="1134"/>
                    </a:lnTo>
                    <a:cubicBezTo>
                      <a:pt x="524" y="1140"/>
                      <a:pt x="554" y="1148"/>
                      <a:pt x="581" y="1150"/>
                    </a:cubicBezTo>
                    <a:cubicBezTo>
                      <a:pt x="581" y="1153"/>
                      <a:pt x="581" y="1153"/>
                      <a:pt x="581" y="1153"/>
                    </a:cubicBezTo>
                    <a:cubicBezTo>
                      <a:pt x="610" y="1273"/>
                      <a:pt x="610" y="1273"/>
                      <a:pt x="610" y="1273"/>
                    </a:cubicBezTo>
                    <a:cubicBezTo>
                      <a:pt x="738" y="1265"/>
                      <a:pt x="738" y="1265"/>
                      <a:pt x="738" y="1265"/>
                    </a:cubicBezTo>
                    <a:cubicBezTo>
                      <a:pt x="754" y="1137"/>
                      <a:pt x="754" y="1137"/>
                      <a:pt x="754" y="1137"/>
                    </a:cubicBezTo>
                    <a:lnTo>
                      <a:pt x="754" y="1137"/>
                    </a:lnTo>
                    <a:cubicBezTo>
                      <a:pt x="781" y="1129"/>
                      <a:pt x="808" y="1121"/>
                      <a:pt x="832" y="1110"/>
                    </a:cubicBezTo>
                    <a:cubicBezTo>
                      <a:pt x="835" y="1116"/>
                      <a:pt x="835" y="1116"/>
                      <a:pt x="835" y="1116"/>
                    </a:cubicBezTo>
                    <a:cubicBezTo>
                      <a:pt x="920" y="1206"/>
                      <a:pt x="920" y="1206"/>
                      <a:pt x="920" y="1206"/>
                    </a:cubicBezTo>
                    <a:cubicBezTo>
                      <a:pt x="1027" y="1137"/>
                      <a:pt x="1027" y="1137"/>
                      <a:pt x="1027" y="1137"/>
                    </a:cubicBezTo>
                    <a:cubicBezTo>
                      <a:pt x="979" y="1019"/>
                      <a:pt x="979" y="1019"/>
                      <a:pt x="979" y="1019"/>
                    </a:cubicBezTo>
                    <a:cubicBezTo>
                      <a:pt x="979" y="1017"/>
                      <a:pt x="979" y="1017"/>
                      <a:pt x="979" y="1017"/>
                    </a:cubicBezTo>
                    <a:cubicBezTo>
                      <a:pt x="1000" y="998"/>
                      <a:pt x="1019" y="979"/>
                      <a:pt x="1035" y="958"/>
                    </a:cubicBezTo>
                    <a:cubicBezTo>
                      <a:pt x="1041" y="960"/>
                      <a:pt x="1041" y="960"/>
                      <a:pt x="1041" y="960"/>
                    </a:cubicBezTo>
                    <a:cubicBezTo>
                      <a:pt x="1158" y="1001"/>
                      <a:pt x="1158" y="1001"/>
                      <a:pt x="1158" y="1001"/>
                    </a:cubicBezTo>
                    <a:cubicBezTo>
                      <a:pt x="1220" y="888"/>
                      <a:pt x="1220" y="888"/>
                      <a:pt x="1220" y="888"/>
                    </a:cubicBezTo>
                    <a:cubicBezTo>
                      <a:pt x="1121" y="805"/>
                      <a:pt x="1121" y="805"/>
                      <a:pt x="1121" y="805"/>
                    </a:cubicBezTo>
                    <a:cubicBezTo>
                      <a:pt x="1118" y="797"/>
                      <a:pt x="1118" y="797"/>
                      <a:pt x="1118" y="797"/>
                    </a:cubicBezTo>
                    <a:cubicBezTo>
                      <a:pt x="1129" y="770"/>
                      <a:pt x="1134" y="749"/>
                      <a:pt x="1140" y="712"/>
                    </a:cubicBezTo>
                    <a:cubicBezTo>
                      <a:pt x="1145" y="712"/>
                      <a:pt x="1145" y="712"/>
                      <a:pt x="1145" y="712"/>
                    </a:cubicBezTo>
                    <a:cubicBezTo>
                      <a:pt x="1252" y="704"/>
                      <a:pt x="1252" y="704"/>
                      <a:pt x="1252" y="704"/>
                    </a:cubicBezTo>
                    <a:cubicBezTo>
                      <a:pt x="1252" y="575"/>
                      <a:pt x="1252" y="575"/>
                      <a:pt x="1252" y="575"/>
                    </a:cubicBezTo>
                    <a:cubicBezTo>
                      <a:pt x="1134" y="551"/>
                      <a:pt x="1134" y="551"/>
                      <a:pt x="1134" y="551"/>
                    </a:cubicBezTo>
                    <a:cubicBezTo>
                      <a:pt x="1137" y="551"/>
                      <a:pt x="1137" y="551"/>
                      <a:pt x="1137" y="551"/>
                    </a:cubicBezTo>
                    <a:cubicBezTo>
                      <a:pt x="1129" y="514"/>
                      <a:pt x="1121" y="479"/>
                      <a:pt x="1107" y="447"/>
                    </a:cubicBezTo>
                    <a:cubicBezTo>
                      <a:pt x="1113" y="444"/>
                      <a:pt x="1113" y="444"/>
                      <a:pt x="1113" y="444"/>
                    </a:cubicBezTo>
                    <a:cubicBezTo>
                      <a:pt x="1206" y="361"/>
                      <a:pt x="1206" y="361"/>
                      <a:pt x="1206" y="361"/>
                    </a:cubicBezTo>
                    <a:cubicBezTo>
                      <a:pt x="1140" y="251"/>
                      <a:pt x="1140" y="251"/>
                      <a:pt x="1140" y="251"/>
                    </a:cubicBezTo>
                    <a:cubicBezTo>
                      <a:pt x="1019" y="297"/>
                      <a:pt x="1019" y="297"/>
                      <a:pt x="1019" y="297"/>
                    </a:cubicBezTo>
                    <a:lnTo>
                      <a:pt x="1019" y="297"/>
                    </a:lnTo>
                    <a:cubicBezTo>
                      <a:pt x="992" y="268"/>
                      <a:pt x="960" y="238"/>
                      <a:pt x="928" y="214"/>
                    </a:cubicBezTo>
                    <a:cubicBezTo>
                      <a:pt x="928" y="211"/>
                      <a:pt x="928" y="211"/>
                      <a:pt x="928" y="211"/>
                    </a:cubicBezTo>
                    <a:cubicBezTo>
                      <a:pt x="960" y="91"/>
                      <a:pt x="960" y="91"/>
                      <a:pt x="960" y="91"/>
                    </a:cubicBezTo>
                    <a:cubicBezTo>
                      <a:pt x="845" y="37"/>
                      <a:pt x="845" y="37"/>
                      <a:pt x="845" y="37"/>
                    </a:cubicBezTo>
                    <a:cubicBezTo>
                      <a:pt x="768" y="142"/>
                      <a:pt x="768" y="142"/>
                      <a:pt x="768" y="142"/>
                    </a:cubicBezTo>
                    <a:close/>
                    <a:moveTo>
                      <a:pt x="1059" y="637"/>
                    </a:moveTo>
                    <a:lnTo>
                      <a:pt x="1059" y="637"/>
                    </a:lnTo>
                    <a:cubicBezTo>
                      <a:pt x="1059" y="872"/>
                      <a:pt x="869" y="1065"/>
                      <a:pt x="634" y="1065"/>
                    </a:cubicBezTo>
                    <a:cubicBezTo>
                      <a:pt x="396" y="1065"/>
                      <a:pt x="206" y="872"/>
                      <a:pt x="206" y="637"/>
                    </a:cubicBezTo>
                    <a:cubicBezTo>
                      <a:pt x="206" y="401"/>
                      <a:pt x="396" y="211"/>
                      <a:pt x="634" y="211"/>
                    </a:cubicBezTo>
                    <a:cubicBezTo>
                      <a:pt x="869" y="211"/>
                      <a:pt x="1059" y="401"/>
                      <a:pt x="1059" y="637"/>
                    </a:cubicBezTo>
                    <a:close/>
                  </a:path>
                </a:pathLst>
              </a:custGeom>
              <a:solidFill>
                <a:srgbClr val="DF21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2249" name="Google Shape;2249;p22"/>
            <p:cNvGrpSpPr/>
            <p:nvPr/>
          </p:nvGrpSpPr>
          <p:grpSpPr>
            <a:xfrm>
              <a:off x="17973028" y="4308613"/>
              <a:ext cx="1032452" cy="1049280"/>
              <a:chOff x="17973028" y="4308613"/>
              <a:chExt cx="1032452" cy="1049280"/>
            </a:xfrm>
          </p:grpSpPr>
          <p:sp>
            <p:nvSpPr>
              <p:cNvPr id="2250" name="Google Shape;2250;p22"/>
              <p:cNvSpPr/>
              <p:nvPr/>
            </p:nvSpPr>
            <p:spPr>
              <a:xfrm>
                <a:off x="18188827" y="4528623"/>
                <a:ext cx="613547" cy="613490"/>
              </a:xfrm>
              <a:custGeom>
                <a:rect b="b" l="l" r="r" t="t"/>
                <a:pathLst>
                  <a:path extrusionOk="0" h="646" w="643">
                    <a:moveTo>
                      <a:pt x="321" y="0"/>
                    </a:moveTo>
                    <a:lnTo>
                      <a:pt x="321" y="0"/>
                    </a:lnTo>
                    <a:cubicBezTo>
                      <a:pt x="144" y="0"/>
                      <a:pt x="0" y="145"/>
                      <a:pt x="0" y="321"/>
                    </a:cubicBezTo>
                    <a:cubicBezTo>
                      <a:pt x="0" y="500"/>
                      <a:pt x="144" y="645"/>
                      <a:pt x="321" y="645"/>
                    </a:cubicBezTo>
                    <a:cubicBezTo>
                      <a:pt x="500" y="645"/>
                      <a:pt x="642" y="500"/>
                      <a:pt x="642" y="321"/>
                    </a:cubicBezTo>
                    <a:cubicBezTo>
                      <a:pt x="642" y="145"/>
                      <a:pt x="500" y="0"/>
                      <a:pt x="321" y="0"/>
                    </a:cubicBezTo>
                  </a:path>
                </a:pathLst>
              </a:custGeom>
              <a:solidFill>
                <a:srgbClr val="DF21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51" name="Google Shape;2251;p22"/>
              <p:cNvSpPr/>
              <p:nvPr/>
            </p:nvSpPr>
            <p:spPr>
              <a:xfrm>
                <a:off x="17973028" y="4308613"/>
                <a:ext cx="1032452" cy="1049280"/>
              </a:xfrm>
              <a:custGeom>
                <a:rect b="b" l="l" r="r" t="t"/>
                <a:pathLst>
                  <a:path extrusionOk="0" h="1100" w="1082">
                    <a:moveTo>
                      <a:pt x="664" y="120"/>
                    </a:moveTo>
                    <a:lnTo>
                      <a:pt x="664" y="120"/>
                    </a:lnTo>
                    <a:cubicBezTo>
                      <a:pt x="642" y="115"/>
                      <a:pt x="618" y="109"/>
                      <a:pt x="594" y="107"/>
                    </a:cubicBezTo>
                    <a:cubicBezTo>
                      <a:pt x="594" y="104"/>
                      <a:pt x="594" y="104"/>
                      <a:pt x="594" y="104"/>
                    </a:cubicBezTo>
                    <a:cubicBezTo>
                      <a:pt x="568" y="0"/>
                      <a:pt x="568" y="0"/>
                      <a:pt x="568" y="0"/>
                    </a:cubicBezTo>
                    <a:cubicBezTo>
                      <a:pt x="458" y="8"/>
                      <a:pt x="458" y="8"/>
                      <a:pt x="458" y="8"/>
                    </a:cubicBezTo>
                    <a:cubicBezTo>
                      <a:pt x="444" y="118"/>
                      <a:pt x="444" y="118"/>
                      <a:pt x="444" y="118"/>
                    </a:cubicBezTo>
                    <a:cubicBezTo>
                      <a:pt x="420" y="123"/>
                      <a:pt x="396" y="131"/>
                      <a:pt x="375" y="139"/>
                    </a:cubicBezTo>
                    <a:lnTo>
                      <a:pt x="375" y="139"/>
                    </a:lnTo>
                    <a:cubicBezTo>
                      <a:pt x="303" y="59"/>
                      <a:pt x="303" y="59"/>
                      <a:pt x="303" y="59"/>
                    </a:cubicBezTo>
                    <a:cubicBezTo>
                      <a:pt x="209" y="118"/>
                      <a:pt x="209" y="118"/>
                      <a:pt x="209" y="118"/>
                    </a:cubicBezTo>
                    <a:cubicBezTo>
                      <a:pt x="249" y="222"/>
                      <a:pt x="249" y="222"/>
                      <a:pt x="249" y="222"/>
                    </a:cubicBezTo>
                    <a:cubicBezTo>
                      <a:pt x="230" y="238"/>
                      <a:pt x="214" y="254"/>
                      <a:pt x="201" y="273"/>
                    </a:cubicBezTo>
                    <a:cubicBezTo>
                      <a:pt x="198" y="273"/>
                      <a:pt x="198" y="273"/>
                      <a:pt x="198" y="273"/>
                    </a:cubicBezTo>
                    <a:cubicBezTo>
                      <a:pt x="97" y="238"/>
                      <a:pt x="97" y="238"/>
                      <a:pt x="97" y="238"/>
                    </a:cubicBezTo>
                    <a:cubicBezTo>
                      <a:pt x="43" y="334"/>
                      <a:pt x="43" y="334"/>
                      <a:pt x="43" y="334"/>
                    </a:cubicBezTo>
                    <a:cubicBezTo>
                      <a:pt x="126" y="404"/>
                      <a:pt x="126" y="404"/>
                      <a:pt x="126" y="404"/>
                    </a:cubicBezTo>
                    <a:cubicBezTo>
                      <a:pt x="121" y="428"/>
                      <a:pt x="113" y="444"/>
                      <a:pt x="110" y="476"/>
                    </a:cubicBezTo>
                    <a:cubicBezTo>
                      <a:pt x="107" y="476"/>
                      <a:pt x="107" y="476"/>
                      <a:pt x="107" y="476"/>
                    </a:cubicBezTo>
                    <a:cubicBezTo>
                      <a:pt x="0" y="492"/>
                      <a:pt x="0" y="492"/>
                      <a:pt x="0" y="492"/>
                    </a:cubicBezTo>
                    <a:cubicBezTo>
                      <a:pt x="0" y="604"/>
                      <a:pt x="0" y="604"/>
                      <a:pt x="0" y="604"/>
                    </a:cubicBezTo>
                    <a:cubicBezTo>
                      <a:pt x="110" y="626"/>
                      <a:pt x="110" y="626"/>
                      <a:pt x="110" y="626"/>
                    </a:cubicBezTo>
                    <a:cubicBezTo>
                      <a:pt x="115" y="655"/>
                      <a:pt x="123" y="687"/>
                      <a:pt x="134" y="714"/>
                    </a:cubicBezTo>
                    <a:cubicBezTo>
                      <a:pt x="134" y="717"/>
                      <a:pt x="134" y="717"/>
                      <a:pt x="134" y="717"/>
                    </a:cubicBezTo>
                    <a:cubicBezTo>
                      <a:pt x="54" y="786"/>
                      <a:pt x="54" y="786"/>
                      <a:pt x="54" y="786"/>
                    </a:cubicBezTo>
                    <a:cubicBezTo>
                      <a:pt x="110" y="882"/>
                      <a:pt x="110" y="882"/>
                      <a:pt x="110" y="882"/>
                    </a:cubicBezTo>
                    <a:cubicBezTo>
                      <a:pt x="214" y="842"/>
                      <a:pt x="214" y="842"/>
                      <a:pt x="214" y="842"/>
                    </a:cubicBezTo>
                    <a:cubicBezTo>
                      <a:pt x="238" y="869"/>
                      <a:pt x="265" y="893"/>
                      <a:pt x="294" y="915"/>
                    </a:cubicBezTo>
                    <a:cubicBezTo>
                      <a:pt x="294" y="917"/>
                      <a:pt x="294" y="917"/>
                      <a:pt x="294" y="917"/>
                    </a:cubicBezTo>
                    <a:cubicBezTo>
                      <a:pt x="265" y="1022"/>
                      <a:pt x="265" y="1022"/>
                      <a:pt x="265" y="1022"/>
                    </a:cubicBezTo>
                    <a:cubicBezTo>
                      <a:pt x="367" y="1067"/>
                      <a:pt x="367" y="1067"/>
                      <a:pt x="367" y="1067"/>
                    </a:cubicBezTo>
                    <a:cubicBezTo>
                      <a:pt x="431" y="976"/>
                      <a:pt x="431" y="976"/>
                      <a:pt x="431" y="976"/>
                    </a:cubicBezTo>
                    <a:lnTo>
                      <a:pt x="431" y="976"/>
                    </a:lnTo>
                    <a:cubicBezTo>
                      <a:pt x="455" y="984"/>
                      <a:pt x="477" y="990"/>
                      <a:pt x="501" y="990"/>
                    </a:cubicBezTo>
                    <a:cubicBezTo>
                      <a:pt x="501" y="992"/>
                      <a:pt x="501" y="992"/>
                      <a:pt x="501" y="992"/>
                    </a:cubicBezTo>
                    <a:cubicBezTo>
                      <a:pt x="527" y="1099"/>
                      <a:pt x="527" y="1099"/>
                      <a:pt x="527" y="1099"/>
                    </a:cubicBezTo>
                    <a:cubicBezTo>
                      <a:pt x="637" y="1091"/>
                      <a:pt x="637" y="1091"/>
                      <a:pt x="637" y="1091"/>
                    </a:cubicBezTo>
                    <a:cubicBezTo>
                      <a:pt x="650" y="982"/>
                      <a:pt x="650" y="982"/>
                      <a:pt x="650" y="982"/>
                    </a:cubicBezTo>
                    <a:cubicBezTo>
                      <a:pt x="650" y="979"/>
                      <a:pt x="650" y="979"/>
                      <a:pt x="650" y="979"/>
                    </a:cubicBezTo>
                    <a:cubicBezTo>
                      <a:pt x="674" y="973"/>
                      <a:pt x="698" y="968"/>
                      <a:pt x="720" y="957"/>
                    </a:cubicBezTo>
                    <a:cubicBezTo>
                      <a:pt x="720" y="960"/>
                      <a:pt x="720" y="960"/>
                      <a:pt x="720" y="960"/>
                    </a:cubicBezTo>
                    <a:cubicBezTo>
                      <a:pt x="792" y="1040"/>
                      <a:pt x="792" y="1040"/>
                      <a:pt x="792" y="1040"/>
                    </a:cubicBezTo>
                    <a:cubicBezTo>
                      <a:pt x="886" y="982"/>
                      <a:pt x="886" y="982"/>
                      <a:pt x="886" y="982"/>
                    </a:cubicBezTo>
                    <a:cubicBezTo>
                      <a:pt x="846" y="877"/>
                      <a:pt x="846" y="877"/>
                      <a:pt x="846" y="877"/>
                    </a:cubicBezTo>
                    <a:lnTo>
                      <a:pt x="846" y="877"/>
                    </a:lnTo>
                    <a:cubicBezTo>
                      <a:pt x="862" y="861"/>
                      <a:pt x="881" y="842"/>
                      <a:pt x="894" y="826"/>
                    </a:cubicBezTo>
                    <a:cubicBezTo>
                      <a:pt x="896" y="826"/>
                      <a:pt x="896" y="826"/>
                      <a:pt x="896" y="826"/>
                    </a:cubicBezTo>
                    <a:cubicBezTo>
                      <a:pt x="998" y="861"/>
                      <a:pt x="998" y="861"/>
                      <a:pt x="998" y="861"/>
                    </a:cubicBezTo>
                    <a:cubicBezTo>
                      <a:pt x="1052" y="765"/>
                      <a:pt x="1052" y="765"/>
                      <a:pt x="1052" y="765"/>
                    </a:cubicBezTo>
                    <a:cubicBezTo>
                      <a:pt x="969" y="693"/>
                      <a:pt x="969" y="693"/>
                      <a:pt x="969" y="693"/>
                    </a:cubicBezTo>
                    <a:cubicBezTo>
                      <a:pt x="966" y="687"/>
                      <a:pt x="966" y="687"/>
                      <a:pt x="966" y="687"/>
                    </a:cubicBezTo>
                    <a:cubicBezTo>
                      <a:pt x="974" y="666"/>
                      <a:pt x="979" y="644"/>
                      <a:pt x="985" y="612"/>
                    </a:cubicBezTo>
                    <a:cubicBezTo>
                      <a:pt x="987" y="612"/>
                      <a:pt x="987" y="612"/>
                      <a:pt x="987" y="612"/>
                    </a:cubicBezTo>
                    <a:cubicBezTo>
                      <a:pt x="1081" y="607"/>
                      <a:pt x="1081" y="607"/>
                      <a:pt x="1081" y="607"/>
                    </a:cubicBezTo>
                    <a:cubicBezTo>
                      <a:pt x="1081" y="495"/>
                      <a:pt x="1081" y="495"/>
                      <a:pt x="1081" y="495"/>
                    </a:cubicBezTo>
                    <a:cubicBezTo>
                      <a:pt x="979" y="473"/>
                      <a:pt x="979" y="473"/>
                      <a:pt x="979" y="473"/>
                    </a:cubicBezTo>
                    <a:lnTo>
                      <a:pt x="979" y="473"/>
                    </a:lnTo>
                    <a:cubicBezTo>
                      <a:pt x="974" y="444"/>
                      <a:pt x="969" y="414"/>
                      <a:pt x="958" y="385"/>
                    </a:cubicBezTo>
                    <a:cubicBezTo>
                      <a:pt x="961" y="382"/>
                      <a:pt x="961" y="382"/>
                      <a:pt x="961" y="382"/>
                    </a:cubicBezTo>
                    <a:cubicBezTo>
                      <a:pt x="1043" y="313"/>
                      <a:pt x="1043" y="313"/>
                      <a:pt x="1043" y="313"/>
                    </a:cubicBezTo>
                    <a:cubicBezTo>
                      <a:pt x="985" y="217"/>
                      <a:pt x="985" y="217"/>
                      <a:pt x="985" y="217"/>
                    </a:cubicBezTo>
                    <a:cubicBezTo>
                      <a:pt x="881" y="257"/>
                      <a:pt x="881" y="257"/>
                      <a:pt x="881" y="257"/>
                    </a:cubicBezTo>
                    <a:lnTo>
                      <a:pt x="881" y="257"/>
                    </a:lnTo>
                    <a:cubicBezTo>
                      <a:pt x="856" y="230"/>
                      <a:pt x="830" y="206"/>
                      <a:pt x="800" y="184"/>
                    </a:cubicBezTo>
                    <a:cubicBezTo>
                      <a:pt x="803" y="182"/>
                      <a:pt x="803" y="182"/>
                      <a:pt x="803" y="182"/>
                    </a:cubicBezTo>
                    <a:cubicBezTo>
                      <a:pt x="830" y="78"/>
                      <a:pt x="830" y="78"/>
                      <a:pt x="830" y="78"/>
                    </a:cubicBezTo>
                    <a:cubicBezTo>
                      <a:pt x="731" y="32"/>
                      <a:pt x="731" y="32"/>
                      <a:pt x="731" y="32"/>
                    </a:cubicBezTo>
                    <a:cubicBezTo>
                      <a:pt x="664" y="120"/>
                      <a:pt x="664" y="120"/>
                      <a:pt x="664" y="120"/>
                    </a:cubicBezTo>
                    <a:close/>
                    <a:moveTo>
                      <a:pt x="915" y="548"/>
                    </a:moveTo>
                    <a:lnTo>
                      <a:pt x="915" y="548"/>
                    </a:lnTo>
                    <a:cubicBezTo>
                      <a:pt x="915" y="752"/>
                      <a:pt x="749" y="917"/>
                      <a:pt x="546" y="917"/>
                    </a:cubicBezTo>
                    <a:cubicBezTo>
                      <a:pt x="343" y="917"/>
                      <a:pt x="179" y="752"/>
                      <a:pt x="179" y="548"/>
                    </a:cubicBezTo>
                    <a:cubicBezTo>
                      <a:pt x="179" y="345"/>
                      <a:pt x="343" y="182"/>
                      <a:pt x="546" y="182"/>
                    </a:cubicBezTo>
                    <a:cubicBezTo>
                      <a:pt x="749" y="182"/>
                      <a:pt x="915" y="345"/>
                      <a:pt x="915" y="548"/>
                    </a:cubicBezTo>
                    <a:close/>
                  </a:path>
                </a:pathLst>
              </a:custGeom>
              <a:solidFill>
                <a:srgbClr val="DF21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sp>
          <p:nvSpPr>
            <p:cNvPr id="2252" name="Google Shape;2252;p22"/>
            <p:cNvSpPr/>
            <p:nvPr/>
          </p:nvSpPr>
          <p:spPr>
            <a:xfrm>
              <a:off x="15628855" y="4888255"/>
              <a:ext cx="2153762" cy="2153563"/>
            </a:xfrm>
            <a:custGeom>
              <a:rect b="b" l="l" r="r" t="t"/>
              <a:pathLst>
                <a:path extrusionOk="0" h="2250" w="2250">
                  <a:moveTo>
                    <a:pt x="2249" y="1126"/>
                  </a:moveTo>
                  <a:lnTo>
                    <a:pt x="2249" y="1126"/>
                  </a:lnTo>
                  <a:cubicBezTo>
                    <a:pt x="2249" y="505"/>
                    <a:pt x="1746" y="0"/>
                    <a:pt x="1123" y="0"/>
                  </a:cubicBezTo>
                  <a:cubicBezTo>
                    <a:pt x="503" y="0"/>
                    <a:pt x="0" y="505"/>
                    <a:pt x="0" y="1126"/>
                  </a:cubicBezTo>
                  <a:cubicBezTo>
                    <a:pt x="0" y="1746"/>
                    <a:pt x="503" y="2249"/>
                    <a:pt x="1123" y="2249"/>
                  </a:cubicBezTo>
                  <a:cubicBezTo>
                    <a:pt x="1746" y="2249"/>
                    <a:pt x="2249" y="1746"/>
                    <a:pt x="2249" y="1126"/>
                  </a:cubicBez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53" name="Google Shape;2253;p22"/>
            <p:cNvSpPr/>
            <p:nvPr/>
          </p:nvSpPr>
          <p:spPr>
            <a:xfrm>
              <a:off x="16136619" y="5408664"/>
              <a:ext cx="1645999" cy="1633154"/>
            </a:xfrm>
            <a:custGeom>
              <a:rect b="b" l="l" r="r" t="t"/>
              <a:pathLst>
                <a:path extrusionOk="0" h="1707" w="1721">
                  <a:moveTo>
                    <a:pt x="1720" y="585"/>
                  </a:moveTo>
                  <a:lnTo>
                    <a:pt x="1720" y="585"/>
                  </a:lnTo>
                  <a:cubicBezTo>
                    <a:pt x="1134" y="0"/>
                    <a:pt x="1134" y="0"/>
                    <a:pt x="1134" y="0"/>
                  </a:cubicBezTo>
                  <a:cubicBezTo>
                    <a:pt x="0" y="1099"/>
                    <a:pt x="0" y="1099"/>
                    <a:pt x="0" y="1099"/>
                  </a:cubicBezTo>
                  <a:cubicBezTo>
                    <a:pt x="607" y="1706"/>
                    <a:pt x="607" y="1706"/>
                    <a:pt x="607" y="1706"/>
                  </a:cubicBezTo>
                  <a:cubicBezTo>
                    <a:pt x="1222" y="1701"/>
                    <a:pt x="1717" y="1201"/>
                    <a:pt x="1720" y="585"/>
                  </a:cubicBez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54" name="Google Shape;2254;p22"/>
            <p:cNvSpPr/>
            <p:nvPr/>
          </p:nvSpPr>
          <p:spPr>
            <a:xfrm>
              <a:off x="15950438" y="5209809"/>
              <a:ext cx="1510595" cy="1506225"/>
            </a:xfrm>
            <a:custGeom>
              <a:rect b="b" l="l" r="r" t="t"/>
              <a:pathLst>
                <a:path extrusionOk="0" h="1576" w="1577">
                  <a:moveTo>
                    <a:pt x="1576" y="789"/>
                  </a:moveTo>
                  <a:lnTo>
                    <a:pt x="1576" y="789"/>
                  </a:lnTo>
                  <a:cubicBezTo>
                    <a:pt x="1576" y="353"/>
                    <a:pt x="1223" y="0"/>
                    <a:pt x="787" y="0"/>
                  </a:cubicBezTo>
                  <a:cubicBezTo>
                    <a:pt x="354" y="0"/>
                    <a:pt x="0" y="353"/>
                    <a:pt x="0" y="789"/>
                  </a:cubicBezTo>
                  <a:cubicBezTo>
                    <a:pt x="0" y="1225"/>
                    <a:pt x="354" y="1575"/>
                    <a:pt x="787" y="1575"/>
                  </a:cubicBezTo>
                  <a:cubicBezTo>
                    <a:pt x="1223" y="1575"/>
                    <a:pt x="1576" y="1225"/>
                    <a:pt x="1576" y="789"/>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55" name="Google Shape;2255;p22"/>
            <p:cNvSpPr/>
            <p:nvPr/>
          </p:nvSpPr>
          <p:spPr>
            <a:xfrm>
              <a:off x="16445506" y="5776758"/>
              <a:ext cx="981675" cy="913889"/>
            </a:xfrm>
            <a:custGeom>
              <a:rect b="b" l="l" r="r" t="t"/>
              <a:pathLst>
                <a:path extrusionOk="0" h="956" w="1028">
                  <a:moveTo>
                    <a:pt x="1027" y="428"/>
                  </a:moveTo>
                  <a:lnTo>
                    <a:pt x="1027" y="428"/>
                  </a:lnTo>
                  <a:cubicBezTo>
                    <a:pt x="599" y="0"/>
                    <a:pt x="599" y="0"/>
                    <a:pt x="599" y="0"/>
                  </a:cubicBezTo>
                  <a:cubicBezTo>
                    <a:pt x="0" y="463"/>
                    <a:pt x="0" y="463"/>
                    <a:pt x="0" y="463"/>
                  </a:cubicBezTo>
                  <a:cubicBezTo>
                    <a:pt x="492" y="955"/>
                    <a:pt x="492" y="955"/>
                    <a:pt x="492" y="955"/>
                  </a:cubicBezTo>
                  <a:cubicBezTo>
                    <a:pt x="749" y="880"/>
                    <a:pt x="950" y="682"/>
                    <a:pt x="1027" y="428"/>
                  </a:cubicBezTo>
                </a:path>
              </a:pathLst>
            </a:custGeom>
            <a:solidFill>
              <a:srgbClr val="CC20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56" name="Google Shape;2256;p22"/>
            <p:cNvSpPr/>
            <p:nvPr/>
          </p:nvSpPr>
          <p:spPr>
            <a:xfrm>
              <a:off x="16339723" y="5599058"/>
              <a:ext cx="727794" cy="727726"/>
            </a:xfrm>
            <a:custGeom>
              <a:rect b="b" l="l" r="r" t="t"/>
              <a:pathLst>
                <a:path extrusionOk="0" h="764" w="764">
                  <a:moveTo>
                    <a:pt x="763" y="383"/>
                  </a:moveTo>
                  <a:lnTo>
                    <a:pt x="763" y="383"/>
                  </a:lnTo>
                  <a:cubicBezTo>
                    <a:pt x="763" y="171"/>
                    <a:pt x="591" y="0"/>
                    <a:pt x="380" y="0"/>
                  </a:cubicBezTo>
                  <a:cubicBezTo>
                    <a:pt x="171" y="0"/>
                    <a:pt x="0" y="171"/>
                    <a:pt x="0" y="383"/>
                  </a:cubicBezTo>
                  <a:cubicBezTo>
                    <a:pt x="0" y="592"/>
                    <a:pt x="171" y="763"/>
                    <a:pt x="380" y="763"/>
                  </a:cubicBezTo>
                  <a:cubicBezTo>
                    <a:pt x="591" y="763"/>
                    <a:pt x="763" y="592"/>
                    <a:pt x="763" y="383"/>
                  </a:cubicBez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57" name="Google Shape;2257;p22"/>
            <p:cNvSpPr/>
            <p:nvPr/>
          </p:nvSpPr>
          <p:spPr>
            <a:xfrm>
              <a:off x="16547059" y="5785220"/>
              <a:ext cx="524689" cy="516178"/>
            </a:xfrm>
            <a:custGeom>
              <a:rect b="b" l="l" r="r" t="t"/>
              <a:pathLst>
                <a:path extrusionOk="0" h="544" w="550">
                  <a:moveTo>
                    <a:pt x="549" y="190"/>
                  </a:moveTo>
                  <a:lnTo>
                    <a:pt x="549" y="190"/>
                  </a:lnTo>
                  <a:cubicBezTo>
                    <a:pt x="549" y="144"/>
                    <a:pt x="540" y="102"/>
                    <a:pt x="524" y="61"/>
                  </a:cubicBezTo>
                  <a:cubicBezTo>
                    <a:pt x="450" y="0"/>
                    <a:pt x="450" y="0"/>
                    <a:pt x="450" y="0"/>
                  </a:cubicBezTo>
                  <a:cubicBezTo>
                    <a:pt x="0" y="230"/>
                    <a:pt x="0" y="230"/>
                    <a:pt x="0" y="230"/>
                  </a:cubicBezTo>
                  <a:cubicBezTo>
                    <a:pt x="310" y="543"/>
                    <a:pt x="310" y="543"/>
                    <a:pt x="310" y="543"/>
                  </a:cubicBezTo>
                  <a:cubicBezTo>
                    <a:pt x="450" y="487"/>
                    <a:pt x="549" y="347"/>
                    <a:pt x="549" y="190"/>
                  </a:cubicBezTo>
                </a:path>
              </a:pathLst>
            </a:custGeom>
            <a:solidFill>
              <a:srgbClr val="44546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58" name="Google Shape;2258;p22"/>
            <p:cNvSpPr/>
            <p:nvPr/>
          </p:nvSpPr>
          <p:spPr>
            <a:xfrm>
              <a:off x="18248066" y="3534345"/>
              <a:ext cx="732025" cy="710803"/>
            </a:xfrm>
            <a:custGeom>
              <a:rect b="b" l="l" r="r" t="t"/>
              <a:pathLst>
                <a:path extrusionOk="0" h="747" w="768">
                  <a:moveTo>
                    <a:pt x="433" y="0"/>
                  </a:moveTo>
                  <a:lnTo>
                    <a:pt x="468" y="289"/>
                  </a:lnTo>
                  <a:lnTo>
                    <a:pt x="767" y="310"/>
                  </a:lnTo>
                  <a:lnTo>
                    <a:pt x="337" y="746"/>
                  </a:lnTo>
                  <a:lnTo>
                    <a:pt x="72" y="685"/>
                  </a:lnTo>
                  <a:lnTo>
                    <a:pt x="0" y="436"/>
                  </a:lnTo>
                  <a:lnTo>
                    <a:pt x="433" y="0"/>
                  </a:lnTo>
                </a:path>
              </a:pathLst>
            </a:custGeom>
            <a:solidFill>
              <a:srgbClr val="16786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59" name="Google Shape;2259;p22"/>
            <p:cNvSpPr/>
            <p:nvPr/>
          </p:nvSpPr>
          <p:spPr>
            <a:xfrm>
              <a:off x="18319998" y="3813589"/>
              <a:ext cx="664323" cy="435790"/>
            </a:xfrm>
            <a:custGeom>
              <a:rect b="b" l="l" r="r" t="t"/>
              <a:pathLst>
                <a:path extrusionOk="0" h="458" w="696">
                  <a:moveTo>
                    <a:pt x="0" y="396"/>
                  </a:moveTo>
                  <a:lnTo>
                    <a:pt x="265" y="457"/>
                  </a:lnTo>
                  <a:lnTo>
                    <a:pt x="695" y="21"/>
                  </a:lnTo>
                  <a:lnTo>
                    <a:pt x="396" y="0"/>
                  </a:lnTo>
                  <a:lnTo>
                    <a:pt x="0" y="396"/>
                  </a:lnTo>
                </a:path>
              </a:pathLst>
            </a:custGeom>
            <a:solidFill>
              <a:srgbClr val="0E50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60" name="Google Shape;2260;p22"/>
            <p:cNvSpPr/>
            <p:nvPr/>
          </p:nvSpPr>
          <p:spPr>
            <a:xfrm>
              <a:off x="16703620" y="3771280"/>
              <a:ext cx="2043746" cy="2115484"/>
            </a:xfrm>
            <a:custGeom>
              <a:rect b="b" l="l" r="r" t="t"/>
              <a:pathLst>
                <a:path extrusionOk="0" h="2210" w="2131">
                  <a:moveTo>
                    <a:pt x="91" y="2209"/>
                  </a:moveTo>
                  <a:lnTo>
                    <a:pt x="0" y="2129"/>
                  </a:lnTo>
                  <a:lnTo>
                    <a:pt x="2036" y="0"/>
                  </a:lnTo>
                  <a:lnTo>
                    <a:pt x="2130" y="82"/>
                  </a:lnTo>
                  <a:lnTo>
                    <a:pt x="91" y="2209"/>
                  </a:lnTo>
                </a:path>
              </a:pathLst>
            </a:custGeom>
            <a:solidFill>
              <a:srgbClr val="C59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61" name="Google Shape;2261;p22"/>
            <p:cNvSpPr/>
            <p:nvPr/>
          </p:nvSpPr>
          <p:spPr>
            <a:xfrm>
              <a:off x="18430016" y="3754356"/>
              <a:ext cx="334277" cy="334246"/>
            </a:xfrm>
            <a:custGeom>
              <a:rect b="b" l="l" r="r" t="t"/>
              <a:pathLst>
                <a:path extrusionOk="0" h="352" w="351">
                  <a:moveTo>
                    <a:pt x="101" y="337"/>
                  </a:moveTo>
                  <a:lnTo>
                    <a:pt x="101" y="337"/>
                  </a:lnTo>
                  <a:cubicBezTo>
                    <a:pt x="94" y="348"/>
                    <a:pt x="80" y="351"/>
                    <a:pt x="75" y="343"/>
                  </a:cubicBezTo>
                  <a:cubicBezTo>
                    <a:pt x="5" y="281"/>
                    <a:pt x="5" y="281"/>
                    <a:pt x="5" y="281"/>
                  </a:cubicBezTo>
                  <a:cubicBezTo>
                    <a:pt x="0" y="276"/>
                    <a:pt x="0" y="262"/>
                    <a:pt x="10" y="255"/>
                  </a:cubicBezTo>
                  <a:cubicBezTo>
                    <a:pt x="246" y="11"/>
                    <a:pt x="246" y="11"/>
                    <a:pt x="246" y="11"/>
                  </a:cubicBezTo>
                  <a:cubicBezTo>
                    <a:pt x="257" y="3"/>
                    <a:pt x="267" y="0"/>
                    <a:pt x="275" y="6"/>
                  </a:cubicBezTo>
                  <a:cubicBezTo>
                    <a:pt x="342" y="67"/>
                    <a:pt x="342" y="67"/>
                    <a:pt x="342" y="67"/>
                  </a:cubicBezTo>
                  <a:cubicBezTo>
                    <a:pt x="350" y="73"/>
                    <a:pt x="348" y="86"/>
                    <a:pt x="339" y="97"/>
                  </a:cubicBezTo>
                  <a:lnTo>
                    <a:pt x="101" y="337"/>
                  </a:lnTo>
                </a:path>
              </a:pathLst>
            </a:custGeom>
            <a:solidFill>
              <a:srgbClr val="C59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62" name="Google Shape;2262;p22"/>
            <p:cNvSpPr/>
            <p:nvPr/>
          </p:nvSpPr>
          <p:spPr>
            <a:xfrm>
              <a:off x="16559755" y="5484822"/>
              <a:ext cx="613547" cy="541564"/>
            </a:xfrm>
            <a:custGeom>
              <a:rect b="b" l="l" r="r" t="t"/>
              <a:pathLst>
                <a:path extrusionOk="0" h="568" w="642">
                  <a:moveTo>
                    <a:pt x="0" y="567"/>
                  </a:moveTo>
                  <a:lnTo>
                    <a:pt x="299" y="0"/>
                  </a:lnTo>
                  <a:lnTo>
                    <a:pt x="374" y="195"/>
                  </a:lnTo>
                  <a:lnTo>
                    <a:pt x="641" y="252"/>
                  </a:lnTo>
                  <a:lnTo>
                    <a:pt x="0" y="567"/>
                  </a:lnTo>
                </a:path>
              </a:pathLst>
            </a:custGeom>
            <a:solidFill>
              <a:srgbClr val="CC20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nvGrpSpPr>
            <p:cNvPr id="2263" name="Google Shape;2263;p22"/>
            <p:cNvGrpSpPr/>
            <p:nvPr/>
          </p:nvGrpSpPr>
          <p:grpSpPr>
            <a:xfrm>
              <a:off x="17233793" y="7249073"/>
              <a:ext cx="588159" cy="600797"/>
              <a:chOff x="17545661" y="8480347"/>
              <a:chExt cx="588159" cy="600797"/>
            </a:xfrm>
          </p:grpSpPr>
          <p:sp>
            <p:nvSpPr>
              <p:cNvPr id="2264" name="Google Shape;2264;p22"/>
              <p:cNvSpPr/>
              <p:nvPr/>
            </p:nvSpPr>
            <p:spPr>
              <a:xfrm>
                <a:off x="17668370" y="8603045"/>
                <a:ext cx="351203" cy="351170"/>
              </a:xfrm>
              <a:custGeom>
                <a:rect b="b" l="l" r="r" t="t"/>
                <a:pathLst>
                  <a:path extrusionOk="0" h="370" w="370">
                    <a:moveTo>
                      <a:pt x="184" y="0"/>
                    </a:moveTo>
                    <a:lnTo>
                      <a:pt x="184" y="0"/>
                    </a:lnTo>
                    <a:cubicBezTo>
                      <a:pt x="83" y="0"/>
                      <a:pt x="0" y="83"/>
                      <a:pt x="0" y="185"/>
                    </a:cubicBezTo>
                    <a:cubicBezTo>
                      <a:pt x="0" y="286"/>
                      <a:pt x="83" y="369"/>
                      <a:pt x="184" y="369"/>
                    </a:cubicBezTo>
                    <a:cubicBezTo>
                      <a:pt x="286" y="369"/>
                      <a:pt x="369" y="286"/>
                      <a:pt x="369" y="185"/>
                    </a:cubicBezTo>
                    <a:cubicBezTo>
                      <a:pt x="369" y="83"/>
                      <a:pt x="286" y="0"/>
                      <a:pt x="184" y="0"/>
                    </a:cubicBezTo>
                  </a:path>
                </a:pathLst>
              </a:custGeom>
              <a:solidFill>
                <a:srgbClr val="F29B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2265" name="Google Shape;2265;p22"/>
              <p:cNvSpPr/>
              <p:nvPr/>
            </p:nvSpPr>
            <p:spPr>
              <a:xfrm>
                <a:off x="17545661" y="8480347"/>
                <a:ext cx="588159" cy="600797"/>
              </a:xfrm>
              <a:custGeom>
                <a:rect b="b" l="l" r="r" t="t"/>
                <a:pathLst>
                  <a:path extrusionOk="0" h="630" w="619">
                    <a:moveTo>
                      <a:pt x="380" y="70"/>
                    </a:moveTo>
                    <a:lnTo>
                      <a:pt x="380" y="70"/>
                    </a:lnTo>
                    <a:cubicBezTo>
                      <a:pt x="366" y="65"/>
                      <a:pt x="353" y="62"/>
                      <a:pt x="340" y="62"/>
                    </a:cubicBezTo>
                    <a:cubicBezTo>
                      <a:pt x="340" y="60"/>
                      <a:pt x="340" y="60"/>
                      <a:pt x="340" y="60"/>
                    </a:cubicBezTo>
                    <a:cubicBezTo>
                      <a:pt x="323" y="0"/>
                      <a:pt x="323" y="0"/>
                      <a:pt x="323" y="0"/>
                    </a:cubicBezTo>
                    <a:cubicBezTo>
                      <a:pt x="262" y="3"/>
                      <a:pt x="262" y="3"/>
                      <a:pt x="262" y="3"/>
                    </a:cubicBezTo>
                    <a:cubicBezTo>
                      <a:pt x="254" y="67"/>
                      <a:pt x="254" y="67"/>
                      <a:pt x="254" y="67"/>
                    </a:cubicBezTo>
                    <a:cubicBezTo>
                      <a:pt x="240" y="70"/>
                      <a:pt x="227" y="73"/>
                      <a:pt x="214" y="78"/>
                    </a:cubicBezTo>
                    <a:lnTo>
                      <a:pt x="214" y="78"/>
                    </a:lnTo>
                    <a:cubicBezTo>
                      <a:pt x="171" y="33"/>
                      <a:pt x="171" y="33"/>
                      <a:pt x="171" y="33"/>
                    </a:cubicBezTo>
                    <a:cubicBezTo>
                      <a:pt x="117" y="67"/>
                      <a:pt x="117" y="67"/>
                      <a:pt x="117" y="67"/>
                    </a:cubicBezTo>
                    <a:cubicBezTo>
                      <a:pt x="141" y="126"/>
                      <a:pt x="141" y="126"/>
                      <a:pt x="141" y="126"/>
                    </a:cubicBezTo>
                    <a:cubicBezTo>
                      <a:pt x="131" y="134"/>
                      <a:pt x="120" y="145"/>
                      <a:pt x="112" y="156"/>
                    </a:cubicBezTo>
                    <a:lnTo>
                      <a:pt x="112" y="156"/>
                    </a:lnTo>
                    <a:cubicBezTo>
                      <a:pt x="53" y="134"/>
                      <a:pt x="53" y="134"/>
                      <a:pt x="53" y="134"/>
                    </a:cubicBezTo>
                    <a:cubicBezTo>
                      <a:pt x="24" y="190"/>
                      <a:pt x="24" y="190"/>
                      <a:pt x="24" y="190"/>
                    </a:cubicBezTo>
                    <a:cubicBezTo>
                      <a:pt x="72" y="231"/>
                      <a:pt x="72" y="231"/>
                      <a:pt x="72" y="231"/>
                    </a:cubicBezTo>
                    <a:cubicBezTo>
                      <a:pt x="67" y="244"/>
                      <a:pt x="64" y="255"/>
                      <a:pt x="61" y="271"/>
                    </a:cubicBezTo>
                    <a:lnTo>
                      <a:pt x="61" y="271"/>
                    </a:lnTo>
                    <a:cubicBezTo>
                      <a:pt x="0" y="281"/>
                      <a:pt x="0" y="281"/>
                      <a:pt x="0" y="281"/>
                    </a:cubicBezTo>
                    <a:cubicBezTo>
                      <a:pt x="0" y="345"/>
                      <a:pt x="0" y="345"/>
                      <a:pt x="0" y="345"/>
                    </a:cubicBezTo>
                    <a:cubicBezTo>
                      <a:pt x="61" y="356"/>
                      <a:pt x="61" y="356"/>
                      <a:pt x="61" y="356"/>
                    </a:cubicBezTo>
                    <a:cubicBezTo>
                      <a:pt x="64" y="375"/>
                      <a:pt x="69" y="394"/>
                      <a:pt x="75" y="410"/>
                    </a:cubicBezTo>
                    <a:lnTo>
                      <a:pt x="75" y="410"/>
                    </a:lnTo>
                    <a:cubicBezTo>
                      <a:pt x="29" y="450"/>
                      <a:pt x="29" y="450"/>
                      <a:pt x="29" y="450"/>
                    </a:cubicBezTo>
                    <a:cubicBezTo>
                      <a:pt x="61" y="503"/>
                      <a:pt x="61" y="503"/>
                      <a:pt x="61" y="503"/>
                    </a:cubicBezTo>
                    <a:cubicBezTo>
                      <a:pt x="120" y="482"/>
                      <a:pt x="120" y="482"/>
                      <a:pt x="120" y="482"/>
                    </a:cubicBezTo>
                    <a:cubicBezTo>
                      <a:pt x="133" y="498"/>
                      <a:pt x="150" y="512"/>
                      <a:pt x="168" y="525"/>
                    </a:cubicBezTo>
                    <a:cubicBezTo>
                      <a:pt x="166" y="525"/>
                      <a:pt x="166" y="525"/>
                      <a:pt x="166" y="525"/>
                    </a:cubicBezTo>
                    <a:cubicBezTo>
                      <a:pt x="150" y="584"/>
                      <a:pt x="150" y="584"/>
                      <a:pt x="150" y="584"/>
                    </a:cubicBezTo>
                    <a:cubicBezTo>
                      <a:pt x="208" y="610"/>
                      <a:pt x="208" y="610"/>
                      <a:pt x="208" y="610"/>
                    </a:cubicBezTo>
                    <a:cubicBezTo>
                      <a:pt x="246" y="559"/>
                      <a:pt x="246" y="559"/>
                      <a:pt x="246" y="559"/>
                    </a:cubicBezTo>
                    <a:lnTo>
                      <a:pt x="246" y="559"/>
                    </a:lnTo>
                    <a:cubicBezTo>
                      <a:pt x="259" y="562"/>
                      <a:pt x="272" y="565"/>
                      <a:pt x="286" y="568"/>
                    </a:cubicBezTo>
                    <a:lnTo>
                      <a:pt x="286" y="568"/>
                    </a:lnTo>
                    <a:cubicBezTo>
                      <a:pt x="299" y="629"/>
                      <a:pt x="299" y="629"/>
                      <a:pt x="299" y="629"/>
                    </a:cubicBezTo>
                    <a:cubicBezTo>
                      <a:pt x="363" y="624"/>
                      <a:pt x="363" y="624"/>
                      <a:pt x="363" y="624"/>
                    </a:cubicBezTo>
                    <a:cubicBezTo>
                      <a:pt x="371" y="562"/>
                      <a:pt x="371" y="562"/>
                      <a:pt x="371" y="562"/>
                    </a:cubicBezTo>
                    <a:lnTo>
                      <a:pt x="371" y="562"/>
                    </a:lnTo>
                    <a:cubicBezTo>
                      <a:pt x="385" y="557"/>
                      <a:pt x="398" y="554"/>
                      <a:pt x="411" y="549"/>
                    </a:cubicBezTo>
                    <a:cubicBezTo>
                      <a:pt x="411" y="552"/>
                      <a:pt x="411" y="552"/>
                      <a:pt x="411" y="552"/>
                    </a:cubicBezTo>
                    <a:cubicBezTo>
                      <a:pt x="454" y="597"/>
                      <a:pt x="454" y="597"/>
                      <a:pt x="454" y="597"/>
                    </a:cubicBezTo>
                    <a:cubicBezTo>
                      <a:pt x="508" y="562"/>
                      <a:pt x="508" y="562"/>
                      <a:pt x="508" y="562"/>
                    </a:cubicBezTo>
                    <a:cubicBezTo>
                      <a:pt x="484" y="503"/>
                      <a:pt x="484" y="503"/>
                      <a:pt x="484" y="503"/>
                    </a:cubicBezTo>
                    <a:cubicBezTo>
                      <a:pt x="484" y="501"/>
                      <a:pt x="484" y="501"/>
                      <a:pt x="484" y="501"/>
                    </a:cubicBezTo>
                    <a:cubicBezTo>
                      <a:pt x="492" y="493"/>
                      <a:pt x="502" y="482"/>
                      <a:pt x="511" y="471"/>
                    </a:cubicBezTo>
                    <a:cubicBezTo>
                      <a:pt x="513" y="474"/>
                      <a:pt x="513" y="474"/>
                      <a:pt x="513" y="474"/>
                    </a:cubicBezTo>
                    <a:cubicBezTo>
                      <a:pt x="572" y="493"/>
                      <a:pt x="572" y="493"/>
                      <a:pt x="572" y="493"/>
                    </a:cubicBezTo>
                    <a:cubicBezTo>
                      <a:pt x="601" y="437"/>
                      <a:pt x="601" y="437"/>
                      <a:pt x="601" y="437"/>
                    </a:cubicBezTo>
                    <a:cubicBezTo>
                      <a:pt x="553" y="396"/>
                      <a:pt x="553" y="396"/>
                      <a:pt x="553" y="396"/>
                    </a:cubicBezTo>
                    <a:cubicBezTo>
                      <a:pt x="553" y="394"/>
                      <a:pt x="553" y="394"/>
                      <a:pt x="553" y="394"/>
                    </a:cubicBezTo>
                    <a:cubicBezTo>
                      <a:pt x="556" y="380"/>
                      <a:pt x="559" y="370"/>
                      <a:pt x="561" y="351"/>
                    </a:cubicBezTo>
                    <a:cubicBezTo>
                      <a:pt x="564" y="351"/>
                      <a:pt x="564" y="351"/>
                      <a:pt x="564" y="351"/>
                    </a:cubicBezTo>
                    <a:cubicBezTo>
                      <a:pt x="618" y="345"/>
                      <a:pt x="618" y="345"/>
                      <a:pt x="618" y="345"/>
                    </a:cubicBezTo>
                    <a:cubicBezTo>
                      <a:pt x="618" y="284"/>
                      <a:pt x="618" y="284"/>
                      <a:pt x="618" y="284"/>
                    </a:cubicBezTo>
                    <a:cubicBezTo>
                      <a:pt x="559" y="271"/>
                      <a:pt x="559" y="271"/>
                      <a:pt x="559" y="271"/>
                    </a:cubicBezTo>
                    <a:cubicBezTo>
                      <a:pt x="561" y="271"/>
                      <a:pt x="561" y="271"/>
                      <a:pt x="561" y="271"/>
                    </a:cubicBezTo>
                    <a:cubicBezTo>
                      <a:pt x="556" y="255"/>
                      <a:pt x="553" y="236"/>
                      <a:pt x="548" y="220"/>
                    </a:cubicBezTo>
                    <a:cubicBezTo>
                      <a:pt x="551" y="220"/>
                      <a:pt x="551" y="220"/>
                      <a:pt x="551" y="220"/>
                    </a:cubicBezTo>
                    <a:cubicBezTo>
                      <a:pt x="596" y="177"/>
                      <a:pt x="596" y="177"/>
                      <a:pt x="596" y="177"/>
                    </a:cubicBezTo>
                    <a:cubicBezTo>
                      <a:pt x="564" y="124"/>
                      <a:pt x="564" y="124"/>
                      <a:pt x="564" y="124"/>
                    </a:cubicBezTo>
                    <a:cubicBezTo>
                      <a:pt x="502" y="145"/>
                      <a:pt x="502" y="145"/>
                      <a:pt x="502" y="145"/>
                    </a:cubicBezTo>
                    <a:cubicBezTo>
                      <a:pt x="502" y="148"/>
                      <a:pt x="502" y="148"/>
                      <a:pt x="502" y="148"/>
                    </a:cubicBezTo>
                    <a:cubicBezTo>
                      <a:pt x="489" y="131"/>
                      <a:pt x="473" y="118"/>
                      <a:pt x="457" y="105"/>
                    </a:cubicBezTo>
                    <a:lnTo>
                      <a:pt x="457" y="105"/>
                    </a:lnTo>
                    <a:cubicBezTo>
                      <a:pt x="473" y="43"/>
                      <a:pt x="473" y="43"/>
                      <a:pt x="473" y="43"/>
                    </a:cubicBezTo>
                    <a:cubicBezTo>
                      <a:pt x="417" y="17"/>
                      <a:pt x="417" y="17"/>
                      <a:pt x="417" y="17"/>
                    </a:cubicBezTo>
                    <a:cubicBezTo>
                      <a:pt x="380" y="70"/>
                      <a:pt x="380" y="70"/>
                      <a:pt x="380" y="70"/>
                    </a:cubicBezTo>
                    <a:close/>
                    <a:moveTo>
                      <a:pt x="521" y="314"/>
                    </a:moveTo>
                    <a:lnTo>
                      <a:pt x="521" y="314"/>
                    </a:lnTo>
                    <a:cubicBezTo>
                      <a:pt x="521" y="431"/>
                      <a:pt x="428" y="525"/>
                      <a:pt x="312" y="525"/>
                    </a:cubicBezTo>
                    <a:cubicBezTo>
                      <a:pt x="195" y="525"/>
                      <a:pt x="101" y="431"/>
                      <a:pt x="101" y="314"/>
                    </a:cubicBezTo>
                    <a:cubicBezTo>
                      <a:pt x="101" y="199"/>
                      <a:pt x="195" y="102"/>
                      <a:pt x="312" y="102"/>
                    </a:cubicBezTo>
                    <a:cubicBezTo>
                      <a:pt x="428" y="102"/>
                      <a:pt x="521" y="199"/>
                      <a:pt x="521" y="314"/>
                    </a:cubicBezTo>
                    <a:close/>
                  </a:path>
                </a:pathLst>
              </a:custGeom>
              <a:solidFill>
                <a:srgbClr val="F29B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sp>
        <p:nvSpPr>
          <p:cNvPr id="2266" name="Google Shape;2266;p22"/>
          <p:cNvSpPr txBox="1"/>
          <p:nvPr/>
        </p:nvSpPr>
        <p:spPr>
          <a:xfrm>
            <a:off x="6708994" y="7320461"/>
            <a:ext cx="4363940" cy="677072"/>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200">
                <a:solidFill>
                  <a:srgbClr val="445469"/>
                </a:solidFill>
                <a:latin typeface="Lato"/>
                <a:ea typeface="Lato"/>
                <a:cs typeface="Lato"/>
                <a:sym typeface="Lato"/>
              </a:rPr>
              <a:t>Reconocer Tendencias</a:t>
            </a:r>
            <a:endParaRPr b="1" sz="3200">
              <a:solidFill>
                <a:srgbClr val="445469"/>
              </a:solidFill>
              <a:latin typeface="Lato"/>
              <a:ea typeface="Lato"/>
              <a:cs typeface="Lato"/>
              <a:sym typeface="Lato"/>
            </a:endParaRPr>
          </a:p>
        </p:txBody>
      </p:sp>
      <p:sp>
        <p:nvSpPr>
          <p:cNvPr id="2267" name="Google Shape;2267;p22"/>
          <p:cNvSpPr txBox="1"/>
          <p:nvPr/>
        </p:nvSpPr>
        <p:spPr>
          <a:xfrm>
            <a:off x="6612365" y="8793128"/>
            <a:ext cx="4697451" cy="1404322"/>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rgbClr val="445469"/>
                </a:solidFill>
                <a:latin typeface="Lato Light"/>
                <a:ea typeface="Lato Light"/>
                <a:cs typeface="Lato Light"/>
                <a:sym typeface="Lato Light"/>
              </a:rPr>
              <a:t>Pronosticando y prediciendo movimientos de nuestros clientes</a:t>
            </a:r>
            <a:endParaRPr/>
          </a:p>
        </p:txBody>
      </p:sp>
      <p:sp>
        <p:nvSpPr>
          <p:cNvPr id="2268" name="Google Shape;2268;p22"/>
          <p:cNvSpPr/>
          <p:nvPr/>
        </p:nvSpPr>
        <p:spPr>
          <a:xfrm>
            <a:off x="6846612" y="8299591"/>
            <a:ext cx="4285304" cy="299753"/>
          </a:xfrm>
          <a:prstGeom prst="rect">
            <a:avLst/>
          </a:prstGeom>
          <a:solidFill>
            <a:srgbClr val="4454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269" name="Google Shape;2269;p22"/>
          <p:cNvSpPr txBox="1"/>
          <p:nvPr/>
        </p:nvSpPr>
        <p:spPr>
          <a:xfrm>
            <a:off x="11861180" y="7399522"/>
            <a:ext cx="4633245" cy="677072"/>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200">
                <a:solidFill>
                  <a:srgbClr val="445469"/>
                </a:solidFill>
                <a:latin typeface="Lato"/>
                <a:ea typeface="Lato"/>
                <a:cs typeface="Lato"/>
                <a:sym typeface="Lato"/>
              </a:rPr>
              <a:t>Conocer la competencia</a:t>
            </a:r>
            <a:endParaRPr b="1" sz="3200">
              <a:solidFill>
                <a:srgbClr val="445469"/>
              </a:solidFill>
              <a:latin typeface="Lato"/>
              <a:ea typeface="Lato"/>
              <a:cs typeface="Lato"/>
              <a:sym typeface="Lato"/>
            </a:endParaRPr>
          </a:p>
        </p:txBody>
      </p:sp>
      <p:sp>
        <p:nvSpPr>
          <p:cNvPr id="2270" name="Google Shape;2270;p22"/>
          <p:cNvSpPr txBox="1"/>
          <p:nvPr/>
        </p:nvSpPr>
        <p:spPr>
          <a:xfrm>
            <a:off x="11790945" y="8793128"/>
            <a:ext cx="4697451" cy="998057"/>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rgbClr val="445469"/>
                </a:solidFill>
                <a:latin typeface="Lato Light"/>
                <a:ea typeface="Lato Light"/>
                <a:cs typeface="Lato Light"/>
                <a:sym typeface="Lato Light"/>
              </a:rPr>
              <a:t>Detectando fortalezas y debilidades</a:t>
            </a:r>
            <a:endParaRPr sz="2400">
              <a:solidFill>
                <a:srgbClr val="445469"/>
              </a:solidFill>
              <a:latin typeface="Lato Light"/>
              <a:ea typeface="Lato Light"/>
              <a:cs typeface="Lato Light"/>
              <a:sym typeface="Lato Light"/>
            </a:endParaRPr>
          </a:p>
        </p:txBody>
      </p:sp>
      <p:sp>
        <p:nvSpPr>
          <p:cNvPr id="2271" name="Google Shape;2271;p22"/>
          <p:cNvSpPr/>
          <p:nvPr/>
        </p:nvSpPr>
        <p:spPr>
          <a:xfrm>
            <a:off x="11997847" y="8299591"/>
            <a:ext cx="4285304" cy="299753"/>
          </a:xfrm>
          <a:prstGeom prst="rect">
            <a:avLst/>
          </a:prstGeom>
          <a:solidFill>
            <a:srgbClr val="DF21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272" name="Google Shape;2272;p22"/>
          <p:cNvSpPr txBox="1"/>
          <p:nvPr/>
        </p:nvSpPr>
        <p:spPr>
          <a:xfrm>
            <a:off x="1509111" y="7070248"/>
            <a:ext cx="4405619" cy="1169515"/>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200">
                <a:solidFill>
                  <a:srgbClr val="445469"/>
                </a:solidFill>
                <a:latin typeface="Lato"/>
                <a:ea typeface="Lato"/>
                <a:cs typeface="Lato"/>
                <a:sym typeface="Lato"/>
              </a:rPr>
              <a:t>Saber donde y cuando </a:t>
            </a:r>
            <a:endParaRPr/>
          </a:p>
          <a:p>
            <a:pPr indent="0" lvl="0" marL="0" marR="0" rtl="0" algn="l">
              <a:spcBef>
                <a:spcPts val="0"/>
              </a:spcBef>
              <a:spcAft>
                <a:spcPts val="0"/>
              </a:spcAft>
              <a:buNone/>
            </a:pPr>
            <a:r>
              <a:rPr b="1" lang="en-US" sz="3200">
                <a:solidFill>
                  <a:srgbClr val="445469"/>
                </a:solidFill>
                <a:latin typeface="Lato"/>
                <a:ea typeface="Lato"/>
                <a:cs typeface="Lato"/>
                <a:sym typeface="Lato"/>
              </a:rPr>
              <a:t>invertir</a:t>
            </a:r>
            <a:endParaRPr b="1" sz="3200">
              <a:solidFill>
                <a:srgbClr val="445469"/>
              </a:solidFill>
              <a:latin typeface="Lato"/>
              <a:ea typeface="Lato"/>
              <a:cs typeface="Lato"/>
              <a:sym typeface="Lato"/>
            </a:endParaRPr>
          </a:p>
        </p:txBody>
      </p:sp>
      <p:sp>
        <p:nvSpPr>
          <p:cNvPr id="2273" name="Google Shape;2273;p22"/>
          <p:cNvSpPr txBox="1"/>
          <p:nvPr/>
        </p:nvSpPr>
        <p:spPr>
          <a:xfrm>
            <a:off x="1481766" y="8793128"/>
            <a:ext cx="4697451" cy="998057"/>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rgbClr val="445469"/>
                </a:solidFill>
                <a:latin typeface="Lato Light"/>
                <a:ea typeface="Lato Light"/>
                <a:cs typeface="Lato Light"/>
                <a:sym typeface="Lato Light"/>
              </a:rPr>
              <a:t>En diferentes opciones y multiplicar las ganancias</a:t>
            </a:r>
            <a:endParaRPr sz="2400">
              <a:solidFill>
                <a:srgbClr val="445469"/>
              </a:solidFill>
              <a:latin typeface="Lato Light"/>
              <a:ea typeface="Lato Light"/>
              <a:cs typeface="Lato Light"/>
              <a:sym typeface="Lato Light"/>
            </a:endParaRPr>
          </a:p>
        </p:txBody>
      </p:sp>
      <p:sp>
        <p:nvSpPr>
          <p:cNvPr id="2274" name="Google Shape;2274;p22"/>
          <p:cNvSpPr/>
          <p:nvPr/>
        </p:nvSpPr>
        <p:spPr>
          <a:xfrm>
            <a:off x="1671453" y="8299591"/>
            <a:ext cx="4285304" cy="299753"/>
          </a:xfrm>
          <a:prstGeom prst="rect">
            <a:avLst/>
          </a:prstGeom>
          <a:solidFill>
            <a:srgbClr val="BD39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275" name="Google Shape;2275;p22"/>
          <p:cNvSpPr txBox="1"/>
          <p:nvPr/>
        </p:nvSpPr>
        <p:spPr>
          <a:xfrm>
            <a:off x="6794035" y="3386560"/>
            <a:ext cx="3967999" cy="677072"/>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200">
                <a:solidFill>
                  <a:srgbClr val="445469"/>
                </a:solidFill>
                <a:latin typeface="Lato"/>
                <a:ea typeface="Lato"/>
                <a:cs typeface="Lato"/>
                <a:sym typeface="Lato"/>
              </a:rPr>
              <a:t>Aumentar las ventas</a:t>
            </a:r>
            <a:endParaRPr b="1" sz="3200">
              <a:solidFill>
                <a:srgbClr val="445469"/>
              </a:solidFill>
              <a:latin typeface="Lato"/>
              <a:ea typeface="Lato"/>
              <a:cs typeface="Lato"/>
              <a:sym typeface="Lato"/>
            </a:endParaRPr>
          </a:p>
        </p:txBody>
      </p:sp>
      <p:sp>
        <p:nvSpPr>
          <p:cNvPr id="2276" name="Google Shape;2276;p22"/>
          <p:cNvSpPr txBox="1"/>
          <p:nvPr/>
        </p:nvSpPr>
        <p:spPr>
          <a:xfrm>
            <a:off x="6727437" y="4725091"/>
            <a:ext cx="4697451" cy="998057"/>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rgbClr val="445469"/>
                </a:solidFill>
                <a:latin typeface="Lato Light"/>
                <a:ea typeface="Lato Light"/>
                <a:cs typeface="Lato Light"/>
                <a:sym typeface="Lato Light"/>
              </a:rPr>
              <a:t>Sabiendo cuando y donde vender</a:t>
            </a:r>
            <a:endParaRPr/>
          </a:p>
        </p:txBody>
      </p:sp>
      <p:sp>
        <p:nvSpPr>
          <p:cNvPr id="2277" name="Google Shape;2277;p22"/>
          <p:cNvSpPr/>
          <p:nvPr/>
        </p:nvSpPr>
        <p:spPr>
          <a:xfrm>
            <a:off x="6846612" y="4363385"/>
            <a:ext cx="4285304" cy="299753"/>
          </a:xfrm>
          <a:prstGeom prst="rect">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278" name="Google Shape;2278;p22"/>
          <p:cNvSpPr txBox="1"/>
          <p:nvPr/>
        </p:nvSpPr>
        <p:spPr>
          <a:xfrm>
            <a:off x="11861527" y="3386560"/>
            <a:ext cx="3387712" cy="677072"/>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200">
                <a:solidFill>
                  <a:srgbClr val="445469"/>
                </a:solidFill>
                <a:latin typeface="Lato"/>
                <a:ea typeface="Lato"/>
                <a:cs typeface="Lato"/>
                <a:sym typeface="Lato"/>
              </a:rPr>
              <a:t>Disminuir Costos</a:t>
            </a:r>
            <a:endParaRPr b="1" sz="3200">
              <a:solidFill>
                <a:srgbClr val="445469"/>
              </a:solidFill>
              <a:latin typeface="Lato"/>
              <a:ea typeface="Lato"/>
              <a:cs typeface="Lato"/>
              <a:sym typeface="Lato"/>
            </a:endParaRPr>
          </a:p>
        </p:txBody>
      </p:sp>
      <p:sp>
        <p:nvSpPr>
          <p:cNvPr id="2279" name="Google Shape;2279;p22"/>
          <p:cNvSpPr txBox="1"/>
          <p:nvPr/>
        </p:nvSpPr>
        <p:spPr>
          <a:xfrm>
            <a:off x="11942604" y="4735170"/>
            <a:ext cx="4697451" cy="998057"/>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rgbClr val="445469"/>
                </a:solidFill>
                <a:latin typeface="Lato Light"/>
                <a:ea typeface="Lato Light"/>
                <a:cs typeface="Lato Light"/>
                <a:sym typeface="Lato Light"/>
              </a:rPr>
              <a:t>Y los movimientos financieros y comerciales diarios</a:t>
            </a:r>
            <a:endParaRPr sz="2400">
              <a:solidFill>
                <a:srgbClr val="445469"/>
              </a:solidFill>
              <a:latin typeface="Lato Light"/>
              <a:ea typeface="Lato Light"/>
              <a:cs typeface="Lato Light"/>
              <a:sym typeface="Lato Light"/>
            </a:endParaRPr>
          </a:p>
        </p:txBody>
      </p:sp>
      <p:sp>
        <p:nvSpPr>
          <p:cNvPr id="2280" name="Google Shape;2280;p22"/>
          <p:cNvSpPr/>
          <p:nvPr/>
        </p:nvSpPr>
        <p:spPr>
          <a:xfrm>
            <a:off x="11997847" y="4363385"/>
            <a:ext cx="4285304" cy="299753"/>
          </a:xfrm>
          <a:prstGeom prst="rect">
            <a:avLst/>
          </a:prstGeom>
          <a:solidFill>
            <a:srgbClr val="F29B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2281" name="Google Shape;2281;p22"/>
          <p:cNvSpPr txBox="1"/>
          <p:nvPr/>
        </p:nvSpPr>
        <p:spPr>
          <a:xfrm>
            <a:off x="1671678" y="3108568"/>
            <a:ext cx="3640987" cy="1169515"/>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200">
                <a:solidFill>
                  <a:srgbClr val="445469"/>
                </a:solidFill>
                <a:latin typeface="Lato"/>
                <a:ea typeface="Lato"/>
                <a:cs typeface="Lato"/>
                <a:sym typeface="Lato"/>
              </a:rPr>
              <a:t>Identificar nuevos </a:t>
            </a:r>
            <a:endParaRPr/>
          </a:p>
          <a:p>
            <a:pPr indent="0" lvl="0" marL="0" marR="0" rtl="0" algn="l">
              <a:spcBef>
                <a:spcPts val="0"/>
              </a:spcBef>
              <a:spcAft>
                <a:spcPts val="0"/>
              </a:spcAft>
              <a:buNone/>
            </a:pPr>
            <a:r>
              <a:rPr b="1" lang="en-US" sz="3200">
                <a:solidFill>
                  <a:srgbClr val="445469"/>
                </a:solidFill>
                <a:latin typeface="Lato"/>
                <a:ea typeface="Lato"/>
                <a:cs typeface="Lato"/>
                <a:sym typeface="Lato"/>
              </a:rPr>
              <a:t>productos</a:t>
            </a:r>
            <a:endParaRPr b="1" sz="3200">
              <a:solidFill>
                <a:srgbClr val="445469"/>
              </a:solidFill>
              <a:latin typeface="Lato"/>
              <a:ea typeface="Lato"/>
              <a:cs typeface="Lato"/>
              <a:sym typeface="Lato"/>
            </a:endParaRPr>
          </a:p>
        </p:txBody>
      </p:sp>
      <p:sp>
        <p:nvSpPr>
          <p:cNvPr id="2282" name="Google Shape;2282;p22"/>
          <p:cNvSpPr txBox="1"/>
          <p:nvPr/>
        </p:nvSpPr>
        <p:spPr>
          <a:xfrm>
            <a:off x="1563759" y="4752293"/>
            <a:ext cx="4697451" cy="998057"/>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rgbClr val="445469"/>
                </a:solidFill>
                <a:latin typeface="Lato Light"/>
                <a:ea typeface="Lato Light"/>
                <a:cs typeface="Lato Light"/>
                <a:sym typeface="Lato Light"/>
              </a:rPr>
              <a:t>Reconociendo oportunidades de mercado</a:t>
            </a:r>
            <a:endParaRPr/>
          </a:p>
        </p:txBody>
      </p:sp>
      <p:sp>
        <p:nvSpPr>
          <p:cNvPr id="2283" name="Google Shape;2283;p22"/>
          <p:cNvSpPr/>
          <p:nvPr/>
        </p:nvSpPr>
        <p:spPr>
          <a:xfrm>
            <a:off x="1760700" y="4363385"/>
            <a:ext cx="4285304" cy="299753"/>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281"/>
                                        </p:tgtEl>
                                        <p:attrNameLst>
                                          <p:attrName>style.visibility</p:attrName>
                                        </p:attrNameLst>
                                      </p:cBhvr>
                                      <p:to>
                                        <p:strVal val="visible"/>
                                      </p:to>
                                    </p:set>
                                    <p:animEffect filter="fade" transition="in">
                                      <p:cBhvr>
                                        <p:cTn dur="1500"/>
                                        <p:tgtEl>
                                          <p:spTgt spid="2281"/>
                                        </p:tgtEl>
                                      </p:cBhvr>
                                    </p:animEffect>
                                  </p:childTnLst>
                                </p:cTn>
                              </p:par>
                              <p:par>
                                <p:cTn fill="hold" nodeType="withEffect" presetClass="entr" presetID="10" presetSubtype="0">
                                  <p:stCondLst>
                                    <p:cond delay="500"/>
                                  </p:stCondLst>
                                  <p:childTnLst>
                                    <p:set>
                                      <p:cBhvr>
                                        <p:cTn dur="1" fill="hold">
                                          <p:stCondLst>
                                            <p:cond delay="0"/>
                                          </p:stCondLst>
                                        </p:cTn>
                                        <p:tgtEl>
                                          <p:spTgt spid="2282"/>
                                        </p:tgtEl>
                                        <p:attrNameLst>
                                          <p:attrName>style.visibility</p:attrName>
                                        </p:attrNameLst>
                                      </p:cBhvr>
                                      <p:to>
                                        <p:strVal val="visible"/>
                                      </p:to>
                                    </p:set>
                                    <p:animEffect filter="fade" transition="in">
                                      <p:cBhvr>
                                        <p:cTn dur="1500"/>
                                        <p:tgtEl>
                                          <p:spTgt spid="2282"/>
                                        </p:tgtEl>
                                      </p:cBhvr>
                                    </p:animEffect>
                                  </p:childTnLst>
                                </p:cTn>
                              </p:par>
                              <p:par>
                                <p:cTn fill="hold" nodeType="withEffect" presetClass="entr" presetID="10" presetSubtype="0">
                                  <p:stCondLst>
                                    <p:cond delay="500"/>
                                  </p:stCondLst>
                                  <p:childTnLst>
                                    <p:set>
                                      <p:cBhvr>
                                        <p:cTn dur="1" fill="hold">
                                          <p:stCondLst>
                                            <p:cond delay="0"/>
                                          </p:stCondLst>
                                        </p:cTn>
                                        <p:tgtEl>
                                          <p:spTgt spid="2283"/>
                                        </p:tgtEl>
                                        <p:attrNameLst>
                                          <p:attrName>style.visibility</p:attrName>
                                        </p:attrNameLst>
                                      </p:cBhvr>
                                      <p:to>
                                        <p:strVal val="visible"/>
                                      </p:to>
                                    </p:set>
                                    <p:animEffect filter="fade" transition="in">
                                      <p:cBhvr>
                                        <p:cTn dur="1500"/>
                                        <p:tgtEl>
                                          <p:spTgt spid="228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1500"/>
                                        <p:tgtEl>
                                          <p:spTgt spid="2275"/>
                                        </p:tgtEl>
                                      </p:cBhvr>
                                    </p:animEffect>
                                  </p:childTnLst>
                                </p:cTn>
                              </p:par>
                              <p:par>
                                <p:cTn fill="hold" nodeType="withEffect" presetClass="entr" presetID="10" presetSubtype="0">
                                  <p:stCondLst>
                                    <p:cond delay="0"/>
                                  </p:stCondLst>
                                  <p:childTnLst>
                                    <p:set>
                                      <p:cBhvr>
                                        <p:cTn dur="1" fill="hold">
                                          <p:stCondLst>
                                            <p:cond delay="0"/>
                                          </p:stCondLst>
                                        </p:cTn>
                                        <p:tgtEl>
                                          <p:spTgt spid="2276"/>
                                        </p:tgtEl>
                                        <p:attrNameLst>
                                          <p:attrName>style.visibility</p:attrName>
                                        </p:attrNameLst>
                                      </p:cBhvr>
                                      <p:to>
                                        <p:strVal val="visible"/>
                                      </p:to>
                                    </p:set>
                                    <p:animEffect filter="fade" transition="in">
                                      <p:cBhvr>
                                        <p:cTn dur="1500"/>
                                        <p:tgtEl>
                                          <p:spTgt spid="2276"/>
                                        </p:tgtEl>
                                      </p:cBhvr>
                                    </p:animEffect>
                                  </p:childTnLst>
                                </p:cTn>
                              </p:par>
                              <p:par>
                                <p:cTn fill="hold" nodeType="withEffect" presetClass="entr" presetID="10" presetSubtype="0">
                                  <p:stCondLst>
                                    <p:cond delay="0"/>
                                  </p:stCondLst>
                                  <p:childTnLst>
                                    <p:set>
                                      <p:cBhvr>
                                        <p:cTn dur="1" fill="hold">
                                          <p:stCondLst>
                                            <p:cond delay="0"/>
                                          </p:stCondLst>
                                        </p:cTn>
                                        <p:tgtEl>
                                          <p:spTgt spid="2277"/>
                                        </p:tgtEl>
                                        <p:attrNameLst>
                                          <p:attrName>style.visibility</p:attrName>
                                        </p:attrNameLst>
                                      </p:cBhvr>
                                      <p:to>
                                        <p:strVal val="visible"/>
                                      </p:to>
                                    </p:set>
                                    <p:animEffect filter="fade" transition="in">
                                      <p:cBhvr>
                                        <p:cTn dur="1500"/>
                                        <p:tgtEl>
                                          <p:spTgt spid="227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78"/>
                                        </p:tgtEl>
                                        <p:attrNameLst>
                                          <p:attrName>style.visibility</p:attrName>
                                        </p:attrNameLst>
                                      </p:cBhvr>
                                      <p:to>
                                        <p:strVal val="visible"/>
                                      </p:to>
                                    </p:set>
                                    <p:animEffect filter="fade" transition="in">
                                      <p:cBhvr>
                                        <p:cTn dur="1500"/>
                                        <p:tgtEl>
                                          <p:spTgt spid="2278"/>
                                        </p:tgtEl>
                                      </p:cBhvr>
                                    </p:animEffect>
                                  </p:childTnLst>
                                </p:cTn>
                              </p:par>
                              <p:par>
                                <p:cTn fill="hold" nodeType="with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1500"/>
                                        <p:tgtEl>
                                          <p:spTgt spid="2279"/>
                                        </p:tgtEl>
                                      </p:cBhvr>
                                    </p:animEffect>
                                  </p:childTnLst>
                                </p:cTn>
                              </p:par>
                              <p:par>
                                <p:cTn fill="hold" nodeType="withEffect" presetClass="entr" presetID="10" presetSubtype="0">
                                  <p:stCondLst>
                                    <p:cond delay="0"/>
                                  </p:stCondLst>
                                  <p:childTnLst>
                                    <p:set>
                                      <p:cBhvr>
                                        <p:cTn dur="1" fill="hold">
                                          <p:stCondLst>
                                            <p:cond delay="0"/>
                                          </p:stCondLst>
                                        </p:cTn>
                                        <p:tgtEl>
                                          <p:spTgt spid="2280"/>
                                        </p:tgtEl>
                                        <p:attrNameLst>
                                          <p:attrName>style.visibility</p:attrName>
                                        </p:attrNameLst>
                                      </p:cBhvr>
                                      <p:to>
                                        <p:strVal val="visible"/>
                                      </p:to>
                                    </p:set>
                                    <p:animEffect filter="fade" transition="in">
                                      <p:cBhvr>
                                        <p:cTn dur="1500"/>
                                        <p:tgtEl>
                                          <p:spTgt spid="2280"/>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272"/>
                                        </p:tgtEl>
                                        <p:attrNameLst>
                                          <p:attrName>style.visibility</p:attrName>
                                        </p:attrNameLst>
                                      </p:cBhvr>
                                      <p:to>
                                        <p:strVal val="visible"/>
                                      </p:to>
                                    </p:set>
                                    <p:animEffect filter="fade" transition="in">
                                      <p:cBhvr>
                                        <p:cTn dur="1500"/>
                                        <p:tgtEl>
                                          <p:spTgt spid="2272"/>
                                        </p:tgtEl>
                                      </p:cBhvr>
                                    </p:animEffect>
                                  </p:childTnLst>
                                </p:cTn>
                              </p:par>
                              <p:par>
                                <p:cTn fill="hold" nodeType="with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1500"/>
                                        <p:tgtEl>
                                          <p:spTgt spid="2273"/>
                                        </p:tgtEl>
                                      </p:cBhvr>
                                    </p:animEffect>
                                  </p:childTnLst>
                                </p:cTn>
                              </p:par>
                              <p:par>
                                <p:cTn fill="hold" nodeType="withEffect" presetClass="entr" presetID="10" presetSubtype="0">
                                  <p:stCondLst>
                                    <p:cond delay="0"/>
                                  </p:stCondLst>
                                  <p:childTnLst>
                                    <p:set>
                                      <p:cBhvr>
                                        <p:cTn dur="1" fill="hold">
                                          <p:stCondLst>
                                            <p:cond delay="0"/>
                                          </p:stCondLst>
                                        </p:cTn>
                                        <p:tgtEl>
                                          <p:spTgt spid="2274"/>
                                        </p:tgtEl>
                                        <p:attrNameLst>
                                          <p:attrName>style.visibility</p:attrName>
                                        </p:attrNameLst>
                                      </p:cBhvr>
                                      <p:to>
                                        <p:strVal val="visible"/>
                                      </p:to>
                                    </p:set>
                                    <p:animEffect filter="fade" transition="in">
                                      <p:cBhvr>
                                        <p:cTn dur="1500"/>
                                        <p:tgtEl>
                                          <p:spTgt spid="227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266"/>
                                        </p:tgtEl>
                                        <p:attrNameLst>
                                          <p:attrName>style.visibility</p:attrName>
                                        </p:attrNameLst>
                                      </p:cBhvr>
                                      <p:to>
                                        <p:strVal val="visible"/>
                                      </p:to>
                                    </p:set>
                                    <p:animEffect filter="fade" transition="in">
                                      <p:cBhvr>
                                        <p:cTn dur="1500"/>
                                        <p:tgtEl>
                                          <p:spTgt spid="2266"/>
                                        </p:tgtEl>
                                      </p:cBhvr>
                                    </p:animEffect>
                                  </p:childTnLst>
                                </p:cTn>
                              </p:par>
                              <p:par>
                                <p:cTn fill="hold" nodeType="withEffect" presetClass="entr" presetID="10" presetSubtype="0">
                                  <p:stCondLst>
                                    <p:cond delay="0"/>
                                  </p:stCondLst>
                                  <p:childTnLst>
                                    <p:set>
                                      <p:cBhvr>
                                        <p:cTn dur="1" fill="hold">
                                          <p:stCondLst>
                                            <p:cond delay="0"/>
                                          </p:stCondLst>
                                        </p:cTn>
                                        <p:tgtEl>
                                          <p:spTgt spid="2267"/>
                                        </p:tgtEl>
                                        <p:attrNameLst>
                                          <p:attrName>style.visibility</p:attrName>
                                        </p:attrNameLst>
                                      </p:cBhvr>
                                      <p:to>
                                        <p:strVal val="visible"/>
                                      </p:to>
                                    </p:set>
                                    <p:animEffect filter="fade" transition="in">
                                      <p:cBhvr>
                                        <p:cTn dur="1500"/>
                                        <p:tgtEl>
                                          <p:spTgt spid="2267"/>
                                        </p:tgtEl>
                                      </p:cBhvr>
                                    </p:animEffect>
                                  </p:childTnLst>
                                </p:cTn>
                              </p:par>
                              <p:par>
                                <p:cTn fill="hold" nodeType="withEffect" presetClass="entr" presetID="10" presetSubtype="0">
                                  <p:stCondLst>
                                    <p:cond delay="0"/>
                                  </p:stCondLst>
                                  <p:childTnLst>
                                    <p:set>
                                      <p:cBhvr>
                                        <p:cTn dur="1" fill="hold">
                                          <p:stCondLst>
                                            <p:cond delay="0"/>
                                          </p:stCondLst>
                                        </p:cTn>
                                        <p:tgtEl>
                                          <p:spTgt spid="2268"/>
                                        </p:tgtEl>
                                        <p:attrNameLst>
                                          <p:attrName>style.visibility</p:attrName>
                                        </p:attrNameLst>
                                      </p:cBhvr>
                                      <p:to>
                                        <p:strVal val="visible"/>
                                      </p:to>
                                    </p:set>
                                    <p:animEffect filter="fade" transition="in">
                                      <p:cBhvr>
                                        <p:cTn dur="1500"/>
                                        <p:tgtEl>
                                          <p:spTgt spid="2268"/>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269"/>
                                        </p:tgtEl>
                                        <p:attrNameLst>
                                          <p:attrName>style.visibility</p:attrName>
                                        </p:attrNameLst>
                                      </p:cBhvr>
                                      <p:to>
                                        <p:strVal val="visible"/>
                                      </p:to>
                                    </p:set>
                                    <p:animEffect filter="fade" transition="in">
                                      <p:cBhvr>
                                        <p:cTn dur="1500"/>
                                        <p:tgtEl>
                                          <p:spTgt spid="2269"/>
                                        </p:tgtEl>
                                      </p:cBhvr>
                                    </p:animEffect>
                                  </p:childTnLst>
                                </p:cTn>
                              </p:par>
                              <p:par>
                                <p:cTn fill="hold" nodeType="withEffect" presetClass="entr" presetID="10" presetSubtype="0">
                                  <p:stCondLst>
                                    <p:cond delay="0"/>
                                  </p:stCondLst>
                                  <p:childTnLst>
                                    <p:set>
                                      <p:cBhvr>
                                        <p:cTn dur="1" fill="hold">
                                          <p:stCondLst>
                                            <p:cond delay="0"/>
                                          </p:stCondLst>
                                        </p:cTn>
                                        <p:tgtEl>
                                          <p:spTgt spid="2270"/>
                                        </p:tgtEl>
                                        <p:attrNameLst>
                                          <p:attrName>style.visibility</p:attrName>
                                        </p:attrNameLst>
                                      </p:cBhvr>
                                      <p:to>
                                        <p:strVal val="visible"/>
                                      </p:to>
                                    </p:set>
                                    <p:animEffect filter="fade" transition="in">
                                      <p:cBhvr>
                                        <p:cTn dur="1500"/>
                                        <p:tgtEl>
                                          <p:spTgt spid="2270"/>
                                        </p:tgtEl>
                                      </p:cBhvr>
                                    </p:animEffect>
                                  </p:childTnLst>
                                </p:cTn>
                              </p:par>
                              <p:par>
                                <p:cTn fill="hold" nodeType="withEffect" presetClass="entr" presetID="10" presetSubtype="0">
                                  <p:stCondLst>
                                    <p:cond delay="0"/>
                                  </p:stCondLst>
                                  <p:childTnLst>
                                    <p:set>
                                      <p:cBhvr>
                                        <p:cTn dur="1" fill="hold">
                                          <p:stCondLst>
                                            <p:cond delay="0"/>
                                          </p:stCondLst>
                                        </p:cTn>
                                        <p:tgtEl>
                                          <p:spTgt spid="2271"/>
                                        </p:tgtEl>
                                        <p:attrNameLst>
                                          <p:attrName>style.visibility</p:attrName>
                                        </p:attrNameLst>
                                      </p:cBhvr>
                                      <p:to>
                                        <p:strVal val="visible"/>
                                      </p:to>
                                    </p:set>
                                    <p:animEffect filter="fade" transition="in">
                                      <p:cBhvr>
                                        <p:cTn dur="1500"/>
                                        <p:tgtEl>
                                          <p:spTgt spid="2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grpSp>
        <p:nvGrpSpPr>
          <p:cNvPr id="2288" name="Google Shape;2288;p23"/>
          <p:cNvGrpSpPr/>
          <p:nvPr/>
        </p:nvGrpSpPr>
        <p:grpSpPr>
          <a:xfrm>
            <a:off x="19348" y="11529587"/>
            <a:ext cx="24422210" cy="2346195"/>
            <a:chOff x="0" y="11385073"/>
            <a:chExt cx="12749984" cy="2346195"/>
          </a:xfrm>
        </p:grpSpPr>
        <p:sp>
          <p:nvSpPr>
            <p:cNvPr id="2289" name="Google Shape;2289;p23"/>
            <p:cNvSpPr/>
            <p:nvPr/>
          </p:nvSpPr>
          <p:spPr>
            <a:xfrm>
              <a:off x="0" y="11611939"/>
              <a:ext cx="12749984" cy="2119329"/>
            </a:xfrm>
            <a:custGeom>
              <a:rect b="b" l="l" r="r" t="t"/>
              <a:pathLst>
                <a:path extrusionOk="0" h="3253" w="19584">
                  <a:moveTo>
                    <a:pt x="19583" y="3252"/>
                  </a:moveTo>
                  <a:lnTo>
                    <a:pt x="0" y="3252"/>
                  </a:lnTo>
                  <a:lnTo>
                    <a:pt x="0" y="0"/>
                  </a:lnTo>
                  <a:lnTo>
                    <a:pt x="19583" y="0"/>
                  </a:lnTo>
                  <a:lnTo>
                    <a:pt x="19583" y="3252"/>
                  </a:lnTo>
                </a:path>
              </a:pathLst>
            </a:custGeom>
            <a:solidFill>
              <a:srgbClr val="5E5A6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0" name="Google Shape;2290;p23"/>
            <p:cNvSpPr/>
            <p:nvPr/>
          </p:nvSpPr>
          <p:spPr>
            <a:xfrm>
              <a:off x="0" y="11385073"/>
              <a:ext cx="12749984" cy="226865"/>
            </a:xfrm>
            <a:custGeom>
              <a:rect b="b" l="l" r="r" t="t"/>
              <a:pathLst>
                <a:path extrusionOk="0" h="350" w="19584">
                  <a:moveTo>
                    <a:pt x="19583" y="0"/>
                  </a:moveTo>
                  <a:lnTo>
                    <a:pt x="0" y="0"/>
                  </a:lnTo>
                  <a:lnTo>
                    <a:pt x="0" y="349"/>
                  </a:lnTo>
                  <a:lnTo>
                    <a:pt x="19583" y="349"/>
                  </a:lnTo>
                  <a:lnTo>
                    <a:pt x="19583" y="0"/>
                  </a:lnTo>
                </a:path>
              </a:pathLst>
            </a:custGeom>
            <a:solidFill>
              <a:srgbClr val="464C53"/>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1" name="Google Shape;2291;p23"/>
            <p:cNvSpPr/>
            <p:nvPr/>
          </p:nvSpPr>
          <p:spPr>
            <a:xfrm>
              <a:off x="0" y="11999622"/>
              <a:ext cx="12749984" cy="775364"/>
            </a:xfrm>
            <a:custGeom>
              <a:rect b="b" l="l" r="r" t="t"/>
              <a:pathLst>
                <a:path extrusionOk="0" h="1190" w="19584">
                  <a:moveTo>
                    <a:pt x="19583" y="1189"/>
                  </a:moveTo>
                  <a:lnTo>
                    <a:pt x="0" y="1189"/>
                  </a:lnTo>
                  <a:lnTo>
                    <a:pt x="0" y="0"/>
                  </a:lnTo>
                  <a:lnTo>
                    <a:pt x="19583" y="0"/>
                  </a:lnTo>
                  <a:lnTo>
                    <a:pt x="19583" y="1189"/>
                  </a:lnTo>
                </a:path>
              </a:pathLst>
            </a:custGeom>
            <a:solidFill>
              <a:srgbClr val="464C53"/>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2" name="Google Shape;2292;p23"/>
            <p:cNvSpPr/>
            <p:nvPr/>
          </p:nvSpPr>
          <p:spPr>
            <a:xfrm>
              <a:off x="0" y="11999621"/>
              <a:ext cx="12749984" cy="91895"/>
            </a:xfrm>
            <a:custGeom>
              <a:rect b="b" l="l" r="r" t="t"/>
              <a:pathLst>
                <a:path extrusionOk="0" h="141" w="19584">
                  <a:moveTo>
                    <a:pt x="19583" y="140"/>
                  </a:moveTo>
                  <a:lnTo>
                    <a:pt x="0" y="140"/>
                  </a:lnTo>
                  <a:lnTo>
                    <a:pt x="0" y="0"/>
                  </a:lnTo>
                  <a:lnTo>
                    <a:pt x="19583" y="0"/>
                  </a:lnTo>
                  <a:lnTo>
                    <a:pt x="19583" y="140"/>
                  </a:lnTo>
                </a:path>
              </a:pathLst>
            </a:custGeom>
            <a:solidFill>
              <a:srgbClr val="8D8B8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3" name="Google Shape;2293;p23"/>
            <p:cNvSpPr/>
            <p:nvPr/>
          </p:nvSpPr>
          <p:spPr>
            <a:xfrm>
              <a:off x="0" y="12731909"/>
              <a:ext cx="12749984" cy="94767"/>
            </a:xfrm>
            <a:custGeom>
              <a:rect b="b" l="l" r="r" t="t"/>
              <a:pathLst>
                <a:path extrusionOk="0" h="146" w="19584">
                  <a:moveTo>
                    <a:pt x="19583" y="145"/>
                  </a:moveTo>
                  <a:lnTo>
                    <a:pt x="0" y="145"/>
                  </a:lnTo>
                  <a:lnTo>
                    <a:pt x="0" y="0"/>
                  </a:lnTo>
                  <a:lnTo>
                    <a:pt x="19583" y="0"/>
                  </a:lnTo>
                  <a:lnTo>
                    <a:pt x="19583" y="145"/>
                  </a:lnTo>
                </a:path>
              </a:pathLst>
            </a:custGeom>
            <a:solidFill>
              <a:srgbClr val="8D8B8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94" name="Google Shape;2294;p23"/>
          <p:cNvGrpSpPr/>
          <p:nvPr/>
        </p:nvGrpSpPr>
        <p:grpSpPr>
          <a:xfrm>
            <a:off x="21535144" y="9533308"/>
            <a:ext cx="1314905" cy="1777594"/>
            <a:chOff x="9979496" y="9552917"/>
            <a:chExt cx="1314905" cy="1777594"/>
          </a:xfrm>
        </p:grpSpPr>
        <p:sp>
          <p:nvSpPr>
            <p:cNvPr id="2295" name="Google Shape;2295;p23"/>
            <p:cNvSpPr/>
            <p:nvPr/>
          </p:nvSpPr>
          <p:spPr>
            <a:xfrm>
              <a:off x="9979496" y="9552917"/>
              <a:ext cx="1314905" cy="979255"/>
            </a:xfrm>
            <a:custGeom>
              <a:rect b="b" l="l" r="r" t="t"/>
              <a:pathLst>
                <a:path extrusionOk="0" h="1503" w="2019">
                  <a:moveTo>
                    <a:pt x="1658" y="199"/>
                  </a:moveTo>
                  <a:lnTo>
                    <a:pt x="1658" y="199"/>
                  </a:lnTo>
                  <a:cubicBezTo>
                    <a:pt x="1588" y="199"/>
                    <a:pt x="1523" y="215"/>
                    <a:pt x="1464" y="242"/>
                  </a:cubicBezTo>
                  <a:cubicBezTo>
                    <a:pt x="1448" y="199"/>
                    <a:pt x="1426" y="156"/>
                    <a:pt x="1394" y="119"/>
                  </a:cubicBezTo>
                  <a:cubicBezTo>
                    <a:pt x="1372" y="97"/>
                    <a:pt x="1351" y="76"/>
                    <a:pt x="1324" y="59"/>
                  </a:cubicBezTo>
                  <a:cubicBezTo>
                    <a:pt x="1275" y="27"/>
                    <a:pt x="1222" y="6"/>
                    <a:pt x="1162" y="0"/>
                  </a:cubicBezTo>
                  <a:cubicBezTo>
                    <a:pt x="1130" y="6"/>
                    <a:pt x="1103" y="6"/>
                    <a:pt x="1071" y="6"/>
                  </a:cubicBezTo>
                  <a:cubicBezTo>
                    <a:pt x="1012" y="16"/>
                    <a:pt x="958" y="43"/>
                    <a:pt x="909" y="86"/>
                  </a:cubicBezTo>
                  <a:cubicBezTo>
                    <a:pt x="904" y="92"/>
                    <a:pt x="899" y="97"/>
                    <a:pt x="893" y="102"/>
                  </a:cubicBezTo>
                  <a:cubicBezTo>
                    <a:pt x="888" y="92"/>
                    <a:pt x="877" y="86"/>
                    <a:pt x="866" y="76"/>
                  </a:cubicBezTo>
                  <a:cubicBezTo>
                    <a:pt x="818" y="43"/>
                    <a:pt x="764" y="27"/>
                    <a:pt x="705" y="22"/>
                  </a:cubicBezTo>
                  <a:cubicBezTo>
                    <a:pt x="672" y="22"/>
                    <a:pt x="646" y="22"/>
                    <a:pt x="613" y="27"/>
                  </a:cubicBezTo>
                  <a:cubicBezTo>
                    <a:pt x="554" y="38"/>
                    <a:pt x="500" y="65"/>
                    <a:pt x="452" y="102"/>
                  </a:cubicBezTo>
                  <a:cubicBezTo>
                    <a:pt x="387" y="162"/>
                    <a:pt x="344" y="248"/>
                    <a:pt x="339" y="334"/>
                  </a:cubicBezTo>
                  <a:cubicBezTo>
                    <a:pt x="333" y="382"/>
                    <a:pt x="339" y="431"/>
                    <a:pt x="355" y="479"/>
                  </a:cubicBezTo>
                  <a:cubicBezTo>
                    <a:pt x="349" y="474"/>
                    <a:pt x="344" y="474"/>
                    <a:pt x="344" y="474"/>
                  </a:cubicBezTo>
                  <a:cubicBezTo>
                    <a:pt x="317" y="474"/>
                    <a:pt x="285" y="479"/>
                    <a:pt x="258" y="479"/>
                  </a:cubicBezTo>
                  <a:cubicBezTo>
                    <a:pt x="204" y="490"/>
                    <a:pt x="156" y="517"/>
                    <a:pt x="113" y="555"/>
                  </a:cubicBezTo>
                  <a:cubicBezTo>
                    <a:pt x="48" y="609"/>
                    <a:pt x="10" y="684"/>
                    <a:pt x="5" y="765"/>
                  </a:cubicBezTo>
                  <a:cubicBezTo>
                    <a:pt x="0" y="851"/>
                    <a:pt x="26" y="932"/>
                    <a:pt x="80" y="996"/>
                  </a:cubicBezTo>
                  <a:cubicBezTo>
                    <a:pt x="102" y="1012"/>
                    <a:pt x="123" y="1034"/>
                    <a:pt x="145" y="1050"/>
                  </a:cubicBezTo>
                  <a:cubicBezTo>
                    <a:pt x="156" y="1055"/>
                    <a:pt x="161" y="1061"/>
                    <a:pt x="172" y="1066"/>
                  </a:cubicBezTo>
                  <a:cubicBezTo>
                    <a:pt x="172" y="1071"/>
                    <a:pt x="172" y="1071"/>
                    <a:pt x="172" y="1071"/>
                  </a:cubicBezTo>
                  <a:cubicBezTo>
                    <a:pt x="156" y="1120"/>
                    <a:pt x="150" y="1179"/>
                    <a:pt x="161" y="1233"/>
                  </a:cubicBezTo>
                  <a:cubicBezTo>
                    <a:pt x="167" y="1287"/>
                    <a:pt x="199" y="1346"/>
                    <a:pt x="236" y="1389"/>
                  </a:cubicBezTo>
                  <a:cubicBezTo>
                    <a:pt x="253" y="1411"/>
                    <a:pt x="274" y="1427"/>
                    <a:pt x="296" y="1443"/>
                  </a:cubicBezTo>
                  <a:cubicBezTo>
                    <a:pt x="344" y="1470"/>
                    <a:pt x="393" y="1486"/>
                    <a:pt x="446" y="1491"/>
                  </a:cubicBezTo>
                  <a:cubicBezTo>
                    <a:pt x="495" y="1502"/>
                    <a:pt x="570" y="1486"/>
                    <a:pt x="613" y="1464"/>
                  </a:cubicBezTo>
                  <a:cubicBezTo>
                    <a:pt x="619" y="1459"/>
                    <a:pt x="624" y="1454"/>
                    <a:pt x="624" y="1454"/>
                  </a:cubicBezTo>
                  <a:cubicBezTo>
                    <a:pt x="694" y="1416"/>
                    <a:pt x="748" y="1351"/>
                    <a:pt x="775" y="1276"/>
                  </a:cubicBezTo>
                  <a:lnTo>
                    <a:pt x="775" y="1271"/>
                  </a:lnTo>
                  <a:lnTo>
                    <a:pt x="780" y="1265"/>
                  </a:lnTo>
                  <a:cubicBezTo>
                    <a:pt x="785" y="1244"/>
                    <a:pt x="791" y="1227"/>
                    <a:pt x="791" y="1206"/>
                  </a:cubicBezTo>
                  <a:cubicBezTo>
                    <a:pt x="791" y="1201"/>
                    <a:pt x="791" y="1201"/>
                    <a:pt x="791" y="1195"/>
                  </a:cubicBezTo>
                  <a:cubicBezTo>
                    <a:pt x="791" y="1190"/>
                    <a:pt x="791" y="1184"/>
                    <a:pt x="791" y="1179"/>
                  </a:cubicBezTo>
                  <a:cubicBezTo>
                    <a:pt x="549" y="840"/>
                    <a:pt x="549" y="840"/>
                    <a:pt x="549" y="840"/>
                  </a:cubicBezTo>
                  <a:cubicBezTo>
                    <a:pt x="990" y="1184"/>
                    <a:pt x="990" y="1184"/>
                    <a:pt x="990" y="1184"/>
                  </a:cubicBezTo>
                  <a:cubicBezTo>
                    <a:pt x="1028" y="786"/>
                    <a:pt x="1028" y="786"/>
                    <a:pt x="1028" y="786"/>
                  </a:cubicBezTo>
                  <a:cubicBezTo>
                    <a:pt x="1076" y="1174"/>
                    <a:pt x="1076" y="1174"/>
                    <a:pt x="1076" y="1174"/>
                  </a:cubicBezTo>
                  <a:cubicBezTo>
                    <a:pt x="1405" y="867"/>
                    <a:pt x="1405" y="867"/>
                    <a:pt x="1405" y="867"/>
                  </a:cubicBezTo>
                  <a:cubicBezTo>
                    <a:pt x="1227" y="1168"/>
                    <a:pt x="1227" y="1168"/>
                    <a:pt x="1227" y="1168"/>
                  </a:cubicBezTo>
                  <a:cubicBezTo>
                    <a:pt x="1243" y="1158"/>
                    <a:pt x="1259" y="1147"/>
                    <a:pt x="1270" y="1136"/>
                  </a:cubicBezTo>
                  <a:cubicBezTo>
                    <a:pt x="1286" y="1168"/>
                    <a:pt x="1302" y="1201"/>
                    <a:pt x="1329" y="1227"/>
                  </a:cubicBezTo>
                  <a:cubicBezTo>
                    <a:pt x="1351" y="1249"/>
                    <a:pt x="1378" y="1271"/>
                    <a:pt x="1399" y="1292"/>
                  </a:cubicBezTo>
                  <a:cubicBezTo>
                    <a:pt x="1453" y="1324"/>
                    <a:pt x="1518" y="1346"/>
                    <a:pt x="1582" y="1351"/>
                  </a:cubicBezTo>
                  <a:cubicBezTo>
                    <a:pt x="1609" y="1351"/>
                    <a:pt x="1641" y="1351"/>
                    <a:pt x="1674" y="1346"/>
                  </a:cubicBezTo>
                  <a:cubicBezTo>
                    <a:pt x="1744" y="1335"/>
                    <a:pt x="1803" y="1303"/>
                    <a:pt x="1851" y="1260"/>
                  </a:cubicBezTo>
                  <a:cubicBezTo>
                    <a:pt x="1927" y="1195"/>
                    <a:pt x="1970" y="1104"/>
                    <a:pt x="1981" y="1012"/>
                  </a:cubicBezTo>
                  <a:cubicBezTo>
                    <a:pt x="1986" y="937"/>
                    <a:pt x="1964" y="861"/>
                    <a:pt x="1927" y="797"/>
                  </a:cubicBezTo>
                  <a:cubicBezTo>
                    <a:pt x="1970" y="743"/>
                    <a:pt x="1997" y="678"/>
                    <a:pt x="2002" y="603"/>
                  </a:cubicBezTo>
                  <a:cubicBezTo>
                    <a:pt x="2018" y="409"/>
                    <a:pt x="1862" y="199"/>
                    <a:pt x="1658" y="199"/>
                  </a:cubicBezTo>
                </a:path>
              </a:pathLst>
            </a:custGeom>
            <a:solidFill>
              <a:srgbClr val="544D29"/>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6" name="Google Shape;2296;p23"/>
            <p:cNvSpPr/>
            <p:nvPr/>
          </p:nvSpPr>
          <p:spPr>
            <a:xfrm>
              <a:off x="10338369" y="10064083"/>
              <a:ext cx="556968" cy="1266428"/>
            </a:xfrm>
            <a:custGeom>
              <a:rect b="b" l="l" r="r" t="t"/>
              <a:pathLst>
                <a:path extrusionOk="0" h="1944" w="857">
                  <a:moveTo>
                    <a:pt x="527" y="388"/>
                  </a:moveTo>
                  <a:lnTo>
                    <a:pt x="479" y="0"/>
                  </a:lnTo>
                  <a:lnTo>
                    <a:pt x="441" y="398"/>
                  </a:lnTo>
                  <a:lnTo>
                    <a:pt x="0" y="54"/>
                  </a:lnTo>
                  <a:lnTo>
                    <a:pt x="242" y="393"/>
                  </a:lnTo>
                  <a:lnTo>
                    <a:pt x="398" y="608"/>
                  </a:lnTo>
                  <a:lnTo>
                    <a:pt x="398" y="1943"/>
                  </a:lnTo>
                  <a:lnTo>
                    <a:pt x="549" y="1943"/>
                  </a:lnTo>
                  <a:lnTo>
                    <a:pt x="549" y="608"/>
                  </a:lnTo>
                  <a:lnTo>
                    <a:pt x="678" y="382"/>
                  </a:lnTo>
                  <a:lnTo>
                    <a:pt x="856" y="81"/>
                  </a:lnTo>
                  <a:lnTo>
                    <a:pt x="527" y="388"/>
                  </a:lnTo>
                </a:path>
              </a:pathLst>
            </a:custGeom>
            <a:solidFill>
              <a:srgbClr val="B5752A"/>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97" name="Google Shape;2297;p23"/>
          <p:cNvSpPr/>
          <p:nvPr/>
        </p:nvSpPr>
        <p:spPr>
          <a:xfrm>
            <a:off x="21627016" y="10845683"/>
            <a:ext cx="2681487" cy="804081"/>
          </a:xfrm>
          <a:custGeom>
            <a:rect b="b" l="l" r="r" t="t"/>
            <a:pathLst>
              <a:path extrusionOk="0" h="1234" w="4120">
                <a:moveTo>
                  <a:pt x="4119" y="291"/>
                </a:moveTo>
                <a:lnTo>
                  <a:pt x="4119" y="291"/>
                </a:lnTo>
                <a:cubicBezTo>
                  <a:pt x="4103" y="291"/>
                  <a:pt x="4086" y="285"/>
                  <a:pt x="4070" y="285"/>
                </a:cubicBezTo>
                <a:cubicBezTo>
                  <a:pt x="3920" y="285"/>
                  <a:pt x="3780" y="366"/>
                  <a:pt x="3726" y="495"/>
                </a:cubicBezTo>
                <a:cubicBezTo>
                  <a:pt x="3677" y="404"/>
                  <a:pt x="3586" y="328"/>
                  <a:pt x="3478" y="328"/>
                </a:cubicBezTo>
                <a:cubicBezTo>
                  <a:pt x="3408" y="328"/>
                  <a:pt x="3349" y="344"/>
                  <a:pt x="3295" y="377"/>
                </a:cubicBezTo>
                <a:cubicBezTo>
                  <a:pt x="3290" y="361"/>
                  <a:pt x="3284" y="350"/>
                  <a:pt x="3274" y="334"/>
                </a:cubicBezTo>
                <a:cubicBezTo>
                  <a:pt x="3258" y="301"/>
                  <a:pt x="3241" y="274"/>
                  <a:pt x="3220" y="248"/>
                </a:cubicBezTo>
                <a:cubicBezTo>
                  <a:pt x="3177" y="204"/>
                  <a:pt x="3128" y="172"/>
                  <a:pt x="3069" y="151"/>
                </a:cubicBezTo>
                <a:cubicBezTo>
                  <a:pt x="2994" y="118"/>
                  <a:pt x="2897" y="129"/>
                  <a:pt x="2821" y="167"/>
                </a:cubicBezTo>
                <a:cubicBezTo>
                  <a:pt x="2751" y="199"/>
                  <a:pt x="2698" y="258"/>
                  <a:pt x="2671" y="328"/>
                </a:cubicBezTo>
                <a:cubicBezTo>
                  <a:pt x="2622" y="301"/>
                  <a:pt x="2574" y="285"/>
                  <a:pt x="2525" y="280"/>
                </a:cubicBezTo>
                <a:cubicBezTo>
                  <a:pt x="2498" y="280"/>
                  <a:pt x="2471" y="280"/>
                  <a:pt x="2445" y="285"/>
                </a:cubicBezTo>
                <a:cubicBezTo>
                  <a:pt x="2391" y="296"/>
                  <a:pt x="2342" y="317"/>
                  <a:pt x="2299" y="355"/>
                </a:cubicBezTo>
                <a:cubicBezTo>
                  <a:pt x="2294" y="355"/>
                  <a:pt x="2294" y="361"/>
                  <a:pt x="2289" y="366"/>
                </a:cubicBezTo>
                <a:cubicBezTo>
                  <a:pt x="2240" y="301"/>
                  <a:pt x="2165" y="258"/>
                  <a:pt x="2084" y="258"/>
                </a:cubicBezTo>
                <a:cubicBezTo>
                  <a:pt x="1917" y="258"/>
                  <a:pt x="1772" y="361"/>
                  <a:pt x="1761" y="533"/>
                </a:cubicBezTo>
                <a:cubicBezTo>
                  <a:pt x="1761" y="538"/>
                  <a:pt x="1761" y="543"/>
                  <a:pt x="1761" y="543"/>
                </a:cubicBezTo>
                <a:cubicBezTo>
                  <a:pt x="1756" y="543"/>
                  <a:pt x="1750" y="538"/>
                  <a:pt x="1739" y="533"/>
                </a:cubicBezTo>
                <a:cubicBezTo>
                  <a:pt x="1686" y="495"/>
                  <a:pt x="1621" y="468"/>
                  <a:pt x="1556" y="457"/>
                </a:cubicBezTo>
                <a:cubicBezTo>
                  <a:pt x="1540" y="328"/>
                  <a:pt x="1433" y="204"/>
                  <a:pt x="1298" y="204"/>
                </a:cubicBezTo>
                <a:cubicBezTo>
                  <a:pt x="1276" y="204"/>
                  <a:pt x="1255" y="204"/>
                  <a:pt x="1233" y="210"/>
                </a:cubicBezTo>
                <a:cubicBezTo>
                  <a:pt x="1201" y="97"/>
                  <a:pt x="1099" y="0"/>
                  <a:pt x="980" y="0"/>
                </a:cubicBezTo>
                <a:cubicBezTo>
                  <a:pt x="824" y="0"/>
                  <a:pt x="684" y="102"/>
                  <a:pt x="674" y="264"/>
                </a:cubicBezTo>
                <a:cubicBezTo>
                  <a:pt x="668" y="280"/>
                  <a:pt x="668" y="296"/>
                  <a:pt x="674" y="307"/>
                </a:cubicBezTo>
                <a:cubicBezTo>
                  <a:pt x="668" y="307"/>
                  <a:pt x="663" y="301"/>
                  <a:pt x="657" y="296"/>
                </a:cubicBezTo>
                <a:cubicBezTo>
                  <a:pt x="620" y="269"/>
                  <a:pt x="582" y="258"/>
                  <a:pt x="533" y="253"/>
                </a:cubicBezTo>
                <a:cubicBezTo>
                  <a:pt x="469" y="258"/>
                  <a:pt x="469" y="258"/>
                  <a:pt x="469" y="258"/>
                </a:cubicBezTo>
                <a:cubicBezTo>
                  <a:pt x="426" y="269"/>
                  <a:pt x="383" y="285"/>
                  <a:pt x="351" y="317"/>
                </a:cubicBezTo>
                <a:cubicBezTo>
                  <a:pt x="297" y="361"/>
                  <a:pt x="270" y="425"/>
                  <a:pt x="264" y="490"/>
                </a:cubicBezTo>
                <a:cubicBezTo>
                  <a:pt x="259" y="527"/>
                  <a:pt x="270" y="571"/>
                  <a:pt x="286" y="608"/>
                </a:cubicBezTo>
                <a:cubicBezTo>
                  <a:pt x="259" y="608"/>
                  <a:pt x="232" y="608"/>
                  <a:pt x="205" y="614"/>
                </a:cubicBezTo>
                <a:cubicBezTo>
                  <a:pt x="71" y="630"/>
                  <a:pt x="0" y="791"/>
                  <a:pt x="54" y="910"/>
                </a:cubicBezTo>
                <a:cubicBezTo>
                  <a:pt x="119" y="1033"/>
                  <a:pt x="275" y="1055"/>
                  <a:pt x="383" y="974"/>
                </a:cubicBezTo>
                <a:cubicBezTo>
                  <a:pt x="447" y="915"/>
                  <a:pt x="507" y="872"/>
                  <a:pt x="587" y="840"/>
                </a:cubicBezTo>
                <a:cubicBezTo>
                  <a:pt x="684" y="942"/>
                  <a:pt x="846" y="974"/>
                  <a:pt x="991" y="985"/>
                </a:cubicBezTo>
                <a:cubicBezTo>
                  <a:pt x="1088" y="996"/>
                  <a:pt x="1185" y="985"/>
                  <a:pt x="1287" y="990"/>
                </a:cubicBezTo>
                <a:cubicBezTo>
                  <a:pt x="1389" y="1001"/>
                  <a:pt x="1465" y="1028"/>
                  <a:pt x="1567" y="1039"/>
                </a:cubicBezTo>
                <a:cubicBezTo>
                  <a:pt x="1594" y="1044"/>
                  <a:pt x="1621" y="1044"/>
                  <a:pt x="1643" y="1039"/>
                </a:cubicBezTo>
                <a:cubicBezTo>
                  <a:pt x="1680" y="1146"/>
                  <a:pt x="1777" y="1233"/>
                  <a:pt x="1890" y="1233"/>
                </a:cubicBezTo>
                <a:cubicBezTo>
                  <a:pt x="1982" y="1233"/>
                  <a:pt x="2068" y="1195"/>
                  <a:pt x="2127" y="1136"/>
                </a:cubicBezTo>
                <a:cubicBezTo>
                  <a:pt x="2138" y="1136"/>
                  <a:pt x="2148" y="1141"/>
                  <a:pt x="2165" y="1141"/>
                </a:cubicBezTo>
                <a:cubicBezTo>
                  <a:pt x="2321" y="1152"/>
                  <a:pt x="2482" y="1136"/>
                  <a:pt x="2644" y="1146"/>
                </a:cubicBezTo>
                <a:cubicBezTo>
                  <a:pt x="2794" y="1152"/>
                  <a:pt x="2951" y="1157"/>
                  <a:pt x="3107" y="1152"/>
                </a:cubicBezTo>
                <a:cubicBezTo>
                  <a:pt x="3274" y="1146"/>
                  <a:pt x="3446" y="1136"/>
                  <a:pt x="3602" y="1076"/>
                </a:cubicBezTo>
                <a:cubicBezTo>
                  <a:pt x="3694" y="1044"/>
                  <a:pt x="3801" y="1001"/>
                  <a:pt x="3887" y="937"/>
                </a:cubicBezTo>
                <a:cubicBezTo>
                  <a:pt x="3925" y="958"/>
                  <a:pt x="3968" y="974"/>
                  <a:pt x="4017" y="974"/>
                </a:cubicBezTo>
                <a:cubicBezTo>
                  <a:pt x="4049" y="974"/>
                  <a:pt x="4086" y="969"/>
                  <a:pt x="4119" y="958"/>
                </a:cubicBezTo>
                <a:lnTo>
                  <a:pt x="4119" y="291"/>
                </a:lnTo>
              </a:path>
            </a:pathLst>
          </a:custGeom>
          <a:solidFill>
            <a:srgbClr val="3FB877"/>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98" name="Google Shape;2298;p23"/>
          <p:cNvGrpSpPr/>
          <p:nvPr/>
        </p:nvGrpSpPr>
        <p:grpSpPr>
          <a:xfrm>
            <a:off x="8747269" y="8324314"/>
            <a:ext cx="999098" cy="3044022"/>
            <a:chOff x="8736366" y="8343923"/>
            <a:chExt cx="999098" cy="3044022"/>
          </a:xfrm>
        </p:grpSpPr>
        <p:sp>
          <p:nvSpPr>
            <p:cNvPr id="2299" name="Google Shape;2299;p23"/>
            <p:cNvSpPr/>
            <p:nvPr/>
          </p:nvSpPr>
          <p:spPr>
            <a:xfrm>
              <a:off x="8736366" y="8343923"/>
              <a:ext cx="999098" cy="3044022"/>
            </a:xfrm>
            <a:custGeom>
              <a:rect b="b" l="l" r="r" t="t"/>
              <a:pathLst>
                <a:path extrusionOk="0" h="4674" w="1536">
                  <a:moveTo>
                    <a:pt x="0" y="0"/>
                  </a:moveTo>
                  <a:lnTo>
                    <a:pt x="0" y="4673"/>
                  </a:lnTo>
                  <a:lnTo>
                    <a:pt x="1535" y="4673"/>
                  </a:lnTo>
                  <a:lnTo>
                    <a:pt x="1535" y="0"/>
                  </a:lnTo>
                  <a:lnTo>
                    <a:pt x="0" y="0"/>
                  </a:lnTo>
                </a:path>
              </a:pathLst>
            </a:custGeom>
            <a:solidFill>
              <a:schemeClr val="accent4"/>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00" name="Google Shape;2300;p23"/>
            <p:cNvGrpSpPr/>
            <p:nvPr/>
          </p:nvGrpSpPr>
          <p:grpSpPr>
            <a:xfrm>
              <a:off x="8973267" y="8637242"/>
              <a:ext cx="180870" cy="1901079"/>
              <a:chOff x="2905662" y="8792110"/>
              <a:chExt cx="180870" cy="1901079"/>
            </a:xfrm>
          </p:grpSpPr>
          <p:sp>
            <p:nvSpPr>
              <p:cNvPr id="2301" name="Google Shape;2301;p23"/>
              <p:cNvSpPr/>
              <p:nvPr/>
            </p:nvSpPr>
            <p:spPr>
              <a:xfrm>
                <a:off x="2905662" y="8792110"/>
                <a:ext cx="180870" cy="264199"/>
              </a:xfrm>
              <a:custGeom>
                <a:rect b="b" l="l" r="r" t="t"/>
                <a:pathLst>
                  <a:path extrusionOk="0" h="405" w="276">
                    <a:moveTo>
                      <a:pt x="0" y="404"/>
                    </a:moveTo>
                    <a:lnTo>
                      <a:pt x="275" y="404"/>
                    </a:lnTo>
                    <a:lnTo>
                      <a:pt x="275" y="0"/>
                    </a:lnTo>
                    <a:lnTo>
                      <a:pt x="0" y="0"/>
                    </a:lnTo>
                    <a:lnTo>
                      <a:pt x="0" y="40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2" name="Google Shape;2302;p23"/>
              <p:cNvSpPr/>
              <p:nvPr/>
            </p:nvSpPr>
            <p:spPr>
              <a:xfrm>
                <a:off x="2905662" y="9214252"/>
                <a:ext cx="180870" cy="252711"/>
              </a:xfrm>
              <a:custGeom>
                <a:rect b="b" l="l" r="r" t="t"/>
                <a:pathLst>
                  <a:path extrusionOk="0" h="389" w="276">
                    <a:moveTo>
                      <a:pt x="0" y="388"/>
                    </a:moveTo>
                    <a:lnTo>
                      <a:pt x="275" y="388"/>
                    </a:lnTo>
                    <a:lnTo>
                      <a:pt x="275" y="0"/>
                    </a:lnTo>
                    <a:lnTo>
                      <a:pt x="0" y="0"/>
                    </a:lnTo>
                    <a:lnTo>
                      <a:pt x="0" y="38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3" name="Google Shape;2303;p23"/>
              <p:cNvSpPr/>
              <p:nvPr/>
            </p:nvSpPr>
            <p:spPr>
              <a:xfrm>
                <a:off x="2905662" y="9627779"/>
                <a:ext cx="180870" cy="241224"/>
              </a:xfrm>
              <a:custGeom>
                <a:rect b="b" l="l" r="r" t="t"/>
                <a:pathLst>
                  <a:path extrusionOk="0" h="372" w="276">
                    <a:moveTo>
                      <a:pt x="0" y="371"/>
                    </a:moveTo>
                    <a:lnTo>
                      <a:pt x="275" y="371"/>
                    </a:lnTo>
                    <a:lnTo>
                      <a:pt x="275" y="0"/>
                    </a:lnTo>
                    <a:lnTo>
                      <a:pt x="0" y="0"/>
                    </a:lnTo>
                    <a:lnTo>
                      <a:pt x="0" y="37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4" name="Google Shape;2304;p23"/>
              <p:cNvSpPr/>
              <p:nvPr/>
            </p:nvSpPr>
            <p:spPr>
              <a:xfrm>
                <a:off x="2905662" y="10024078"/>
                <a:ext cx="180870" cy="269941"/>
              </a:xfrm>
              <a:custGeom>
                <a:rect b="b" l="l" r="r" t="t"/>
                <a:pathLst>
                  <a:path extrusionOk="0" h="415" w="276">
                    <a:moveTo>
                      <a:pt x="0" y="414"/>
                    </a:moveTo>
                    <a:lnTo>
                      <a:pt x="275" y="414"/>
                    </a:lnTo>
                    <a:lnTo>
                      <a:pt x="275" y="0"/>
                    </a:lnTo>
                    <a:lnTo>
                      <a:pt x="0" y="0"/>
                    </a:lnTo>
                    <a:lnTo>
                      <a:pt x="0" y="41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5" name="Google Shape;2305;p23"/>
              <p:cNvSpPr/>
              <p:nvPr/>
            </p:nvSpPr>
            <p:spPr>
              <a:xfrm>
                <a:off x="2905662" y="10443349"/>
                <a:ext cx="180870" cy="249840"/>
              </a:xfrm>
              <a:custGeom>
                <a:rect b="b" l="l" r="r" t="t"/>
                <a:pathLst>
                  <a:path extrusionOk="0" h="383" w="276">
                    <a:moveTo>
                      <a:pt x="0" y="382"/>
                    </a:moveTo>
                    <a:lnTo>
                      <a:pt x="275" y="382"/>
                    </a:lnTo>
                    <a:lnTo>
                      <a:pt x="275" y="0"/>
                    </a:lnTo>
                    <a:lnTo>
                      <a:pt x="0" y="0"/>
                    </a:lnTo>
                    <a:lnTo>
                      <a:pt x="0" y="38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306" name="Google Shape;2306;p23"/>
          <p:cNvGrpSpPr/>
          <p:nvPr/>
        </p:nvGrpSpPr>
        <p:grpSpPr>
          <a:xfrm>
            <a:off x="9990399" y="9533308"/>
            <a:ext cx="1314905" cy="1777594"/>
            <a:chOff x="9979496" y="9552917"/>
            <a:chExt cx="1314905" cy="1777594"/>
          </a:xfrm>
        </p:grpSpPr>
        <p:sp>
          <p:nvSpPr>
            <p:cNvPr id="2307" name="Google Shape;2307;p23"/>
            <p:cNvSpPr/>
            <p:nvPr/>
          </p:nvSpPr>
          <p:spPr>
            <a:xfrm>
              <a:off x="9979496" y="9552917"/>
              <a:ext cx="1314905" cy="979255"/>
            </a:xfrm>
            <a:custGeom>
              <a:rect b="b" l="l" r="r" t="t"/>
              <a:pathLst>
                <a:path extrusionOk="0" h="1503" w="2019">
                  <a:moveTo>
                    <a:pt x="1658" y="199"/>
                  </a:moveTo>
                  <a:lnTo>
                    <a:pt x="1658" y="199"/>
                  </a:lnTo>
                  <a:cubicBezTo>
                    <a:pt x="1588" y="199"/>
                    <a:pt x="1523" y="215"/>
                    <a:pt x="1464" y="242"/>
                  </a:cubicBezTo>
                  <a:cubicBezTo>
                    <a:pt x="1448" y="199"/>
                    <a:pt x="1426" y="156"/>
                    <a:pt x="1394" y="119"/>
                  </a:cubicBezTo>
                  <a:cubicBezTo>
                    <a:pt x="1372" y="97"/>
                    <a:pt x="1351" y="76"/>
                    <a:pt x="1324" y="59"/>
                  </a:cubicBezTo>
                  <a:cubicBezTo>
                    <a:pt x="1275" y="27"/>
                    <a:pt x="1222" y="6"/>
                    <a:pt x="1162" y="0"/>
                  </a:cubicBezTo>
                  <a:cubicBezTo>
                    <a:pt x="1130" y="6"/>
                    <a:pt x="1103" y="6"/>
                    <a:pt x="1071" y="6"/>
                  </a:cubicBezTo>
                  <a:cubicBezTo>
                    <a:pt x="1012" y="16"/>
                    <a:pt x="958" y="43"/>
                    <a:pt x="909" y="86"/>
                  </a:cubicBezTo>
                  <a:cubicBezTo>
                    <a:pt x="904" y="92"/>
                    <a:pt x="899" y="97"/>
                    <a:pt x="893" y="102"/>
                  </a:cubicBezTo>
                  <a:cubicBezTo>
                    <a:pt x="888" y="92"/>
                    <a:pt x="877" y="86"/>
                    <a:pt x="866" y="76"/>
                  </a:cubicBezTo>
                  <a:cubicBezTo>
                    <a:pt x="818" y="43"/>
                    <a:pt x="764" y="27"/>
                    <a:pt x="705" y="22"/>
                  </a:cubicBezTo>
                  <a:cubicBezTo>
                    <a:pt x="672" y="22"/>
                    <a:pt x="646" y="22"/>
                    <a:pt x="613" y="27"/>
                  </a:cubicBezTo>
                  <a:cubicBezTo>
                    <a:pt x="554" y="38"/>
                    <a:pt x="500" y="65"/>
                    <a:pt x="452" y="102"/>
                  </a:cubicBezTo>
                  <a:cubicBezTo>
                    <a:pt x="387" y="162"/>
                    <a:pt x="344" y="248"/>
                    <a:pt x="339" y="334"/>
                  </a:cubicBezTo>
                  <a:cubicBezTo>
                    <a:pt x="333" y="382"/>
                    <a:pt x="339" y="431"/>
                    <a:pt x="355" y="479"/>
                  </a:cubicBezTo>
                  <a:cubicBezTo>
                    <a:pt x="349" y="474"/>
                    <a:pt x="344" y="474"/>
                    <a:pt x="344" y="474"/>
                  </a:cubicBezTo>
                  <a:cubicBezTo>
                    <a:pt x="317" y="474"/>
                    <a:pt x="285" y="479"/>
                    <a:pt x="258" y="479"/>
                  </a:cubicBezTo>
                  <a:cubicBezTo>
                    <a:pt x="204" y="490"/>
                    <a:pt x="156" y="517"/>
                    <a:pt x="113" y="555"/>
                  </a:cubicBezTo>
                  <a:cubicBezTo>
                    <a:pt x="48" y="609"/>
                    <a:pt x="10" y="684"/>
                    <a:pt x="5" y="765"/>
                  </a:cubicBezTo>
                  <a:cubicBezTo>
                    <a:pt x="0" y="851"/>
                    <a:pt x="26" y="932"/>
                    <a:pt x="80" y="996"/>
                  </a:cubicBezTo>
                  <a:cubicBezTo>
                    <a:pt x="102" y="1012"/>
                    <a:pt x="123" y="1034"/>
                    <a:pt x="145" y="1050"/>
                  </a:cubicBezTo>
                  <a:cubicBezTo>
                    <a:pt x="156" y="1055"/>
                    <a:pt x="161" y="1061"/>
                    <a:pt x="172" y="1066"/>
                  </a:cubicBezTo>
                  <a:cubicBezTo>
                    <a:pt x="172" y="1071"/>
                    <a:pt x="172" y="1071"/>
                    <a:pt x="172" y="1071"/>
                  </a:cubicBezTo>
                  <a:cubicBezTo>
                    <a:pt x="156" y="1120"/>
                    <a:pt x="150" y="1179"/>
                    <a:pt x="161" y="1233"/>
                  </a:cubicBezTo>
                  <a:cubicBezTo>
                    <a:pt x="167" y="1287"/>
                    <a:pt x="199" y="1346"/>
                    <a:pt x="236" y="1389"/>
                  </a:cubicBezTo>
                  <a:cubicBezTo>
                    <a:pt x="253" y="1411"/>
                    <a:pt x="274" y="1427"/>
                    <a:pt x="296" y="1443"/>
                  </a:cubicBezTo>
                  <a:cubicBezTo>
                    <a:pt x="344" y="1470"/>
                    <a:pt x="393" y="1486"/>
                    <a:pt x="446" y="1491"/>
                  </a:cubicBezTo>
                  <a:cubicBezTo>
                    <a:pt x="495" y="1502"/>
                    <a:pt x="570" y="1486"/>
                    <a:pt x="613" y="1464"/>
                  </a:cubicBezTo>
                  <a:cubicBezTo>
                    <a:pt x="619" y="1459"/>
                    <a:pt x="624" y="1454"/>
                    <a:pt x="624" y="1454"/>
                  </a:cubicBezTo>
                  <a:cubicBezTo>
                    <a:pt x="694" y="1416"/>
                    <a:pt x="748" y="1351"/>
                    <a:pt x="775" y="1276"/>
                  </a:cubicBezTo>
                  <a:lnTo>
                    <a:pt x="775" y="1271"/>
                  </a:lnTo>
                  <a:lnTo>
                    <a:pt x="780" y="1265"/>
                  </a:lnTo>
                  <a:cubicBezTo>
                    <a:pt x="785" y="1244"/>
                    <a:pt x="791" y="1227"/>
                    <a:pt x="791" y="1206"/>
                  </a:cubicBezTo>
                  <a:cubicBezTo>
                    <a:pt x="791" y="1201"/>
                    <a:pt x="791" y="1201"/>
                    <a:pt x="791" y="1195"/>
                  </a:cubicBezTo>
                  <a:cubicBezTo>
                    <a:pt x="791" y="1190"/>
                    <a:pt x="791" y="1184"/>
                    <a:pt x="791" y="1179"/>
                  </a:cubicBezTo>
                  <a:cubicBezTo>
                    <a:pt x="549" y="840"/>
                    <a:pt x="549" y="840"/>
                    <a:pt x="549" y="840"/>
                  </a:cubicBezTo>
                  <a:cubicBezTo>
                    <a:pt x="990" y="1184"/>
                    <a:pt x="990" y="1184"/>
                    <a:pt x="990" y="1184"/>
                  </a:cubicBezTo>
                  <a:cubicBezTo>
                    <a:pt x="1028" y="786"/>
                    <a:pt x="1028" y="786"/>
                    <a:pt x="1028" y="786"/>
                  </a:cubicBezTo>
                  <a:cubicBezTo>
                    <a:pt x="1076" y="1174"/>
                    <a:pt x="1076" y="1174"/>
                    <a:pt x="1076" y="1174"/>
                  </a:cubicBezTo>
                  <a:cubicBezTo>
                    <a:pt x="1405" y="867"/>
                    <a:pt x="1405" y="867"/>
                    <a:pt x="1405" y="867"/>
                  </a:cubicBezTo>
                  <a:cubicBezTo>
                    <a:pt x="1227" y="1168"/>
                    <a:pt x="1227" y="1168"/>
                    <a:pt x="1227" y="1168"/>
                  </a:cubicBezTo>
                  <a:cubicBezTo>
                    <a:pt x="1243" y="1158"/>
                    <a:pt x="1259" y="1147"/>
                    <a:pt x="1270" y="1136"/>
                  </a:cubicBezTo>
                  <a:cubicBezTo>
                    <a:pt x="1286" y="1168"/>
                    <a:pt x="1302" y="1201"/>
                    <a:pt x="1329" y="1227"/>
                  </a:cubicBezTo>
                  <a:cubicBezTo>
                    <a:pt x="1351" y="1249"/>
                    <a:pt x="1378" y="1271"/>
                    <a:pt x="1399" y="1292"/>
                  </a:cubicBezTo>
                  <a:cubicBezTo>
                    <a:pt x="1453" y="1324"/>
                    <a:pt x="1518" y="1346"/>
                    <a:pt x="1582" y="1351"/>
                  </a:cubicBezTo>
                  <a:cubicBezTo>
                    <a:pt x="1609" y="1351"/>
                    <a:pt x="1641" y="1351"/>
                    <a:pt x="1674" y="1346"/>
                  </a:cubicBezTo>
                  <a:cubicBezTo>
                    <a:pt x="1744" y="1335"/>
                    <a:pt x="1803" y="1303"/>
                    <a:pt x="1851" y="1260"/>
                  </a:cubicBezTo>
                  <a:cubicBezTo>
                    <a:pt x="1927" y="1195"/>
                    <a:pt x="1970" y="1104"/>
                    <a:pt x="1981" y="1012"/>
                  </a:cubicBezTo>
                  <a:cubicBezTo>
                    <a:pt x="1986" y="937"/>
                    <a:pt x="1964" y="861"/>
                    <a:pt x="1927" y="797"/>
                  </a:cubicBezTo>
                  <a:cubicBezTo>
                    <a:pt x="1970" y="743"/>
                    <a:pt x="1997" y="678"/>
                    <a:pt x="2002" y="603"/>
                  </a:cubicBezTo>
                  <a:cubicBezTo>
                    <a:pt x="2018" y="409"/>
                    <a:pt x="1862" y="199"/>
                    <a:pt x="1658" y="199"/>
                  </a:cubicBezTo>
                </a:path>
              </a:pathLst>
            </a:custGeom>
            <a:solidFill>
              <a:srgbClr val="544D29"/>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8" name="Google Shape;2308;p23"/>
            <p:cNvSpPr/>
            <p:nvPr/>
          </p:nvSpPr>
          <p:spPr>
            <a:xfrm>
              <a:off x="10338369" y="10064083"/>
              <a:ext cx="556968" cy="1266428"/>
            </a:xfrm>
            <a:custGeom>
              <a:rect b="b" l="l" r="r" t="t"/>
              <a:pathLst>
                <a:path extrusionOk="0" h="1944" w="857">
                  <a:moveTo>
                    <a:pt x="527" y="388"/>
                  </a:moveTo>
                  <a:lnTo>
                    <a:pt x="479" y="0"/>
                  </a:lnTo>
                  <a:lnTo>
                    <a:pt x="441" y="398"/>
                  </a:lnTo>
                  <a:lnTo>
                    <a:pt x="0" y="54"/>
                  </a:lnTo>
                  <a:lnTo>
                    <a:pt x="242" y="393"/>
                  </a:lnTo>
                  <a:lnTo>
                    <a:pt x="398" y="608"/>
                  </a:lnTo>
                  <a:lnTo>
                    <a:pt x="398" y="1943"/>
                  </a:lnTo>
                  <a:lnTo>
                    <a:pt x="549" y="1943"/>
                  </a:lnTo>
                  <a:lnTo>
                    <a:pt x="549" y="608"/>
                  </a:lnTo>
                  <a:lnTo>
                    <a:pt x="678" y="382"/>
                  </a:lnTo>
                  <a:lnTo>
                    <a:pt x="856" y="81"/>
                  </a:lnTo>
                  <a:lnTo>
                    <a:pt x="527" y="388"/>
                  </a:lnTo>
                </a:path>
              </a:pathLst>
            </a:custGeom>
            <a:solidFill>
              <a:srgbClr val="B5752A"/>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09" name="Google Shape;2309;p23"/>
          <p:cNvGrpSpPr/>
          <p:nvPr/>
        </p:nvGrpSpPr>
        <p:grpSpPr>
          <a:xfrm>
            <a:off x="1417678" y="9473001"/>
            <a:ext cx="1125421" cy="1892464"/>
            <a:chOff x="1406775" y="9492610"/>
            <a:chExt cx="1125421" cy="1892464"/>
          </a:xfrm>
        </p:grpSpPr>
        <p:sp>
          <p:nvSpPr>
            <p:cNvPr id="2310" name="Google Shape;2310;p23"/>
            <p:cNvSpPr/>
            <p:nvPr/>
          </p:nvSpPr>
          <p:spPr>
            <a:xfrm>
              <a:off x="1406775" y="9492610"/>
              <a:ext cx="1125421" cy="1163047"/>
            </a:xfrm>
            <a:custGeom>
              <a:rect b="b" l="l" r="r" t="t"/>
              <a:pathLst>
                <a:path extrusionOk="0" h="1788" w="1729">
                  <a:moveTo>
                    <a:pt x="1680" y="995"/>
                  </a:moveTo>
                  <a:lnTo>
                    <a:pt x="1680" y="995"/>
                  </a:lnTo>
                  <a:cubicBezTo>
                    <a:pt x="1674" y="990"/>
                    <a:pt x="1674" y="990"/>
                    <a:pt x="1674" y="990"/>
                  </a:cubicBezTo>
                  <a:cubicBezTo>
                    <a:pt x="1664" y="963"/>
                    <a:pt x="1647" y="936"/>
                    <a:pt x="1626" y="909"/>
                  </a:cubicBezTo>
                  <a:cubicBezTo>
                    <a:pt x="1642" y="872"/>
                    <a:pt x="1653" y="829"/>
                    <a:pt x="1658" y="780"/>
                  </a:cubicBezTo>
                  <a:cubicBezTo>
                    <a:pt x="1664" y="656"/>
                    <a:pt x="1626" y="533"/>
                    <a:pt x="1540" y="441"/>
                  </a:cubicBezTo>
                  <a:cubicBezTo>
                    <a:pt x="1513" y="414"/>
                    <a:pt x="1480" y="387"/>
                    <a:pt x="1448" y="360"/>
                  </a:cubicBezTo>
                  <a:cubicBezTo>
                    <a:pt x="1432" y="349"/>
                    <a:pt x="1416" y="339"/>
                    <a:pt x="1394" y="328"/>
                  </a:cubicBezTo>
                  <a:cubicBezTo>
                    <a:pt x="1394" y="285"/>
                    <a:pt x="1378" y="247"/>
                    <a:pt x="1362" y="204"/>
                  </a:cubicBezTo>
                  <a:cubicBezTo>
                    <a:pt x="1335" y="150"/>
                    <a:pt x="1292" y="102"/>
                    <a:pt x="1238" y="64"/>
                  </a:cubicBezTo>
                  <a:cubicBezTo>
                    <a:pt x="1179" y="21"/>
                    <a:pt x="1125" y="10"/>
                    <a:pt x="1055" y="0"/>
                  </a:cubicBezTo>
                  <a:cubicBezTo>
                    <a:pt x="1023" y="0"/>
                    <a:pt x="991" y="5"/>
                    <a:pt x="958" y="5"/>
                  </a:cubicBezTo>
                  <a:cubicBezTo>
                    <a:pt x="894" y="16"/>
                    <a:pt x="834" y="48"/>
                    <a:pt x="786" y="91"/>
                  </a:cubicBezTo>
                  <a:cubicBezTo>
                    <a:pt x="748" y="123"/>
                    <a:pt x="721" y="161"/>
                    <a:pt x="700" y="199"/>
                  </a:cubicBezTo>
                  <a:cubicBezTo>
                    <a:pt x="684" y="199"/>
                    <a:pt x="668" y="193"/>
                    <a:pt x="657" y="193"/>
                  </a:cubicBezTo>
                  <a:cubicBezTo>
                    <a:pt x="619" y="193"/>
                    <a:pt x="587" y="199"/>
                    <a:pt x="549" y="199"/>
                  </a:cubicBezTo>
                  <a:cubicBezTo>
                    <a:pt x="474" y="215"/>
                    <a:pt x="409" y="247"/>
                    <a:pt x="355" y="296"/>
                  </a:cubicBezTo>
                  <a:cubicBezTo>
                    <a:pt x="275" y="366"/>
                    <a:pt x="226" y="463"/>
                    <a:pt x="221" y="570"/>
                  </a:cubicBezTo>
                  <a:cubicBezTo>
                    <a:pt x="215" y="603"/>
                    <a:pt x="221" y="635"/>
                    <a:pt x="226" y="667"/>
                  </a:cubicBezTo>
                  <a:cubicBezTo>
                    <a:pt x="215" y="672"/>
                    <a:pt x="210" y="678"/>
                    <a:pt x="199" y="678"/>
                  </a:cubicBezTo>
                  <a:cubicBezTo>
                    <a:pt x="124" y="732"/>
                    <a:pt x="124" y="732"/>
                    <a:pt x="124" y="732"/>
                  </a:cubicBezTo>
                  <a:cubicBezTo>
                    <a:pt x="75" y="775"/>
                    <a:pt x="43" y="823"/>
                    <a:pt x="22" y="882"/>
                  </a:cubicBezTo>
                  <a:cubicBezTo>
                    <a:pt x="11" y="915"/>
                    <a:pt x="0" y="947"/>
                    <a:pt x="0" y="979"/>
                  </a:cubicBezTo>
                  <a:cubicBezTo>
                    <a:pt x="6" y="1012"/>
                    <a:pt x="6" y="1039"/>
                    <a:pt x="6" y="1071"/>
                  </a:cubicBezTo>
                  <a:cubicBezTo>
                    <a:pt x="22" y="1136"/>
                    <a:pt x="49" y="1189"/>
                    <a:pt x="92" y="1243"/>
                  </a:cubicBezTo>
                  <a:cubicBezTo>
                    <a:pt x="151" y="1308"/>
                    <a:pt x="232" y="1351"/>
                    <a:pt x="323" y="1362"/>
                  </a:cubicBezTo>
                  <a:cubicBezTo>
                    <a:pt x="323" y="1464"/>
                    <a:pt x="361" y="1566"/>
                    <a:pt x="431" y="1647"/>
                  </a:cubicBezTo>
                  <a:cubicBezTo>
                    <a:pt x="458" y="1669"/>
                    <a:pt x="485" y="1695"/>
                    <a:pt x="511" y="1717"/>
                  </a:cubicBezTo>
                  <a:cubicBezTo>
                    <a:pt x="571" y="1760"/>
                    <a:pt x="641" y="1782"/>
                    <a:pt x="716" y="1787"/>
                  </a:cubicBezTo>
                  <a:cubicBezTo>
                    <a:pt x="748" y="1787"/>
                    <a:pt x="791" y="1787"/>
                    <a:pt x="824" y="1782"/>
                  </a:cubicBezTo>
                  <a:cubicBezTo>
                    <a:pt x="834" y="1782"/>
                    <a:pt x="834" y="1782"/>
                    <a:pt x="851" y="1776"/>
                  </a:cubicBezTo>
                  <a:cubicBezTo>
                    <a:pt x="851" y="1539"/>
                    <a:pt x="851" y="1539"/>
                    <a:pt x="851" y="1539"/>
                  </a:cubicBezTo>
                  <a:cubicBezTo>
                    <a:pt x="592" y="1184"/>
                    <a:pt x="592" y="1184"/>
                    <a:pt x="592" y="1184"/>
                  </a:cubicBezTo>
                  <a:cubicBezTo>
                    <a:pt x="872" y="1394"/>
                    <a:pt x="872" y="1394"/>
                    <a:pt x="872" y="1394"/>
                  </a:cubicBezTo>
                  <a:cubicBezTo>
                    <a:pt x="926" y="834"/>
                    <a:pt x="926" y="834"/>
                    <a:pt x="926" y="834"/>
                  </a:cubicBezTo>
                  <a:cubicBezTo>
                    <a:pt x="969" y="1394"/>
                    <a:pt x="969" y="1394"/>
                    <a:pt x="969" y="1394"/>
                  </a:cubicBezTo>
                  <a:cubicBezTo>
                    <a:pt x="1254" y="1179"/>
                    <a:pt x="1254" y="1179"/>
                    <a:pt x="1254" y="1179"/>
                  </a:cubicBezTo>
                  <a:cubicBezTo>
                    <a:pt x="991" y="1539"/>
                    <a:pt x="991" y="1539"/>
                    <a:pt x="991" y="1539"/>
                  </a:cubicBezTo>
                  <a:cubicBezTo>
                    <a:pt x="991" y="1712"/>
                    <a:pt x="991" y="1712"/>
                    <a:pt x="991" y="1712"/>
                  </a:cubicBezTo>
                  <a:cubicBezTo>
                    <a:pt x="1007" y="1701"/>
                    <a:pt x="1018" y="1695"/>
                    <a:pt x="1028" y="1685"/>
                  </a:cubicBezTo>
                  <a:cubicBezTo>
                    <a:pt x="1039" y="1674"/>
                    <a:pt x="1055" y="1658"/>
                    <a:pt x="1066" y="1641"/>
                  </a:cubicBezTo>
                  <a:cubicBezTo>
                    <a:pt x="1152" y="1679"/>
                    <a:pt x="1244" y="1690"/>
                    <a:pt x="1335" y="1674"/>
                  </a:cubicBezTo>
                  <a:cubicBezTo>
                    <a:pt x="1464" y="1647"/>
                    <a:pt x="1577" y="1572"/>
                    <a:pt x="1647" y="1469"/>
                  </a:cubicBezTo>
                  <a:cubicBezTo>
                    <a:pt x="1690" y="1399"/>
                    <a:pt x="1717" y="1324"/>
                    <a:pt x="1723" y="1238"/>
                  </a:cubicBezTo>
                  <a:cubicBezTo>
                    <a:pt x="1728" y="1152"/>
                    <a:pt x="1717" y="1071"/>
                    <a:pt x="1680" y="995"/>
                  </a:cubicBezTo>
                </a:path>
              </a:pathLst>
            </a:custGeom>
            <a:solidFill>
              <a:srgbClr val="544D29"/>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1" name="Google Shape;2311;p23"/>
            <p:cNvSpPr/>
            <p:nvPr/>
          </p:nvSpPr>
          <p:spPr>
            <a:xfrm>
              <a:off x="1794358" y="10035366"/>
              <a:ext cx="430646" cy="1349708"/>
            </a:xfrm>
            <a:custGeom>
              <a:rect b="b" l="l" r="r" t="t"/>
              <a:pathLst>
                <a:path extrusionOk="0" h="2074" w="663">
                  <a:moveTo>
                    <a:pt x="662" y="345"/>
                  </a:moveTo>
                  <a:lnTo>
                    <a:pt x="377" y="560"/>
                  </a:lnTo>
                  <a:lnTo>
                    <a:pt x="329" y="0"/>
                  </a:lnTo>
                  <a:lnTo>
                    <a:pt x="280" y="560"/>
                  </a:lnTo>
                  <a:lnTo>
                    <a:pt x="0" y="350"/>
                  </a:lnTo>
                  <a:lnTo>
                    <a:pt x="259" y="705"/>
                  </a:lnTo>
                  <a:lnTo>
                    <a:pt x="259" y="942"/>
                  </a:lnTo>
                  <a:lnTo>
                    <a:pt x="259" y="2073"/>
                  </a:lnTo>
                  <a:lnTo>
                    <a:pt x="399" y="2073"/>
                  </a:lnTo>
                  <a:lnTo>
                    <a:pt x="399" y="878"/>
                  </a:lnTo>
                  <a:lnTo>
                    <a:pt x="399" y="705"/>
                  </a:lnTo>
                  <a:lnTo>
                    <a:pt x="662" y="345"/>
                  </a:lnTo>
                </a:path>
              </a:pathLst>
            </a:custGeom>
            <a:solidFill>
              <a:srgbClr val="B5752A"/>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12" name="Google Shape;2312;p23"/>
          <p:cNvSpPr/>
          <p:nvPr/>
        </p:nvSpPr>
        <p:spPr>
          <a:xfrm>
            <a:off x="10082271" y="10845683"/>
            <a:ext cx="2681487" cy="804081"/>
          </a:xfrm>
          <a:custGeom>
            <a:rect b="b" l="l" r="r" t="t"/>
            <a:pathLst>
              <a:path extrusionOk="0" h="1234" w="4120">
                <a:moveTo>
                  <a:pt x="4119" y="291"/>
                </a:moveTo>
                <a:lnTo>
                  <a:pt x="4119" y="291"/>
                </a:lnTo>
                <a:cubicBezTo>
                  <a:pt x="4103" y="291"/>
                  <a:pt x="4086" y="285"/>
                  <a:pt x="4070" y="285"/>
                </a:cubicBezTo>
                <a:cubicBezTo>
                  <a:pt x="3920" y="285"/>
                  <a:pt x="3780" y="366"/>
                  <a:pt x="3726" y="495"/>
                </a:cubicBezTo>
                <a:cubicBezTo>
                  <a:pt x="3677" y="404"/>
                  <a:pt x="3586" y="328"/>
                  <a:pt x="3478" y="328"/>
                </a:cubicBezTo>
                <a:cubicBezTo>
                  <a:pt x="3408" y="328"/>
                  <a:pt x="3349" y="344"/>
                  <a:pt x="3295" y="377"/>
                </a:cubicBezTo>
                <a:cubicBezTo>
                  <a:pt x="3290" y="361"/>
                  <a:pt x="3284" y="350"/>
                  <a:pt x="3274" y="334"/>
                </a:cubicBezTo>
                <a:cubicBezTo>
                  <a:pt x="3258" y="301"/>
                  <a:pt x="3241" y="274"/>
                  <a:pt x="3220" y="248"/>
                </a:cubicBezTo>
                <a:cubicBezTo>
                  <a:pt x="3177" y="204"/>
                  <a:pt x="3128" y="172"/>
                  <a:pt x="3069" y="151"/>
                </a:cubicBezTo>
                <a:cubicBezTo>
                  <a:pt x="2994" y="118"/>
                  <a:pt x="2897" y="129"/>
                  <a:pt x="2821" y="167"/>
                </a:cubicBezTo>
                <a:cubicBezTo>
                  <a:pt x="2751" y="199"/>
                  <a:pt x="2698" y="258"/>
                  <a:pt x="2671" y="328"/>
                </a:cubicBezTo>
                <a:cubicBezTo>
                  <a:pt x="2622" y="301"/>
                  <a:pt x="2574" y="285"/>
                  <a:pt x="2525" y="280"/>
                </a:cubicBezTo>
                <a:cubicBezTo>
                  <a:pt x="2498" y="280"/>
                  <a:pt x="2471" y="280"/>
                  <a:pt x="2445" y="285"/>
                </a:cubicBezTo>
                <a:cubicBezTo>
                  <a:pt x="2391" y="296"/>
                  <a:pt x="2342" y="317"/>
                  <a:pt x="2299" y="355"/>
                </a:cubicBezTo>
                <a:cubicBezTo>
                  <a:pt x="2294" y="355"/>
                  <a:pt x="2294" y="361"/>
                  <a:pt x="2289" y="366"/>
                </a:cubicBezTo>
                <a:cubicBezTo>
                  <a:pt x="2240" y="301"/>
                  <a:pt x="2165" y="258"/>
                  <a:pt x="2084" y="258"/>
                </a:cubicBezTo>
                <a:cubicBezTo>
                  <a:pt x="1917" y="258"/>
                  <a:pt x="1772" y="361"/>
                  <a:pt x="1761" y="533"/>
                </a:cubicBezTo>
                <a:cubicBezTo>
                  <a:pt x="1761" y="538"/>
                  <a:pt x="1761" y="543"/>
                  <a:pt x="1761" y="543"/>
                </a:cubicBezTo>
                <a:cubicBezTo>
                  <a:pt x="1756" y="543"/>
                  <a:pt x="1750" y="538"/>
                  <a:pt x="1739" y="533"/>
                </a:cubicBezTo>
                <a:cubicBezTo>
                  <a:pt x="1686" y="495"/>
                  <a:pt x="1621" y="468"/>
                  <a:pt x="1556" y="457"/>
                </a:cubicBezTo>
                <a:cubicBezTo>
                  <a:pt x="1540" y="328"/>
                  <a:pt x="1433" y="204"/>
                  <a:pt x="1298" y="204"/>
                </a:cubicBezTo>
                <a:cubicBezTo>
                  <a:pt x="1276" y="204"/>
                  <a:pt x="1255" y="204"/>
                  <a:pt x="1233" y="210"/>
                </a:cubicBezTo>
                <a:cubicBezTo>
                  <a:pt x="1201" y="97"/>
                  <a:pt x="1099" y="0"/>
                  <a:pt x="980" y="0"/>
                </a:cubicBezTo>
                <a:cubicBezTo>
                  <a:pt x="824" y="0"/>
                  <a:pt x="684" y="102"/>
                  <a:pt x="674" y="264"/>
                </a:cubicBezTo>
                <a:cubicBezTo>
                  <a:pt x="668" y="280"/>
                  <a:pt x="668" y="296"/>
                  <a:pt x="674" y="307"/>
                </a:cubicBezTo>
                <a:cubicBezTo>
                  <a:pt x="668" y="307"/>
                  <a:pt x="663" y="301"/>
                  <a:pt x="657" y="296"/>
                </a:cubicBezTo>
                <a:cubicBezTo>
                  <a:pt x="620" y="269"/>
                  <a:pt x="582" y="258"/>
                  <a:pt x="533" y="253"/>
                </a:cubicBezTo>
                <a:cubicBezTo>
                  <a:pt x="469" y="258"/>
                  <a:pt x="469" y="258"/>
                  <a:pt x="469" y="258"/>
                </a:cubicBezTo>
                <a:cubicBezTo>
                  <a:pt x="426" y="269"/>
                  <a:pt x="383" y="285"/>
                  <a:pt x="351" y="317"/>
                </a:cubicBezTo>
                <a:cubicBezTo>
                  <a:pt x="297" y="361"/>
                  <a:pt x="270" y="425"/>
                  <a:pt x="264" y="490"/>
                </a:cubicBezTo>
                <a:cubicBezTo>
                  <a:pt x="259" y="527"/>
                  <a:pt x="270" y="571"/>
                  <a:pt x="286" y="608"/>
                </a:cubicBezTo>
                <a:cubicBezTo>
                  <a:pt x="259" y="608"/>
                  <a:pt x="232" y="608"/>
                  <a:pt x="205" y="614"/>
                </a:cubicBezTo>
                <a:cubicBezTo>
                  <a:pt x="71" y="630"/>
                  <a:pt x="0" y="791"/>
                  <a:pt x="54" y="910"/>
                </a:cubicBezTo>
                <a:cubicBezTo>
                  <a:pt x="119" y="1033"/>
                  <a:pt x="275" y="1055"/>
                  <a:pt x="383" y="974"/>
                </a:cubicBezTo>
                <a:cubicBezTo>
                  <a:pt x="447" y="915"/>
                  <a:pt x="507" y="872"/>
                  <a:pt x="587" y="840"/>
                </a:cubicBezTo>
                <a:cubicBezTo>
                  <a:pt x="684" y="942"/>
                  <a:pt x="846" y="974"/>
                  <a:pt x="991" y="985"/>
                </a:cubicBezTo>
                <a:cubicBezTo>
                  <a:pt x="1088" y="996"/>
                  <a:pt x="1185" y="985"/>
                  <a:pt x="1287" y="990"/>
                </a:cubicBezTo>
                <a:cubicBezTo>
                  <a:pt x="1389" y="1001"/>
                  <a:pt x="1465" y="1028"/>
                  <a:pt x="1567" y="1039"/>
                </a:cubicBezTo>
                <a:cubicBezTo>
                  <a:pt x="1594" y="1044"/>
                  <a:pt x="1621" y="1044"/>
                  <a:pt x="1643" y="1039"/>
                </a:cubicBezTo>
                <a:cubicBezTo>
                  <a:pt x="1680" y="1146"/>
                  <a:pt x="1777" y="1233"/>
                  <a:pt x="1890" y="1233"/>
                </a:cubicBezTo>
                <a:cubicBezTo>
                  <a:pt x="1982" y="1233"/>
                  <a:pt x="2068" y="1195"/>
                  <a:pt x="2127" y="1136"/>
                </a:cubicBezTo>
                <a:cubicBezTo>
                  <a:pt x="2138" y="1136"/>
                  <a:pt x="2148" y="1141"/>
                  <a:pt x="2165" y="1141"/>
                </a:cubicBezTo>
                <a:cubicBezTo>
                  <a:pt x="2321" y="1152"/>
                  <a:pt x="2482" y="1136"/>
                  <a:pt x="2644" y="1146"/>
                </a:cubicBezTo>
                <a:cubicBezTo>
                  <a:pt x="2794" y="1152"/>
                  <a:pt x="2951" y="1157"/>
                  <a:pt x="3107" y="1152"/>
                </a:cubicBezTo>
                <a:cubicBezTo>
                  <a:pt x="3274" y="1146"/>
                  <a:pt x="3446" y="1136"/>
                  <a:pt x="3602" y="1076"/>
                </a:cubicBezTo>
                <a:cubicBezTo>
                  <a:pt x="3694" y="1044"/>
                  <a:pt x="3801" y="1001"/>
                  <a:pt x="3887" y="937"/>
                </a:cubicBezTo>
                <a:cubicBezTo>
                  <a:pt x="3925" y="958"/>
                  <a:pt x="3968" y="974"/>
                  <a:pt x="4017" y="974"/>
                </a:cubicBezTo>
                <a:cubicBezTo>
                  <a:pt x="4049" y="974"/>
                  <a:pt x="4086" y="969"/>
                  <a:pt x="4119" y="958"/>
                </a:cubicBezTo>
                <a:lnTo>
                  <a:pt x="4119" y="291"/>
                </a:lnTo>
              </a:path>
            </a:pathLst>
          </a:custGeom>
          <a:solidFill>
            <a:srgbClr val="3FB877"/>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13" name="Google Shape;2313;p23"/>
          <p:cNvGrpSpPr/>
          <p:nvPr/>
        </p:nvGrpSpPr>
        <p:grpSpPr>
          <a:xfrm>
            <a:off x="10904" y="10825582"/>
            <a:ext cx="2701583" cy="706443"/>
            <a:chOff x="1" y="10845191"/>
            <a:chExt cx="2701583" cy="706443"/>
          </a:xfrm>
        </p:grpSpPr>
        <p:sp>
          <p:nvSpPr>
            <p:cNvPr id="2314" name="Google Shape;2314;p23"/>
            <p:cNvSpPr/>
            <p:nvPr/>
          </p:nvSpPr>
          <p:spPr>
            <a:xfrm>
              <a:off x="1" y="10845191"/>
              <a:ext cx="1202938" cy="686340"/>
            </a:xfrm>
            <a:custGeom>
              <a:rect b="b" l="l" r="r" t="t"/>
              <a:pathLst>
                <a:path extrusionOk="0" h="1056" w="1848">
                  <a:moveTo>
                    <a:pt x="1583" y="387"/>
                  </a:moveTo>
                  <a:lnTo>
                    <a:pt x="1583" y="387"/>
                  </a:lnTo>
                  <a:cubicBezTo>
                    <a:pt x="1491" y="387"/>
                    <a:pt x="1405" y="419"/>
                    <a:pt x="1351" y="484"/>
                  </a:cubicBezTo>
                  <a:cubicBezTo>
                    <a:pt x="1357" y="468"/>
                    <a:pt x="1362" y="446"/>
                    <a:pt x="1362" y="419"/>
                  </a:cubicBezTo>
                  <a:cubicBezTo>
                    <a:pt x="1373" y="301"/>
                    <a:pt x="1270" y="166"/>
                    <a:pt x="1141" y="166"/>
                  </a:cubicBezTo>
                  <a:cubicBezTo>
                    <a:pt x="1071" y="166"/>
                    <a:pt x="1001" y="193"/>
                    <a:pt x="953" y="236"/>
                  </a:cubicBezTo>
                  <a:cubicBezTo>
                    <a:pt x="942" y="145"/>
                    <a:pt x="878" y="43"/>
                    <a:pt x="786" y="21"/>
                  </a:cubicBezTo>
                  <a:cubicBezTo>
                    <a:pt x="781" y="21"/>
                    <a:pt x="781" y="21"/>
                    <a:pt x="781" y="21"/>
                  </a:cubicBezTo>
                  <a:cubicBezTo>
                    <a:pt x="711" y="5"/>
                    <a:pt x="651" y="0"/>
                    <a:pt x="587" y="32"/>
                  </a:cubicBezTo>
                  <a:cubicBezTo>
                    <a:pt x="506" y="75"/>
                    <a:pt x="447" y="156"/>
                    <a:pt x="441" y="242"/>
                  </a:cubicBezTo>
                  <a:cubicBezTo>
                    <a:pt x="441" y="280"/>
                    <a:pt x="447" y="317"/>
                    <a:pt x="458" y="349"/>
                  </a:cubicBezTo>
                  <a:cubicBezTo>
                    <a:pt x="447" y="344"/>
                    <a:pt x="441" y="344"/>
                    <a:pt x="436" y="339"/>
                  </a:cubicBezTo>
                  <a:cubicBezTo>
                    <a:pt x="431" y="339"/>
                    <a:pt x="431" y="339"/>
                    <a:pt x="431" y="339"/>
                  </a:cubicBezTo>
                  <a:cubicBezTo>
                    <a:pt x="393" y="328"/>
                    <a:pt x="355" y="323"/>
                    <a:pt x="318" y="328"/>
                  </a:cubicBezTo>
                  <a:cubicBezTo>
                    <a:pt x="274" y="339"/>
                    <a:pt x="237" y="355"/>
                    <a:pt x="210" y="382"/>
                  </a:cubicBezTo>
                  <a:cubicBezTo>
                    <a:pt x="167" y="419"/>
                    <a:pt x="140" y="473"/>
                    <a:pt x="135" y="527"/>
                  </a:cubicBezTo>
                  <a:cubicBezTo>
                    <a:pt x="113" y="522"/>
                    <a:pt x="91" y="516"/>
                    <a:pt x="75" y="516"/>
                  </a:cubicBezTo>
                  <a:cubicBezTo>
                    <a:pt x="48" y="516"/>
                    <a:pt x="27" y="516"/>
                    <a:pt x="5" y="522"/>
                  </a:cubicBezTo>
                  <a:lnTo>
                    <a:pt x="0" y="522"/>
                  </a:lnTo>
                  <a:cubicBezTo>
                    <a:pt x="0" y="1028"/>
                    <a:pt x="0" y="1028"/>
                    <a:pt x="0" y="1028"/>
                  </a:cubicBezTo>
                  <a:cubicBezTo>
                    <a:pt x="11" y="1028"/>
                    <a:pt x="22" y="1033"/>
                    <a:pt x="32" y="1033"/>
                  </a:cubicBezTo>
                  <a:cubicBezTo>
                    <a:pt x="59" y="1033"/>
                    <a:pt x="81" y="1028"/>
                    <a:pt x="102" y="1028"/>
                  </a:cubicBezTo>
                  <a:cubicBezTo>
                    <a:pt x="151" y="1017"/>
                    <a:pt x="188" y="1001"/>
                    <a:pt x="226" y="969"/>
                  </a:cubicBezTo>
                  <a:cubicBezTo>
                    <a:pt x="226" y="969"/>
                    <a:pt x="226" y="963"/>
                    <a:pt x="232" y="963"/>
                  </a:cubicBezTo>
                  <a:cubicBezTo>
                    <a:pt x="280" y="990"/>
                    <a:pt x="334" y="1001"/>
                    <a:pt x="382" y="1012"/>
                  </a:cubicBezTo>
                  <a:cubicBezTo>
                    <a:pt x="506" y="1044"/>
                    <a:pt x="641" y="1055"/>
                    <a:pt x="764" y="1055"/>
                  </a:cubicBezTo>
                  <a:cubicBezTo>
                    <a:pt x="878" y="1055"/>
                    <a:pt x="974" y="990"/>
                    <a:pt x="996" y="882"/>
                  </a:cubicBezTo>
                  <a:cubicBezTo>
                    <a:pt x="1034" y="872"/>
                    <a:pt x="1071" y="855"/>
                    <a:pt x="1098" y="839"/>
                  </a:cubicBezTo>
                  <a:cubicBezTo>
                    <a:pt x="1114" y="829"/>
                    <a:pt x="1130" y="818"/>
                    <a:pt x="1141" y="807"/>
                  </a:cubicBezTo>
                  <a:cubicBezTo>
                    <a:pt x="1157" y="807"/>
                    <a:pt x="1179" y="807"/>
                    <a:pt x="1195" y="807"/>
                  </a:cubicBezTo>
                  <a:cubicBezTo>
                    <a:pt x="1227" y="807"/>
                    <a:pt x="1260" y="807"/>
                    <a:pt x="1292" y="812"/>
                  </a:cubicBezTo>
                  <a:cubicBezTo>
                    <a:pt x="1308" y="812"/>
                    <a:pt x="1319" y="812"/>
                    <a:pt x="1335" y="812"/>
                  </a:cubicBezTo>
                  <a:cubicBezTo>
                    <a:pt x="1378" y="882"/>
                    <a:pt x="1453" y="931"/>
                    <a:pt x="1540" y="931"/>
                  </a:cubicBezTo>
                  <a:cubicBezTo>
                    <a:pt x="1690" y="931"/>
                    <a:pt x="1819" y="839"/>
                    <a:pt x="1836" y="678"/>
                  </a:cubicBezTo>
                  <a:cubicBezTo>
                    <a:pt x="1847" y="538"/>
                    <a:pt x="1728" y="387"/>
                    <a:pt x="1583" y="387"/>
                  </a:cubicBezTo>
                </a:path>
              </a:pathLst>
            </a:custGeom>
            <a:solidFill>
              <a:schemeClr val="accent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5" name="Google Shape;2315;p23"/>
            <p:cNvSpPr/>
            <p:nvPr/>
          </p:nvSpPr>
          <p:spPr>
            <a:xfrm>
              <a:off x="1599132" y="10902626"/>
              <a:ext cx="1102452" cy="649008"/>
            </a:xfrm>
            <a:custGeom>
              <a:rect b="b" l="l" r="r" t="t"/>
              <a:pathLst>
                <a:path extrusionOk="0" h="997" w="1692">
                  <a:moveTo>
                    <a:pt x="1685" y="705"/>
                  </a:moveTo>
                  <a:lnTo>
                    <a:pt x="1685" y="705"/>
                  </a:lnTo>
                  <a:cubicBezTo>
                    <a:pt x="1680" y="678"/>
                    <a:pt x="1674" y="662"/>
                    <a:pt x="1664" y="646"/>
                  </a:cubicBezTo>
                  <a:cubicBezTo>
                    <a:pt x="1664" y="646"/>
                    <a:pt x="1664" y="646"/>
                    <a:pt x="1664" y="651"/>
                  </a:cubicBezTo>
                  <a:cubicBezTo>
                    <a:pt x="1653" y="624"/>
                    <a:pt x="1637" y="603"/>
                    <a:pt x="1620" y="581"/>
                  </a:cubicBezTo>
                  <a:cubicBezTo>
                    <a:pt x="1610" y="565"/>
                    <a:pt x="1594" y="554"/>
                    <a:pt x="1577" y="538"/>
                  </a:cubicBezTo>
                  <a:cubicBezTo>
                    <a:pt x="1561" y="517"/>
                    <a:pt x="1540" y="500"/>
                    <a:pt x="1507" y="495"/>
                  </a:cubicBezTo>
                  <a:cubicBezTo>
                    <a:pt x="1470" y="479"/>
                    <a:pt x="1427" y="484"/>
                    <a:pt x="1389" y="500"/>
                  </a:cubicBezTo>
                  <a:cubicBezTo>
                    <a:pt x="1384" y="441"/>
                    <a:pt x="1357" y="387"/>
                    <a:pt x="1319" y="344"/>
                  </a:cubicBezTo>
                  <a:cubicBezTo>
                    <a:pt x="1303" y="328"/>
                    <a:pt x="1287" y="312"/>
                    <a:pt x="1265" y="296"/>
                  </a:cubicBezTo>
                  <a:cubicBezTo>
                    <a:pt x="1228" y="269"/>
                    <a:pt x="1184" y="258"/>
                    <a:pt x="1136" y="253"/>
                  </a:cubicBezTo>
                  <a:cubicBezTo>
                    <a:pt x="1109" y="253"/>
                    <a:pt x="1088" y="253"/>
                    <a:pt x="1061" y="258"/>
                  </a:cubicBezTo>
                  <a:cubicBezTo>
                    <a:pt x="1023" y="263"/>
                    <a:pt x="980" y="280"/>
                    <a:pt x="948" y="307"/>
                  </a:cubicBezTo>
                  <a:cubicBezTo>
                    <a:pt x="953" y="296"/>
                    <a:pt x="953" y="285"/>
                    <a:pt x="953" y="280"/>
                  </a:cubicBezTo>
                  <a:cubicBezTo>
                    <a:pt x="964" y="145"/>
                    <a:pt x="856" y="0"/>
                    <a:pt x="716" y="0"/>
                  </a:cubicBezTo>
                  <a:cubicBezTo>
                    <a:pt x="576" y="0"/>
                    <a:pt x="452" y="91"/>
                    <a:pt x="442" y="237"/>
                  </a:cubicBezTo>
                  <a:cubicBezTo>
                    <a:pt x="442" y="242"/>
                    <a:pt x="442" y="242"/>
                    <a:pt x="442" y="242"/>
                  </a:cubicBezTo>
                  <a:cubicBezTo>
                    <a:pt x="415" y="231"/>
                    <a:pt x="382" y="220"/>
                    <a:pt x="350" y="220"/>
                  </a:cubicBezTo>
                  <a:cubicBezTo>
                    <a:pt x="280" y="220"/>
                    <a:pt x="280" y="220"/>
                    <a:pt x="280" y="220"/>
                  </a:cubicBezTo>
                  <a:cubicBezTo>
                    <a:pt x="237" y="231"/>
                    <a:pt x="194" y="253"/>
                    <a:pt x="156" y="285"/>
                  </a:cubicBezTo>
                  <a:cubicBezTo>
                    <a:pt x="108" y="328"/>
                    <a:pt x="76" y="393"/>
                    <a:pt x="70" y="457"/>
                  </a:cubicBezTo>
                  <a:cubicBezTo>
                    <a:pt x="70" y="489"/>
                    <a:pt x="70" y="522"/>
                    <a:pt x="81" y="554"/>
                  </a:cubicBezTo>
                  <a:cubicBezTo>
                    <a:pt x="0" y="705"/>
                    <a:pt x="86" y="942"/>
                    <a:pt x="296" y="974"/>
                  </a:cubicBezTo>
                  <a:cubicBezTo>
                    <a:pt x="469" y="996"/>
                    <a:pt x="668" y="942"/>
                    <a:pt x="835" y="920"/>
                  </a:cubicBezTo>
                  <a:cubicBezTo>
                    <a:pt x="996" y="899"/>
                    <a:pt x="1195" y="904"/>
                    <a:pt x="1346" y="829"/>
                  </a:cubicBezTo>
                  <a:cubicBezTo>
                    <a:pt x="1378" y="883"/>
                    <a:pt x="1427" y="920"/>
                    <a:pt x="1497" y="926"/>
                  </a:cubicBezTo>
                  <a:cubicBezTo>
                    <a:pt x="1561" y="926"/>
                    <a:pt x="1615" y="899"/>
                    <a:pt x="1653" y="850"/>
                  </a:cubicBezTo>
                  <a:cubicBezTo>
                    <a:pt x="1664" y="834"/>
                    <a:pt x="1674" y="818"/>
                    <a:pt x="1680" y="796"/>
                  </a:cubicBezTo>
                  <a:cubicBezTo>
                    <a:pt x="1691" y="769"/>
                    <a:pt x="1691" y="737"/>
                    <a:pt x="1685" y="705"/>
                  </a:cubicBezTo>
                </a:path>
              </a:pathLst>
            </a:custGeom>
            <a:solidFill>
              <a:schemeClr val="accent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16" name="Google Shape;2316;p23"/>
          <p:cNvSpPr/>
          <p:nvPr/>
        </p:nvSpPr>
        <p:spPr>
          <a:xfrm>
            <a:off x="5276264" y="10883017"/>
            <a:ext cx="1099583" cy="649008"/>
          </a:xfrm>
          <a:custGeom>
            <a:rect b="b" l="l" r="r" t="t"/>
            <a:pathLst>
              <a:path extrusionOk="0" h="997" w="1691">
                <a:moveTo>
                  <a:pt x="1685" y="705"/>
                </a:moveTo>
                <a:lnTo>
                  <a:pt x="1685" y="705"/>
                </a:lnTo>
                <a:cubicBezTo>
                  <a:pt x="1680" y="678"/>
                  <a:pt x="1674" y="662"/>
                  <a:pt x="1664" y="646"/>
                </a:cubicBezTo>
                <a:cubicBezTo>
                  <a:pt x="1664" y="646"/>
                  <a:pt x="1664" y="646"/>
                  <a:pt x="1669" y="651"/>
                </a:cubicBezTo>
                <a:cubicBezTo>
                  <a:pt x="1653" y="624"/>
                  <a:pt x="1637" y="603"/>
                  <a:pt x="1620" y="581"/>
                </a:cubicBezTo>
                <a:cubicBezTo>
                  <a:pt x="1610" y="565"/>
                  <a:pt x="1594" y="554"/>
                  <a:pt x="1583" y="538"/>
                </a:cubicBezTo>
                <a:cubicBezTo>
                  <a:pt x="1561" y="517"/>
                  <a:pt x="1540" y="500"/>
                  <a:pt x="1513" y="495"/>
                </a:cubicBezTo>
                <a:cubicBezTo>
                  <a:pt x="1470" y="479"/>
                  <a:pt x="1427" y="484"/>
                  <a:pt x="1389" y="500"/>
                </a:cubicBezTo>
                <a:cubicBezTo>
                  <a:pt x="1384" y="441"/>
                  <a:pt x="1362" y="387"/>
                  <a:pt x="1319" y="344"/>
                </a:cubicBezTo>
                <a:cubicBezTo>
                  <a:pt x="1303" y="328"/>
                  <a:pt x="1287" y="312"/>
                  <a:pt x="1265" y="296"/>
                </a:cubicBezTo>
                <a:cubicBezTo>
                  <a:pt x="1228" y="269"/>
                  <a:pt x="1184" y="258"/>
                  <a:pt x="1136" y="253"/>
                </a:cubicBezTo>
                <a:cubicBezTo>
                  <a:pt x="1109" y="253"/>
                  <a:pt x="1087" y="253"/>
                  <a:pt x="1066" y="258"/>
                </a:cubicBezTo>
                <a:cubicBezTo>
                  <a:pt x="1023" y="263"/>
                  <a:pt x="985" y="280"/>
                  <a:pt x="948" y="307"/>
                </a:cubicBezTo>
                <a:cubicBezTo>
                  <a:pt x="953" y="296"/>
                  <a:pt x="953" y="285"/>
                  <a:pt x="953" y="280"/>
                </a:cubicBezTo>
                <a:cubicBezTo>
                  <a:pt x="964" y="145"/>
                  <a:pt x="856" y="0"/>
                  <a:pt x="716" y="0"/>
                </a:cubicBezTo>
                <a:cubicBezTo>
                  <a:pt x="576" y="0"/>
                  <a:pt x="452" y="91"/>
                  <a:pt x="441" y="237"/>
                </a:cubicBezTo>
                <a:cubicBezTo>
                  <a:pt x="441" y="242"/>
                  <a:pt x="441" y="242"/>
                  <a:pt x="441" y="242"/>
                </a:cubicBezTo>
                <a:cubicBezTo>
                  <a:pt x="415" y="231"/>
                  <a:pt x="382" y="220"/>
                  <a:pt x="350" y="220"/>
                </a:cubicBezTo>
                <a:cubicBezTo>
                  <a:pt x="285" y="220"/>
                  <a:pt x="285" y="220"/>
                  <a:pt x="285" y="220"/>
                </a:cubicBezTo>
                <a:cubicBezTo>
                  <a:pt x="237" y="231"/>
                  <a:pt x="194" y="253"/>
                  <a:pt x="156" y="285"/>
                </a:cubicBezTo>
                <a:cubicBezTo>
                  <a:pt x="108" y="328"/>
                  <a:pt x="75" y="393"/>
                  <a:pt x="70" y="457"/>
                </a:cubicBezTo>
                <a:cubicBezTo>
                  <a:pt x="70" y="489"/>
                  <a:pt x="75" y="522"/>
                  <a:pt x="81" y="554"/>
                </a:cubicBezTo>
                <a:cubicBezTo>
                  <a:pt x="0" y="705"/>
                  <a:pt x="86" y="942"/>
                  <a:pt x="302" y="974"/>
                </a:cubicBezTo>
                <a:cubicBezTo>
                  <a:pt x="468" y="996"/>
                  <a:pt x="668" y="942"/>
                  <a:pt x="840" y="920"/>
                </a:cubicBezTo>
                <a:cubicBezTo>
                  <a:pt x="996" y="899"/>
                  <a:pt x="1200" y="904"/>
                  <a:pt x="1346" y="829"/>
                </a:cubicBezTo>
                <a:cubicBezTo>
                  <a:pt x="1378" y="883"/>
                  <a:pt x="1432" y="920"/>
                  <a:pt x="1497" y="926"/>
                </a:cubicBezTo>
                <a:cubicBezTo>
                  <a:pt x="1561" y="926"/>
                  <a:pt x="1615" y="899"/>
                  <a:pt x="1653" y="850"/>
                </a:cubicBezTo>
                <a:cubicBezTo>
                  <a:pt x="1664" y="834"/>
                  <a:pt x="1674" y="818"/>
                  <a:pt x="1680" y="796"/>
                </a:cubicBezTo>
                <a:cubicBezTo>
                  <a:pt x="1690" y="769"/>
                  <a:pt x="1690" y="737"/>
                  <a:pt x="1685" y="705"/>
                </a:cubicBezTo>
              </a:path>
            </a:pathLst>
          </a:custGeom>
          <a:solidFill>
            <a:srgbClr val="3FB877"/>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17" name="Google Shape;2317;p23"/>
          <p:cNvGrpSpPr/>
          <p:nvPr/>
        </p:nvGrpSpPr>
        <p:grpSpPr>
          <a:xfrm>
            <a:off x="160193" y="10314416"/>
            <a:ext cx="1010582" cy="1051049"/>
            <a:chOff x="149290" y="10334025"/>
            <a:chExt cx="1010582" cy="1051049"/>
          </a:xfrm>
        </p:grpSpPr>
        <p:sp>
          <p:nvSpPr>
            <p:cNvPr id="2318" name="Google Shape;2318;p23"/>
            <p:cNvSpPr/>
            <p:nvPr/>
          </p:nvSpPr>
          <p:spPr>
            <a:xfrm>
              <a:off x="149290" y="10334025"/>
              <a:ext cx="1010582" cy="1051049"/>
            </a:xfrm>
            <a:custGeom>
              <a:rect b="b" l="l" r="r" t="t"/>
              <a:pathLst>
                <a:path extrusionOk="0" h="1616" w="1551">
                  <a:moveTo>
                    <a:pt x="1550" y="608"/>
                  </a:moveTo>
                  <a:lnTo>
                    <a:pt x="1410" y="274"/>
                  </a:lnTo>
                  <a:lnTo>
                    <a:pt x="1108" y="274"/>
                  </a:lnTo>
                  <a:lnTo>
                    <a:pt x="1108" y="0"/>
                  </a:lnTo>
                  <a:lnTo>
                    <a:pt x="915" y="0"/>
                  </a:lnTo>
                  <a:lnTo>
                    <a:pt x="915" y="274"/>
                  </a:lnTo>
                  <a:lnTo>
                    <a:pt x="775" y="274"/>
                  </a:lnTo>
                  <a:lnTo>
                    <a:pt x="134" y="274"/>
                  </a:lnTo>
                  <a:lnTo>
                    <a:pt x="0" y="608"/>
                  </a:lnTo>
                  <a:lnTo>
                    <a:pt x="226" y="608"/>
                  </a:lnTo>
                  <a:lnTo>
                    <a:pt x="226" y="1615"/>
                  </a:lnTo>
                  <a:lnTo>
                    <a:pt x="1308" y="1615"/>
                  </a:lnTo>
                  <a:lnTo>
                    <a:pt x="1308" y="608"/>
                  </a:lnTo>
                  <a:lnTo>
                    <a:pt x="1550" y="608"/>
                  </a:lnTo>
                  <a:close/>
                  <a:moveTo>
                    <a:pt x="629" y="1103"/>
                  </a:moveTo>
                  <a:lnTo>
                    <a:pt x="457" y="1103"/>
                  </a:lnTo>
                  <a:lnTo>
                    <a:pt x="457" y="791"/>
                  </a:lnTo>
                  <a:lnTo>
                    <a:pt x="629" y="791"/>
                  </a:lnTo>
                  <a:lnTo>
                    <a:pt x="629" y="1103"/>
                  </a:lnTo>
                  <a:close/>
                  <a:moveTo>
                    <a:pt x="1108" y="1103"/>
                  </a:moveTo>
                  <a:lnTo>
                    <a:pt x="941" y="1103"/>
                  </a:lnTo>
                  <a:lnTo>
                    <a:pt x="941" y="791"/>
                  </a:lnTo>
                  <a:lnTo>
                    <a:pt x="1108" y="791"/>
                  </a:lnTo>
                  <a:lnTo>
                    <a:pt x="1108" y="1103"/>
                  </a:lnTo>
                  <a:close/>
                </a:path>
              </a:pathLst>
            </a:custGeom>
            <a:solidFill>
              <a:schemeClr val="accent3"/>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9" name="Google Shape;2319;p23"/>
            <p:cNvSpPr/>
            <p:nvPr/>
          </p:nvSpPr>
          <p:spPr>
            <a:xfrm>
              <a:off x="763679" y="10848062"/>
              <a:ext cx="109096" cy="203893"/>
            </a:xfrm>
            <a:custGeom>
              <a:rect b="b" l="l" r="r" t="t"/>
              <a:pathLst>
                <a:path extrusionOk="0" h="313" w="168">
                  <a:moveTo>
                    <a:pt x="0" y="312"/>
                  </a:moveTo>
                  <a:lnTo>
                    <a:pt x="167" y="312"/>
                  </a:lnTo>
                  <a:lnTo>
                    <a:pt x="167" y="0"/>
                  </a:lnTo>
                  <a:lnTo>
                    <a:pt x="0" y="0"/>
                  </a:lnTo>
                  <a:lnTo>
                    <a:pt x="0" y="31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0" name="Google Shape;2320;p23"/>
            <p:cNvSpPr/>
            <p:nvPr/>
          </p:nvSpPr>
          <p:spPr>
            <a:xfrm>
              <a:off x="447872" y="10848062"/>
              <a:ext cx="111968" cy="203893"/>
            </a:xfrm>
            <a:custGeom>
              <a:rect b="b" l="l" r="r" t="t"/>
              <a:pathLst>
                <a:path extrusionOk="0" h="313" w="173">
                  <a:moveTo>
                    <a:pt x="0" y="312"/>
                  </a:moveTo>
                  <a:lnTo>
                    <a:pt x="172" y="312"/>
                  </a:lnTo>
                  <a:lnTo>
                    <a:pt x="172" y="0"/>
                  </a:lnTo>
                  <a:lnTo>
                    <a:pt x="0" y="0"/>
                  </a:lnTo>
                  <a:lnTo>
                    <a:pt x="0" y="31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21" name="Google Shape;2321;p23"/>
          <p:cNvGrpSpPr/>
          <p:nvPr/>
        </p:nvGrpSpPr>
        <p:grpSpPr>
          <a:xfrm>
            <a:off x="11813467" y="10285698"/>
            <a:ext cx="855549" cy="1079766"/>
            <a:chOff x="11802564" y="10305307"/>
            <a:chExt cx="855549" cy="1079766"/>
          </a:xfrm>
        </p:grpSpPr>
        <p:sp>
          <p:nvSpPr>
            <p:cNvPr id="2322" name="Google Shape;2322;p23"/>
            <p:cNvSpPr/>
            <p:nvPr/>
          </p:nvSpPr>
          <p:spPr>
            <a:xfrm>
              <a:off x="11802564" y="10305307"/>
              <a:ext cx="855549" cy="1079766"/>
            </a:xfrm>
            <a:custGeom>
              <a:rect b="b" l="l" r="r" t="t"/>
              <a:pathLst>
                <a:path extrusionOk="0" h="1659" w="1314">
                  <a:moveTo>
                    <a:pt x="1313" y="775"/>
                  </a:moveTo>
                  <a:lnTo>
                    <a:pt x="1200" y="339"/>
                  </a:lnTo>
                  <a:lnTo>
                    <a:pt x="657" y="339"/>
                  </a:lnTo>
                  <a:lnTo>
                    <a:pt x="570" y="339"/>
                  </a:lnTo>
                  <a:lnTo>
                    <a:pt x="570" y="0"/>
                  </a:lnTo>
                  <a:lnTo>
                    <a:pt x="409" y="0"/>
                  </a:lnTo>
                  <a:lnTo>
                    <a:pt x="409" y="339"/>
                  </a:lnTo>
                  <a:lnTo>
                    <a:pt x="113" y="339"/>
                  </a:lnTo>
                  <a:lnTo>
                    <a:pt x="0" y="775"/>
                  </a:lnTo>
                  <a:lnTo>
                    <a:pt x="215" y="775"/>
                  </a:lnTo>
                  <a:lnTo>
                    <a:pt x="215" y="1658"/>
                  </a:lnTo>
                  <a:lnTo>
                    <a:pt x="1120" y="1658"/>
                  </a:lnTo>
                  <a:lnTo>
                    <a:pt x="1120" y="775"/>
                  </a:lnTo>
                  <a:lnTo>
                    <a:pt x="1313" y="775"/>
                  </a:lnTo>
                  <a:close/>
                  <a:moveTo>
                    <a:pt x="527" y="1222"/>
                  </a:moveTo>
                  <a:lnTo>
                    <a:pt x="377" y="1222"/>
                  </a:lnTo>
                  <a:lnTo>
                    <a:pt x="377" y="947"/>
                  </a:lnTo>
                  <a:lnTo>
                    <a:pt x="527" y="947"/>
                  </a:lnTo>
                  <a:lnTo>
                    <a:pt x="527" y="1222"/>
                  </a:lnTo>
                  <a:close/>
                  <a:moveTo>
                    <a:pt x="947" y="1222"/>
                  </a:moveTo>
                  <a:lnTo>
                    <a:pt x="802" y="1222"/>
                  </a:lnTo>
                  <a:lnTo>
                    <a:pt x="802" y="947"/>
                  </a:lnTo>
                  <a:lnTo>
                    <a:pt x="947" y="947"/>
                  </a:lnTo>
                  <a:lnTo>
                    <a:pt x="947" y="1222"/>
                  </a:lnTo>
                  <a:close/>
                </a:path>
              </a:pathLst>
            </a:custGeom>
            <a:solidFill>
              <a:schemeClr val="accent4"/>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3" name="Google Shape;2323;p23"/>
            <p:cNvSpPr/>
            <p:nvPr/>
          </p:nvSpPr>
          <p:spPr>
            <a:xfrm>
              <a:off x="12325081" y="10922727"/>
              <a:ext cx="94741" cy="180919"/>
            </a:xfrm>
            <a:custGeom>
              <a:rect b="b" l="l" r="r" t="t"/>
              <a:pathLst>
                <a:path extrusionOk="0" h="276" w="146">
                  <a:moveTo>
                    <a:pt x="0" y="275"/>
                  </a:moveTo>
                  <a:lnTo>
                    <a:pt x="145" y="275"/>
                  </a:lnTo>
                  <a:lnTo>
                    <a:pt x="145" y="0"/>
                  </a:lnTo>
                  <a:lnTo>
                    <a:pt x="0" y="0"/>
                  </a:lnTo>
                  <a:lnTo>
                    <a:pt x="0" y="27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4" name="Google Shape;2324;p23"/>
            <p:cNvSpPr/>
            <p:nvPr/>
          </p:nvSpPr>
          <p:spPr>
            <a:xfrm>
              <a:off x="12046596" y="10922727"/>
              <a:ext cx="97613" cy="180919"/>
            </a:xfrm>
            <a:custGeom>
              <a:rect b="b" l="l" r="r" t="t"/>
              <a:pathLst>
                <a:path extrusionOk="0" h="276" w="151">
                  <a:moveTo>
                    <a:pt x="0" y="275"/>
                  </a:moveTo>
                  <a:lnTo>
                    <a:pt x="150" y="275"/>
                  </a:lnTo>
                  <a:lnTo>
                    <a:pt x="150" y="0"/>
                  </a:lnTo>
                  <a:lnTo>
                    <a:pt x="0" y="0"/>
                  </a:lnTo>
                  <a:lnTo>
                    <a:pt x="0" y="27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25" name="Google Shape;2325;p23"/>
          <p:cNvGrpSpPr/>
          <p:nvPr/>
        </p:nvGrpSpPr>
        <p:grpSpPr>
          <a:xfrm>
            <a:off x="964067" y="10412053"/>
            <a:ext cx="924452" cy="953411"/>
            <a:chOff x="953164" y="10431662"/>
            <a:chExt cx="924452" cy="953411"/>
          </a:xfrm>
        </p:grpSpPr>
        <p:sp>
          <p:nvSpPr>
            <p:cNvPr id="2326" name="Google Shape;2326;p23"/>
            <p:cNvSpPr/>
            <p:nvPr/>
          </p:nvSpPr>
          <p:spPr>
            <a:xfrm>
              <a:off x="953164" y="10431662"/>
              <a:ext cx="924452" cy="953411"/>
            </a:xfrm>
            <a:custGeom>
              <a:rect b="b" l="l" r="r" t="t"/>
              <a:pathLst>
                <a:path extrusionOk="0" h="1466" w="1422">
                  <a:moveTo>
                    <a:pt x="1421" y="792"/>
                  </a:moveTo>
                  <a:lnTo>
                    <a:pt x="1298" y="221"/>
                  </a:lnTo>
                  <a:lnTo>
                    <a:pt x="1034" y="221"/>
                  </a:lnTo>
                  <a:lnTo>
                    <a:pt x="1034" y="0"/>
                  </a:lnTo>
                  <a:lnTo>
                    <a:pt x="840" y="0"/>
                  </a:lnTo>
                  <a:lnTo>
                    <a:pt x="840" y="221"/>
                  </a:lnTo>
                  <a:lnTo>
                    <a:pt x="711" y="221"/>
                  </a:lnTo>
                  <a:lnTo>
                    <a:pt x="124" y="221"/>
                  </a:lnTo>
                  <a:lnTo>
                    <a:pt x="0" y="792"/>
                  </a:lnTo>
                  <a:lnTo>
                    <a:pt x="194" y="792"/>
                  </a:lnTo>
                  <a:lnTo>
                    <a:pt x="194" y="1465"/>
                  </a:lnTo>
                  <a:lnTo>
                    <a:pt x="1195" y="1465"/>
                  </a:lnTo>
                  <a:lnTo>
                    <a:pt x="1195" y="792"/>
                  </a:lnTo>
                  <a:lnTo>
                    <a:pt x="1421" y="792"/>
                  </a:lnTo>
                  <a:close/>
                  <a:moveTo>
                    <a:pt x="565" y="1168"/>
                  </a:moveTo>
                  <a:lnTo>
                    <a:pt x="420" y="1168"/>
                  </a:lnTo>
                  <a:lnTo>
                    <a:pt x="420" y="905"/>
                  </a:lnTo>
                  <a:lnTo>
                    <a:pt x="565" y="905"/>
                  </a:lnTo>
                  <a:lnTo>
                    <a:pt x="565" y="1168"/>
                  </a:lnTo>
                  <a:close/>
                  <a:moveTo>
                    <a:pt x="980" y="1168"/>
                  </a:moveTo>
                  <a:lnTo>
                    <a:pt x="840" y="1168"/>
                  </a:lnTo>
                  <a:lnTo>
                    <a:pt x="840" y="905"/>
                  </a:lnTo>
                  <a:lnTo>
                    <a:pt x="980" y="905"/>
                  </a:lnTo>
                  <a:lnTo>
                    <a:pt x="980" y="1168"/>
                  </a:lnTo>
                  <a:close/>
                </a:path>
              </a:pathLst>
            </a:custGeom>
            <a:solidFill>
              <a:schemeClr val="accent5"/>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7" name="Google Shape;2327;p23"/>
            <p:cNvSpPr/>
            <p:nvPr/>
          </p:nvSpPr>
          <p:spPr>
            <a:xfrm>
              <a:off x="1225906" y="11020364"/>
              <a:ext cx="94741" cy="172303"/>
            </a:xfrm>
            <a:custGeom>
              <a:rect b="b" l="l" r="r" t="t"/>
              <a:pathLst>
                <a:path extrusionOk="0" h="264" w="146">
                  <a:moveTo>
                    <a:pt x="0" y="263"/>
                  </a:moveTo>
                  <a:lnTo>
                    <a:pt x="145" y="263"/>
                  </a:lnTo>
                  <a:lnTo>
                    <a:pt x="145" y="0"/>
                  </a:lnTo>
                  <a:lnTo>
                    <a:pt x="0" y="0"/>
                  </a:lnTo>
                  <a:lnTo>
                    <a:pt x="0" y="2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8" name="Google Shape;2328;p23"/>
            <p:cNvSpPr/>
            <p:nvPr/>
          </p:nvSpPr>
          <p:spPr>
            <a:xfrm>
              <a:off x="1498647" y="11020364"/>
              <a:ext cx="91871" cy="172303"/>
            </a:xfrm>
            <a:custGeom>
              <a:rect b="b" l="l" r="r" t="t"/>
              <a:pathLst>
                <a:path extrusionOk="0" h="264" w="141">
                  <a:moveTo>
                    <a:pt x="0" y="263"/>
                  </a:moveTo>
                  <a:lnTo>
                    <a:pt x="140" y="263"/>
                  </a:lnTo>
                  <a:lnTo>
                    <a:pt x="140" y="0"/>
                  </a:lnTo>
                  <a:lnTo>
                    <a:pt x="0" y="0"/>
                  </a:lnTo>
                  <a:lnTo>
                    <a:pt x="0" y="2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29" name="Google Shape;2329;p23"/>
          <p:cNvGrpSpPr/>
          <p:nvPr/>
        </p:nvGrpSpPr>
        <p:grpSpPr>
          <a:xfrm>
            <a:off x="10828722" y="10412053"/>
            <a:ext cx="930195" cy="953411"/>
            <a:chOff x="10817819" y="10431662"/>
            <a:chExt cx="930195" cy="953411"/>
          </a:xfrm>
        </p:grpSpPr>
        <p:sp>
          <p:nvSpPr>
            <p:cNvPr id="2330" name="Google Shape;2330;p23"/>
            <p:cNvSpPr/>
            <p:nvPr/>
          </p:nvSpPr>
          <p:spPr>
            <a:xfrm>
              <a:off x="10817819" y="10431662"/>
              <a:ext cx="930195" cy="953411"/>
            </a:xfrm>
            <a:custGeom>
              <a:rect b="b" l="l" r="r" t="t"/>
              <a:pathLst>
                <a:path extrusionOk="0" h="1466" w="1428">
                  <a:moveTo>
                    <a:pt x="1427" y="792"/>
                  </a:moveTo>
                  <a:lnTo>
                    <a:pt x="1303" y="221"/>
                  </a:lnTo>
                  <a:lnTo>
                    <a:pt x="1039" y="221"/>
                  </a:lnTo>
                  <a:lnTo>
                    <a:pt x="1039" y="0"/>
                  </a:lnTo>
                  <a:lnTo>
                    <a:pt x="835" y="0"/>
                  </a:lnTo>
                  <a:lnTo>
                    <a:pt x="835" y="221"/>
                  </a:lnTo>
                  <a:lnTo>
                    <a:pt x="716" y="221"/>
                  </a:lnTo>
                  <a:lnTo>
                    <a:pt x="129" y="221"/>
                  </a:lnTo>
                  <a:lnTo>
                    <a:pt x="0" y="792"/>
                  </a:lnTo>
                  <a:lnTo>
                    <a:pt x="205" y="792"/>
                  </a:lnTo>
                  <a:lnTo>
                    <a:pt x="205" y="1465"/>
                  </a:lnTo>
                  <a:lnTo>
                    <a:pt x="1211" y="1465"/>
                  </a:lnTo>
                  <a:lnTo>
                    <a:pt x="1211" y="792"/>
                  </a:lnTo>
                  <a:lnTo>
                    <a:pt x="1427" y="792"/>
                  </a:lnTo>
                  <a:close/>
                  <a:moveTo>
                    <a:pt x="571" y="1168"/>
                  </a:moveTo>
                  <a:lnTo>
                    <a:pt x="425" y="1168"/>
                  </a:lnTo>
                  <a:lnTo>
                    <a:pt x="425" y="905"/>
                  </a:lnTo>
                  <a:lnTo>
                    <a:pt x="571" y="905"/>
                  </a:lnTo>
                  <a:lnTo>
                    <a:pt x="571" y="1168"/>
                  </a:lnTo>
                  <a:close/>
                  <a:moveTo>
                    <a:pt x="980" y="1168"/>
                  </a:moveTo>
                  <a:lnTo>
                    <a:pt x="835" y="1168"/>
                  </a:lnTo>
                  <a:lnTo>
                    <a:pt x="835" y="905"/>
                  </a:lnTo>
                  <a:lnTo>
                    <a:pt x="980" y="905"/>
                  </a:lnTo>
                  <a:lnTo>
                    <a:pt x="980" y="1168"/>
                  </a:lnTo>
                  <a:close/>
                </a:path>
              </a:pathLst>
            </a:custGeom>
            <a:solidFill>
              <a:schemeClr val="accent5"/>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1" name="Google Shape;2331;p23"/>
            <p:cNvSpPr/>
            <p:nvPr/>
          </p:nvSpPr>
          <p:spPr>
            <a:xfrm>
              <a:off x="11093432" y="11020364"/>
              <a:ext cx="94743" cy="172303"/>
            </a:xfrm>
            <a:custGeom>
              <a:rect b="b" l="l" r="r" t="t"/>
              <a:pathLst>
                <a:path extrusionOk="0" h="264" w="147">
                  <a:moveTo>
                    <a:pt x="0" y="263"/>
                  </a:moveTo>
                  <a:lnTo>
                    <a:pt x="146" y="263"/>
                  </a:lnTo>
                  <a:lnTo>
                    <a:pt x="146" y="0"/>
                  </a:lnTo>
                  <a:lnTo>
                    <a:pt x="0" y="0"/>
                  </a:lnTo>
                  <a:lnTo>
                    <a:pt x="0" y="2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2" name="Google Shape;2332;p23"/>
            <p:cNvSpPr/>
            <p:nvPr/>
          </p:nvSpPr>
          <p:spPr>
            <a:xfrm>
              <a:off x="11360434" y="11020364"/>
              <a:ext cx="94741" cy="172303"/>
            </a:xfrm>
            <a:custGeom>
              <a:rect b="b" l="l" r="r" t="t"/>
              <a:pathLst>
                <a:path extrusionOk="0" h="264" w="146">
                  <a:moveTo>
                    <a:pt x="0" y="263"/>
                  </a:moveTo>
                  <a:lnTo>
                    <a:pt x="145" y="263"/>
                  </a:lnTo>
                  <a:lnTo>
                    <a:pt x="145" y="0"/>
                  </a:lnTo>
                  <a:lnTo>
                    <a:pt x="0" y="0"/>
                  </a:lnTo>
                  <a:lnTo>
                    <a:pt x="0" y="2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33" name="Google Shape;2333;p23"/>
          <p:cNvGrpSpPr/>
          <p:nvPr/>
        </p:nvGrpSpPr>
        <p:grpSpPr>
          <a:xfrm>
            <a:off x="2801488" y="6696050"/>
            <a:ext cx="1429744" cy="4669415"/>
            <a:chOff x="2790585" y="6715659"/>
            <a:chExt cx="1429744" cy="4669415"/>
          </a:xfrm>
        </p:grpSpPr>
        <p:sp>
          <p:nvSpPr>
            <p:cNvPr id="2334" name="Google Shape;2334;p23"/>
            <p:cNvSpPr/>
            <p:nvPr/>
          </p:nvSpPr>
          <p:spPr>
            <a:xfrm>
              <a:off x="2790585" y="6715659"/>
              <a:ext cx="1429744" cy="4669415"/>
            </a:xfrm>
            <a:custGeom>
              <a:rect b="b" l="l" r="r" t="t"/>
              <a:pathLst>
                <a:path extrusionOk="0" h="7171" w="2198">
                  <a:moveTo>
                    <a:pt x="0" y="0"/>
                  </a:moveTo>
                  <a:lnTo>
                    <a:pt x="0" y="7170"/>
                  </a:lnTo>
                  <a:lnTo>
                    <a:pt x="2197" y="7170"/>
                  </a:lnTo>
                  <a:lnTo>
                    <a:pt x="2197" y="0"/>
                  </a:lnTo>
                  <a:lnTo>
                    <a:pt x="0" y="0"/>
                  </a:lnTo>
                  <a:close/>
                  <a:moveTo>
                    <a:pt x="695" y="6787"/>
                  </a:moveTo>
                  <a:lnTo>
                    <a:pt x="404" y="6787"/>
                  </a:lnTo>
                  <a:lnTo>
                    <a:pt x="404" y="6244"/>
                  </a:lnTo>
                  <a:lnTo>
                    <a:pt x="695" y="6244"/>
                  </a:lnTo>
                  <a:lnTo>
                    <a:pt x="695" y="6787"/>
                  </a:lnTo>
                  <a:close/>
                  <a:moveTo>
                    <a:pt x="695" y="5948"/>
                  </a:moveTo>
                  <a:lnTo>
                    <a:pt x="404" y="5948"/>
                  </a:lnTo>
                  <a:lnTo>
                    <a:pt x="404" y="5468"/>
                  </a:lnTo>
                  <a:lnTo>
                    <a:pt x="695" y="5468"/>
                  </a:lnTo>
                  <a:lnTo>
                    <a:pt x="695" y="5948"/>
                  </a:lnTo>
                  <a:close/>
                  <a:moveTo>
                    <a:pt x="695" y="5162"/>
                  </a:moveTo>
                  <a:lnTo>
                    <a:pt x="404" y="5162"/>
                  </a:lnTo>
                  <a:lnTo>
                    <a:pt x="404" y="4629"/>
                  </a:lnTo>
                  <a:lnTo>
                    <a:pt x="695" y="4629"/>
                  </a:lnTo>
                  <a:lnTo>
                    <a:pt x="695" y="5162"/>
                  </a:lnTo>
                  <a:close/>
                  <a:moveTo>
                    <a:pt x="695" y="4365"/>
                  </a:moveTo>
                  <a:lnTo>
                    <a:pt x="404" y="4365"/>
                  </a:lnTo>
                  <a:lnTo>
                    <a:pt x="404" y="3816"/>
                  </a:lnTo>
                  <a:lnTo>
                    <a:pt x="695" y="3816"/>
                  </a:lnTo>
                  <a:lnTo>
                    <a:pt x="695" y="4365"/>
                  </a:lnTo>
                  <a:close/>
                  <a:moveTo>
                    <a:pt x="695" y="3525"/>
                  </a:moveTo>
                  <a:lnTo>
                    <a:pt x="404" y="3525"/>
                  </a:lnTo>
                  <a:lnTo>
                    <a:pt x="404" y="2987"/>
                  </a:lnTo>
                  <a:lnTo>
                    <a:pt x="695" y="2987"/>
                  </a:lnTo>
                  <a:lnTo>
                    <a:pt x="695" y="3525"/>
                  </a:lnTo>
                  <a:close/>
                  <a:moveTo>
                    <a:pt x="695" y="2718"/>
                  </a:moveTo>
                  <a:lnTo>
                    <a:pt x="404" y="2718"/>
                  </a:lnTo>
                  <a:lnTo>
                    <a:pt x="404" y="2179"/>
                  </a:lnTo>
                  <a:lnTo>
                    <a:pt x="695" y="2179"/>
                  </a:lnTo>
                  <a:lnTo>
                    <a:pt x="695" y="2718"/>
                  </a:lnTo>
                  <a:close/>
                  <a:moveTo>
                    <a:pt x="695" y="1889"/>
                  </a:moveTo>
                  <a:lnTo>
                    <a:pt x="404" y="1889"/>
                  </a:lnTo>
                  <a:lnTo>
                    <a:pt x="404" y="1393"/>
                  </a:lnTo>
                  <a:lnTo>
                    <a:pt x="695" y="1393"/>
                  </a:lnTo>
                  <a:lnTo>
                    <a:pt x="695" y="1889"/>
                  </a:lnTo>
                  <a:close/>
                  <a:moveTo>
                    <a:pt x="695" y="1097"/>
                  </a:moveTo>
                  <a:lnTo>
                    <a:pt x="404" y="1097"/>
                  </a:lnTo>
                  <a:lnTo>
                    <a:pt x="404" y="565"/>
                  </a:lnTo>
                  <a:lnTo>
                    <a:pt x="695" y="565"/>
                  </a:lnTo>
                  <a:lnTo>
                    <a:pt x="695" y="1097"/>
                  </a:lnTo>
                  <a:close/>
                  <a:moveTo>
                    <a:pt x="1244" y="6787"/>
                  </a:moveTo>
                  <a:lnTo>
                    <a:pt x="948" y="6787"/>
                  </a:lnTo>
                  <a:lnTo>
                    <a:pt x="948" y="6244"/>
                  </a:lnTo>
                  <a:lnTo>
                    <a:pt x="1244" y="6244"/>
                  </a:lnTo>
                  <a:lnTo>
                    <a:pt x="1244" y="6787"/>
                  </a:lnTo>
                  <a:close/>
                  <a:moveTo>
                    <a:pt x="1244" y="5948"/>
                  </a:moveTo>
                  <a:lnTo>
                    <a:pt x="948" y="5948"/>
                  </a:lnTo>
                  <a:lnTo>
                    <a:pt x="948" y="5468"/>
                  </a:lnTo>
                  <a:lnTo>
                    <a:pt x="1244" y="5468"/>
                  </a:lnTo>
                  <a:lnTo>
                    <a:pt x="1244" y="5948"/>
                  </a:lnTo>
                  <a:close/>
                  <a:moveTo>
                    <a:pt x="1244" y="5162"/>
                  </a:moveTo>
                  <a:lnTo>
                    <a:pt x="948" y="5162"/>
                  </a:lnTo>
                  <a:lnTo>
                    <a:pt x="948" y="4629"/>
                  </a:lnTo>
                  <a:lnTo>
                    <a:pt x="1244" y="4629"/>
                  </a:lnTo>
                  <a:lnTo>
                    <a:pt x="1244" y="5162"/>
                  </a:lnTo>
                  <a:close/>
                  <a:moveTo>
                    <a:pt x="1244" y="4365"/>
                  </a:moveTo>
                  <a:lnTo>
                    <a:pt x="948" y="4365"/>
                  </a:lnTo>
                  <a:lnTo>
                    <a:pt x="948" y="3816"/>
                  </a:lnTo>
                  <a:lnTo>
                    <a:pt x="1244" y="3816"/>
                  </a:lnTo>
                  <a:lnTo>
                    <a:pt x="1244" y="4365"/>
                  </a:lnTo>
                  <a:close/>
                  <a:moveTo>
                    <a:pt x="1244" y="3525"/>
                  </a:moveTo>
                  <a:lnTo>
                    <a:pt x="948" y="3525"/>
                  </a:lnTo>
                  <a:lnTo>
                    <a:pt x="948" y="2987"/>
                  </a:lnTo>
                  <a:lnTo>
                    <a:pt x="1244" y="2987"/>
                  </a:lnTo>
                  <a:lnTo>
                    <a:pt x="1244" y="3525"/>
                  </a:lnTo>
                  <a:close/>
                  <a:moveTo>
                    <a:pt x="1244" y="2718"/>
                  </a:moveTo>
                  <a:lnTo>
                    <a:pt x="948" y="2718"/>
                  </a:lnTo>
                  <a:lnTo>
                    <a:pt x="948" y="2179"/>
                  </a:lnTo>
                  <a:lnTo>
                    <a:pt x="1244" y="2179"/>
                  </a:lnTo>
                  <a:lnTo>
                    <a:pt x="1244" y="2718"/>
                  </a:lnTo>
                  <a:close/>
                  <a:moveTo>
                    <a:pt x="1244" y="1889"/>
                  </a:moveTo>
                  <a:lnTo>
                    <a:pt x="948" y="1889"/>
                  </a:lnTo>
                  <a:lnTo>
                    <a:pt x="948" y="1393"/>
                  </a:lnTo>
                  <a:lnTo>
                    <a:pt x="1244" y="1393"/>
                  </a:lnTo>
                  <a:lnTo>
                    <a:pt x="1244" y="1889"/>
                  </a:lnTo>
                  <a:close/>
                  <a:moveTo>
                    <a:pt x="1244" y="1097"/>
                  </a:moveTo>
                  <a:lnTo>
                    <a:pt x="948" y="1097"/>
                  </a:lnTo>
                  <a:lnTo>
                    <a:pt x="948" y="565"/>
                  </a:lnTo>
                  <a:lnTo>
                    <a:pt x="1244" y="565"/>
                  </a:lnTo>
                  <a:lnTo>
                    <a:pt x="1244" y="1097"/>
                  </a:lnTo>
                  <a:close/>
                  <a:moveTo>
                    <a:pt x="1782" y="6787"/>
                  </a:moveTo>
                  <a:lnTo>
                    <a:pt x="1486" y="6787"/>
                  </a:lnTo>
                  <a:lnTo>
                    <a:pt x="1486" y="6244"/>
                  </a:lnTo>
                  <a:lnTo>
                    <a:pt x="1782" y="6244"/>
                  </a:lnTo>
                  <a:lnTo>
                    <a:pt x="1782" y="6787"/>
                  </a:lnTo>
                  <a:close/>
                  <a:moveTo>
                    <a:pt x="1782" y="5948"/>
                  </a:moveTo>
                  <a:lnTo>
                    <a:pt x="1486" y="5948"/>
                  </a:lnTo>
                  <a:lnTo>
                    <a:pt x="1486" y="5468"/>
                  </a:lnTo>
                  <a:lnTo>
                    <a:pt x="1782" y="5468"/>
                  </a:lnTo>
                  <a:lnTo>
                    <a:pt x="1782" y="5948"/>
                  </a:lnTo>
                  <a:close/>
                  <a:moveTo>
                    <a:pt x="1782" y="5162"/>
                  </a:moveTo>
                  <a:lnTo>
                    <a:pt x="1486" y="5162"/>
                  </a:lnTo>
                  <a:lnTo>
                    <a:pt x="1486" y="4629"/>
                  </a:lnTo>
                  <a:lnTo>
                    <a:pt x="1782" y="4629"/>
                  </a:lnTo>
                  <a:lnTo>
                    <a:pt x="1782" y="5162"/>
                  </a:lnTo>
                  <a:close/>
                  <a:moveTo>
                    <a:pt x="1782" y="4365"/>
                  </a:moveTo>
                  <a:lnTo>
                    <a:pt x="1486" y="4365"/>
                  </a:lnTo>
                  <a:lnTo>
                    <a:pt x="1486" y="3816"/>
                  </a:lnTo>
                  <a:lnTo>
                    <a:pt x="1782" y="3816"/>
                  </a:lnTo>
                  <a:lnTo>
                    <a:pt x="1782" y="4365"/>
                  </a:lnTo>
                  <a:close/>
                  <a:moveTo>
                    <a:pt x="1782" y="3525"/>
                  </a:moveTo>
                  <a:lnTo>
                    <a:pt x="1486" y="3525"/>
                  </a:lnTo>
                  <a:lnTo>
                    <a:pt x="1486" y="2987"/>
                  </a:lnTo>
                  <a:lnTo>
                    <a:pt x="1782" y="2987"/>
                  </a:lnTo>
                  <a:lnTo>
                    <a:pt x="1782" y="3525"/>
                  </a:lnTo>
                  <a:close/>
                  <a:moveTo>
                    <a:pt x="1782" y="2718"/>
                  </a:moveTo>
                  <a:lnTo>
                    <a:pt x="1486" y="2718"/>
                  </a:lnTo>
                  <a:lnTo>
                    <a:pt x="1486" y="2179"/>
                  </a:lnTo>
                  <a:lnTo>
                    <a:pt x="1782" y="2179"/>
                  </a:lnTo>
                  <a:lnTo>
                    <a:pt x="1782" y="2718"/>
                  </a:lnTo>
                  <a:close/>
                  <a:moveTo>
                    <a:pt x="1782" y="1889"/>
                  </a:moveTo>
                  <a:lnTo>
                    <a:pt x="1486" y="1889"/>
                  </a:lnTo>
                  <a:lnTo>
                    <a:pt x="1486" y="1393"/>
                  </a:lnTo>
                  <a:lnTo>
                    <a:pt x="1782" y="1393"/>
                  </a:lnTo>
                  <a:lnTo>
                    <a:pt x="1782" y="1889"/>
                  </a:lnTo>
                  <a:close/>
                  <a:moveTo>
                    <a:pt x="1782" y="1097"/>
                  </a:moveTo>
                  <a:lnTo>
                    <a:pt x="1486" y="1097"/>
                  </a:lnTo>
                  <a:lnTo>
                    <a:pt x="1486" y="565"/>
                  </a:lnTo>
                  <a:lnTo>
                    <a:pt x="1782" y="565"/>
                  </a:lnTo>
                  <a:lnTo>
                    <a:pt x="1782" y="1097"/>
                  </a:lnTo>
                  <a:close/>
                </a:path>
              </a:pathLst>
            </a:custGeom>
            <a:solidFill>
              <a:schemeClr val="accent3"/>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35" name="Google Shape;2335;p23"/>
            <p:cNvGrpSpPr/>
            <p:nvPr/>
          </p:nvGrpSpPr>
          <p:grpSpPr>
            <a:xfrm>
              <a:off x="3054714" y="7083239"/>
              <a:ext cx="895741" cy="4051994"/>
              <a:chOff x="3054714" y="7083239"/>
              <a:chExt cx="895741" cy="4051994"/>
            </a:xfrm>
          </p:grpSpPr>
          <p:sp>
            <p:nvSpPr>
              <p:cNvPr id="2336" name="Google Shape;2336;p23"/>
              <p:cNvSpPr/>
              <p:nvPr/>
            </p:nvSpPr>
            <p:spPr>
              <a:xfrm>
                <a:off x="3758101" y="7083239"/>
                <a:ext cx="192354" cy="347477"/>
              </a:xfrm>
              <a:custGeom>
                <a:rect b="b" l="l" r="r" t="t"/>
                <a:pathLst>
                  <a:path extrusionOk="0" h="533" w="297">
                    <a:moveTo>
                      <a:pt x="0" y="532"/>
                    </a:moveTo>
                    <a:lnTo>
                      <a:pt x="296" y="532"/>
                    </a:lnTo>
                    <a:lnTo>
                      <a:pt x="296" y="0"/>
                    </a:lnTo>
                    <a:lnTo>
                      <a:pt x="0" y="0"/>
                    </a:lnTo>
                    <a:lnTo>
                      <a:pt x="0" y="53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7" name="Google Shape;2337;p23"/>
              <p:cNvSpPr/>
              <p:nvPr/>
            </p:nvSpPr>
            <p:spPr>
              <a:xfrm>
                <a:off x="3407844" y="7083239"/>
                <a:ext cx="192354" cy="347477"/>
              </a:xfrm>
              <a:custGeom>
                <a:rect b="b" l="l" r="r" t="t"/>
                <a:pathLst>
                  <a:path extrusionOk="0" h="533" w="297">
                    <a:moveTo>
                      <a:pt x="0" y="532"/>
                    </a:moveTo>
                    <a:lnTo>
                      <a:pt x="296" y="532"/>
                    </a:lnTo>
                    <a:lnTo>
                      <a:pt x="296" y="0"/>
                    </a:lnTo>
                    <a:lnTo>
                      <a:pt x="0" y="0"/>
                    </a:lnTo>
                    <a:lnTo>
                      <a:pt x="0" y="53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8" name="Google Shape;2338;p23"/>
              <p:cNvSpPr/>
              <p:nvPr/>
            </p:nvSpPr>
            <p:spPr>
              <a:xfrm>
                <a:off x="3054714" y="7083239"/>
                <a:ext cx="189485" cy="347477"/>
              </a:xfrm>
              <a:custGeom>
                <a:rect b="b" l="l" r="r" t="t"/>
                <a:pathLst>
                  <a:path extrusionOk="0" h="533" w="292">
                    <a:moveTo>
                      <a:pt x="0" y="532"/>
                    </a:moveTo>
                    <a:lnTo>
                      <a:pt x="291" y="532"/>
                    </a:lnTo>
                    <a:lnTo>
                      <a:pt x="291" y="0"/>
                    </a:lnTo>
                    <a:lnTo>
                      <a:pt x="0" y="0"/>
                    </a:lnTo>
                    <a:lnTo>
                      <a:pt x="0" y="53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9" name="Google Shape;2339;p23"/>
              <p:cNvSpPr/>
              <p:nvPr/>
            </p:nvSpPr>
            <p:spPr>
              <a:xfrm>
                <a:off x="3758101" y="7623122"/>
                <a:ext cx="192354" cy="324503"/>
              </a:xfrm>
              <a:custGeom>
                <a:rect b="b" l="l" r="r" t="t"/>
                <a:pathLst>
                  <a:path extrusionOk="0" h="497" w="297">
                    <a:moveTo>
                      <a:pt x="0" y="496"/>
                    </a:moveTo>
                    <a:lnTo>
                      <a:pt x="296" y="496"/>
                    </a:lnTo>
                    <a:lnTo>
                      <a:pt x="296" y="0"/>
                    </a:lnTo>
                    <a:lnTo>
                      <a:pt x="0" y="0"/>
                    </a:lnTo>
                    <a:lnTo>
                      <a:pt x="0" y="49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0" name="Google Shape;2340;p23"/>
              <p:cNvSpPr/>
              <p:nvPr/>
            </p:nvSpPr>
            <p:spPr>
              <a:xfrm>
                <a:off x="3407844" y="7623122"/>
                <a:ext cx="192354" cy="324503"/>
              </a:xfrm>
              <a:custGeom>
                <a:rect b="b" l="l" r="r" t="t"/>
                <a:pathLst>
                  <a:path extrusionOk="0" h="497" w="297">
                    <a:moveTo>
                      <a:pt x="0" y="496"/>
                    </a:moveTo>
                    <a:lnTo>
                      <a:pt x="296" y="496"/>
                    </a:lnTo>
                    <a:lnTo>
                      <a:pt x="296" y="0"/>
                    </a:lnTo>
                    <a:lnTo>
                      <a:pt x="0" y="0"/>
                    </a:lnTo>
                    <a:lnTo>
                      <a:pt x="0" y="49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1" name="Google Shape;2341;p23"/>
              <p:cNvSpPr/>
              <p:nvPr/>
            </p:nvSpPr>
            <p:spPr>
              <a:xfrm>
                <a:off x="3054714" y="7623122"/>
                <a:ext cx="189485" cy="324503"/>
              </a:xfrm>
              <a:custGeom>
                <a:rect b="b" l="l" r="r" t="t"/>
                <a:pathLst>
                  <a:path extrusionOk="0" h="497" w="292">
                    <a:moveTo>
                      <a:pt x="0" y="496"/>
                    </a:moveTo>
                    <a:lnTo>
                      <a:pt x="291" y="496"/>
                    </a:lnTo>
                    <a:lnTo>
                      <a:pt x="291" y="0"/>
                    </a:lnTo>
                    <a:lnTo>
                      <a:pt x="0" y="0"/>
                    </a:lnTo>
                    <a:lnTo>
                      <a:pt x="0" y="49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2" name="Google Shape;2342;p23"/>
              <p:cNvSpPr/>
              <p:nvPr/>
            </p:nvSpPr>
            <p:spPr>
              <a:xfrm>
                <a:off x="3758101" y="8134288"/>
                <a:ext cx="192354" cy="350350"/>
              </a:xfrm>
              <a:custGeom>
                <a:rect b="b" l="l" r="r" t="t"/>
                <a:pathLst>
                  <a:path extrusionOk="0" h="540" w="297">
                    <a:moveTo>
                      <a:pt x="0" y="539"/>
                    </a:moveTo>
                    <a:lnTo>
                      <a:pt x="296" y="539"/>
                    </a:lnTo>
                    <a:lnTo>
                      <a:pt x="296" y="0"/>
                    </a:lnTo>
                    <a:lnTo>
                      <a:pt x="0" y="0"/>
                    </a:lnTo>
                    <a:lnTo>
                      <a:pt x="0" y="53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3" name="Google Shape;2343;p23"/>
              <p:cNvSpPr/>
              <p:nvPr/>
            </p:nvSpPr>
            <p:spPr>
              <a:xfrm>
                <a:off x="3407844" y="8134288"/>
                <a:ext cx="192354" cy="350350"/>
              </a:xfrm>
              <a:custGeom>
                <a:rect b="b" l="l" r="r" t="t"/>
                <a:pathLst>
                  <a:path extrusionOk="0" h="540" w="297">
                    <a:moveTo>
                      <a:pt x="0" y="539"/>
                    </a:moveTo>
                    <a:lnTo>
                      <a:pt x="296" y="539"/>
                    </a:lnTo>
                    <a:lnTo>
                      <a:pt x="296" y="0"/>
                    </a:lnTo>
                    <a:lnTo>
                      <a:pt x="0" y="0"/>
                    </a:lnTo>
                    <a:lnTo>
                      <a:pt x="0" y="53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4" name="Google Shape;2344;p23"/>
              <p:cNvSpPr/>
              <p:nvPr/>
            </p:nvSpPr>
            <p:spPr>
              <a:xfrm>
                <a:off x="3054714" y="8134288"/>
                <a:ext cx="189485" cy="350350"/>
              </a:xfrm>
              <a:custGeom>
                <a:rect b="b" l="l" r="r" t="t"/>
                <a:pathLst>
                  <a:path extrusionOk="0" h="540" w="292">
                    <a:moveTo>
                      <a:pt x="0" y="539"/>
                    </a:moveTo>
                    <a:lnTo>
                      <a:pt x="291" y="539"/>
                    </a:lnTo>
                    <a:lnTo>
                      <a:pt x="291" y="0"/>
                    </a:lnTo>
                    <a:lnTo>
                      <a:pt x="0" y="0"/>
                    </a:lnTo>
                    <a:lnTo>
                      <a:pt x="0" y="53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5" name="Google Shape;2345;p23"/>
              <p:cNvSpPr/>
              <p:nvPr/>
            </p:nvSpPr>
            <p:spPr>
              <a:xfrm>
                <a:off x="3758101" y="8662685"/>
                <a:ext cx="192354" cy="350350"/>
              </a:xfrm>
              <a:custGeom>
                <a:rect b="b" l="l" r="r" t="t"/>
                <a:pathLst>
                  <a:path extrusionOk="0" h="539" w="297">
                    <a:moveTo>
                      <a:pt x="0" y="538"/>
                    </a:moveTo>
                    <a:lnTo>
                      <a:pt x="296" y="538"/>
                    </a:lnTo>
                    <a:lnTo>
                      <a:pt x="296" y="0"/>
                    </a:lnTo>
                    <a:lnTo>
                      <a:pt x="0" y="0"/>
                    </a:lnTo>
                    <a:lnTo>
                      <a:pt x="0" y="53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6" name="Google Shape;2346;p23"/>
              <p:cNvSpPr/>
              <p:nvPr/>
            </p:nvSpPr>
            <p:spPr>
              <a:xfrm>
                <a:off x="3407844" y="8662685"/>
                <a:ext cx="192354" cy="350350"/>
              </a:xfrm>
              <a:custGeom>
                <a:rect b="b" l="l" r="r" t="t"/>
                <a:pathLst>
                  <a:path extrusionOk="0" h="539" w="297">
                    <a:moveTo>
                      <a:pt x="0" y="538"/>
                    </a:moveTo>
                    <a:lnTo>
                      <a:pt x="296" y="538"/>
                    </a:lnTo>
                    <a:lnTo>
                      <a:pt x="296" y="0"/>
                    </a:lnTo>
                    <a:lnTo>
                      <a:pt x="0" y="0"/>
                    </a:lnTo>
                    <a:lnTo>
                      <a:pt x="0" y="53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7" name="Google Shape;2347;p23"/>
              <p:cNvSpPr/>
              <p:nvPr/>
            </p:nvSpPr>
            <p:spPr>
              <a:xfrm>
                <a:off x="3054714" y="8662685"/>
                <a:ext cx="189485" cy="350350"/>
              </a:xfrm>
              <a:custGeom>
                <a:rect b="b" l="l" r="r" t="t"/>
                <a:pathLst>
                  <a:path extrusionOk="0" h="539" w="292">
                    <a:moveTo>
                      <a:pt x="0" y="538"/>
                    </a:moveTo>
                    <a:lnTo>
                      <a:pt x="291" y="538"/>
                    </a:lnTo>
                    <a:lnTo>
                      <a:pt x="291" y="0"/>
                    </a:lnTo>
                    <a:lnTo>
                      <a:pt x="0" y="0"/>
                    </a:lnTo>
                    <a:lnTo>
                      <a:pt x="0" y="53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8" name="Google Shape;2348;p23"/>
              <p:cNvSpPr/>
              <p:nvPr/>
            </p:nvSpPr>
            <p:spPr>
              <a:xfrm>
                <a:off x="3758101" y="9202568"/>
                <a:ext cx="192354" cy="358964"/>
              </a:xfrm>
              <a:custGeom>
                <a:rect b="b" l="l" r="r" t="t"/>
                <a:pathLst>
                  <a:path extrusionOk="0" h="550" w="297">
                    <a:moveTo>
                      <a:pt x="0" y="549"/>
                    </a:moveTo>
                    <a:lnTo>
                      <a:pt x="296" y="549"/>
                    </a:lnTo>
                    <a:lnTo>
                      <a:pt x="296" y="0"/>
                    </a:lnTo>
                    <a:lnTo>
                      <a:pt x="0" y="0"/>
                    </a:lnTo>
                    <a:lnTo>
                      <a:pt x="0" y="54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9" name="Google Shape;2349;p23"/>
              <p:cNvSpPr/>
              <p:nvPr/>
            </p:nvSpPr>
            <p:spPr>
              <a:xfrm>
                <a:off x="3407844" y="9202568"/>
                <a:ext cx="192354" cy="358964"/>
              </a:xfrm>
              <a:custGeom>
                <a:rect b="b" l="l" r="r" t="t"/>
                <a:pathLst>
                  <a:path extrusionOk="0" h="550" w="297">
                    <a:moveTo>
                      <a:pt x="0" y="549"/>
                    </a:moveTo>
                    <a:lnTo>
                      <a:pt x="296" y="549"/>
                    </a:lnTo>
                    <a:lnTo>
                      <a:pt x="296" y="0"/>
                    </a:lnTo>
                    <a:lnTo>
                      <a:pt x="0" y="0"/>
                    </a:lnTo>
                    <a:lnTo>
                      <a:pt x="0" y="54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0" name="Google Shape;2350;p23"/>
              <p:cNvSpPr/>
              <p:nvPr/>
            </p:nvSpPr>
            <p:spPr>
              <a:xfrm>
                <a:off x="3054714" y="9202568"/>
                <a:ext cx="189485" cy="358964"/>
              </a:xfrm>
              <a:custGeom>
                <a:rect b="b" l="l" r="r" t="t"/>
                <a:pathLst>
                  <a:path extrusionOk="0" h="550" w="292">
                    <a:moveTo>
                      <a:pt x="0" y="549"/>
                    </a:moveTo>
                    <a:lnTo>
                      <a:pt x="291" y="549"/>
                    </a:lnTo>
                    <a:lnTo>
                      <a:pt x="291" y="0"/>
                    </a:lnTo>
                    <a:lnTo>
                      <a:pt x="0" y="0"/>
                    </a:lnTo>
                    <a:lnTo>
                      <a:pt x="0" y="54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1" name="Google Shape;2351;p23"/>
              <p:cNvSpPr/>
              <p:nvPr/>
            </p:nvSpPr>
            <p:spPr>
              <a:xfrm>
                <a:off x="3758101" y="9730964"/>
                <a:ext cx="192354" cy="347477"/>
              </a:xfrm>
              <a:custGeom>
                <a:rect b="b" l="l" r="r" t="t"/>
                <a:pathLst>
                  <a:path extrusionOk="0" h="534" w="297">
                    <a:moveTo>
                      <a:pt x="0" y="533"/>
                    </a:moveTo>
                    <a:lnTo>
                      <a:pt x="296" y="533"/>
                    </a:lnTo>
                    <a:lnTo>
                      <a:pt x="296" y="0"/>
                    </a:lnTo>
                    <a:lnTo>
                      <a:pt x="0" y="0"/>
                    </a:lnTo>
                    <a:lnTo>
                      <a:pt x="0" y="53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2" name="Google Shape;2352;p23"/>
              <p:cNvSpPr/>
              <p:nvPr/>
            </p:nvSpPr>
            <p:spPr>
              <a:xfrm>
                <a:off x="3407844" y="9730964"/>
                <a:ext cx="192354" cy="347477"/>
              </a:xfrm>
              <a:custGeom>
                <a:rect b="b" l="l" r="r" t="t"/>
                <a:pathLst>
                  <a:path extrusionOk="0" h="534" w="297">
                    <a:moveTo>
                      <a:pt x="0" y="533"/>
                    </a:moveTo>
                    <a:lnTo>
                      <a:pt x="296" y="533"/>
                    </a:lnTo>
                    <a:lnTo>
                      <a:pt x="296" y="0"/>
                    </a:lnTo>
                    <a:lnTo>
                      <a:pt x="0" y="0"/>
                    </a:lnTo>
                    <a:lnTo>
                      <a:pt x="0" y="53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3" name="Google Shape;2353;p23"/>
              <p:cNvSpPr/>
              <p:nvPr/>
            </p:nvSpPr>
            <p:spPr>
              <a:xfrm>
                <a:off x="3054714" y="9730964"/>
                <a:ext cx="189485" cy="347477"/>
              </a:xfrm>
              <a:custGeom>
                <a:rect b="b" l="l" r="r" t="t"/>
                <a:pathLst>
                  <a:path extrusionOk="0" h="534" w="292">
                    <a:moveTo>
                      <a:pt x="0" y="533"/>
                    </a:moveTo>
                    <a:lnTo>
                      <a:pt x="291" y="533"/>
                    </a:lnTo>
                    <a:lnTo>
                      <a:pt x="291" y="0"/>
                    </a:lnTo>
                    <a:lnTo>
                      <a:pt x="0" y="0"/>
                    </a:lnTo>
                    <a:lnTo>
                      <a:pt x="0" y="53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4" name="Google Shape;2354;p23"/>
              <p:cNvSpPr/>
              <p:nvPr/>
            </p:nvSpPr>
            <p:spPr>
              <a:xfrm>
                <a:off x="3758101" y="10276591"/>
                <a:ext cx="192354" cy="313016"/>
              </a:xfrm>
              <a:custGeom>
                <a:rect b="b" l="l" r="r" t="t"/>
                <a:pathLst>
                  <a:path extrusionOk="0" h="481" w="297">
                    <a:moveTo>
                      <a:pt x="0" y="480"/>
                    </a:moveTo>
                    <a:lnTo>
                      <a:pt x="296" y="480"/>
                    </a:lnTo>
                    <a:lnTo>
                      <a:pt x="296" y="0"/>
                    </a:lnTo>
                    <a:lnTo>
                      <a:pt x="0" y="0"/>
                    </a:lnTo>
                    <a:lnTo>
                      <a:pt x="0" y="48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5" name="Google Shape;2355;p23"/>
              <p:cNvSpPr/>
              <p:nvPr/>
            </p:nvSpPr>
            <p:spPr>
              <a:xfrm>
                <a:off x="3407844" y="10276591"/>
                <a:ext cx="192354" cy="313016"/>
              </a:xfrm>
              <a:custGeom>
                <a:rect b="b" l="l" r="r" t="t"/>
                <a:pathLst>
                  <a:path extrusionOk="0" h="481" w="297">
                    <a:moveTo>
                      <a:pt x="0" y="480"/>
                    </a:moveTo>
                    <a:lnTo>
                      <a:pt x="296" y="480"/>
                    </a:lnTo>
                    <a:lnTo>
                      <a:pt x="296" y="0"/>
                    </a:lnTo>
                    <a:lnTo>
                      <a:pt x="0" y="0"/>
                    </a:lnTo>
                    <a:lnTo>
                      <a:pt x="0" y="48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6" name="Google Shape;2356;p23"/>
              <p:cNvSpPr/>
              <p:nvPr/>
            </p:nvSpPr>
            <p:spPr>
              <a:xfrm>
                <a:off x="3054714" y="10276591"/>
                <a:ext cx="189485" cy="313016"/>
              </a:xfrm>
              <a:custGeom>
                <a:rect b="b" l="l" r="r" t="t"/>
                <a:pathLst>
                  <a:path extrusionOk="0" h="481" w="292">
                    <a:moveTo>
                      <a:pt x="0" y="480"/>
                    </a:moveTo>
                    <a:lnTo>
                      <a:pt x="291" y="480"/>
                    </a:lnTo>
                    <a:lnTo>
                      <a:pt x="291" y="0"/>
                    </a:lnTo>
                    <a:lnTo>
                      <a:pt x="0" y="0"/>
                    </a:lnTo>
                    <a:lnTo>
                      <a:pt x="0" y="48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7" name="Google Shape;2357;p23"/>
              <p:cNvSpPr/>
              <p:nvPr/>
            </p:nvSpPr>
            <p:spPr>
              <a:xfrm>
                <a:off x="3758101" y="10782012"/>
                <a:ext cx="192354" cy="353221"/>
              </a:xfrm>
              <a:custGeom>
                <a:rect b="b" l="l" r="r" t="t"/>
                <a:pathLst>
                  <a:path extrusionOk="0" h="544" w="297">
                    <a:moveTo>
                      <a:pt x="0" y="543"/>
                    </a:moveTo>
                    <a:lnTo>
                      <a:pt x="296" y="543"/>
                    </a:lnTo>
                    <a:lnTo>
                      <a:pt x="296" y="0"/>
                    </a:lnTo>
                    <a:lnTo>
                      <a:pt x="0" y="0"/>
                    </a:lnTo>
                    <a:lnTo>
                      <a:pt x="0" y="54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8" name="Google Shape;2358;p23"/>
              <p:cNvSpPr/>
              <p:nvPr/>
            </p:nvSpPr>
            <p:spPr>
              <a:xfrm>
                <a:off x="3407844" y="10782012"/>
                <a:ext cx="192354" cy="353221"/>
              </a:xfrm>
              <a:custGeom>
                <a:rect b="b" l="l" r="r" t="t"/>
                <a:pathLst>
                  <a:path extrusionOk="0" h="544" w="297">
                    <a:moveTo>
                      <a:pt x="0" y="543"/>
                    </a:moveTo>
                    <a:lnTo>
                      <a:pt x="296" y="543"/>
                    </a:lnTo>
                    <a:lnTo>
                      <a:pt x="296" y="0"/>
                    </a:lnTo>
                    <a:lnTo>
                      <a:pt x="0" y="0"/>
                    </a:lnTo>
                    <a:lnTo>
                      <a:pt x="0" y="54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9" name="Google Shape;2359;p23"/>
              <p:cNvSpPr/>
              <p:nvPr/>
            </p:nvSpPr>
            <p:spPr>
              <a:xfrm>
                <a:off x="3054714" y="10782012"/>
                <a:ext cx="189485" cy="353221"/>
              </a:xfrm>
              <a:custGeom>
                <a:rect b="b" l="l" r="r" t="t"/>
                <a:pathLst>
                  <a:path extrusionOk="0" h="544" w="292">
                    <a:moveTo>
                      <a:pt x="0" y="543"/>
                    </a:moveTo>
                    <a:lnTo>
                      <a:pt x="291" y="543"/>
                    </a:lnTo>
                    <a:lnTo>
                      <a:pt x="291" y="0"/>
                    </a:lnTo>
                    <a:lnTo>
                      <a:pt x="0" y="0"/>
                    </a:lnTo>
                    <a:lnTo>
                      <a:pt x="0" y="54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360" name="Google Shape;2360;p23"/>
          <p:cNvGrpSpPr/>
          <p:nvPr/>
        </p:nvGrpSpPr>
        <p:grpSpPr>
          <a:xfrm>
            <a:off x="4664748" y="5823048"/>
            <a:ext cx="1016325" cy="5528058"/>
            <a:chOff x="4653845" y="5842657"/>
            <a:chExt cx="1016325" cy="5528058"/>
          </a:xfrm>
        </p:grpSpPr>
        <p:sp>
          <p:nvSpPr>
            <p:cNvPr id="2361" name="Google Shape;2361;p23"/>
            <p:cNvSpPr/>
            <p:nvPr/>
          </p:nvSpPr>
          <p:spPr>
            <a:xfrm>
              <a:off x="4653845" y="5842657"/>
              <a:ext cx="1016324" cy="5528058"/>
            </a:xfrm>
            <a:custGeom>
              <a:rect b="b" l="l" r="r" t="t"/>
              <a:pathLst>
                <a:path extrusionOk="0" h="8489" w="1562">
                  <a:moveTo>
                    <a:pt x="0" y="0"/>
                  </a:moveTo>
                  <a:lnTo>
                    <a:pt x="0" y="484"/>
                  </a:lnTo>
                  <a:lnTo>
                    <a:pt x="436" y="484"/>
                  </a:lnTo>
                  <a:lnTo>
                    <a:pt x="436" y="1141"/>
                  </a:lnTo>
                  <a:lnTo>
                    <a:pt x="0" y="1141"/>
                  </a:lnTo>
                  <a:lnTo>
                    <a:pt x="0" y="1292"/>
                  </a:lnTo>
                  <a:lnTo>
                    <a:pt x="436" y="1292"/>
                  </a:lnTo>
                  <a:lnTo>
                    <a:pt x="436" y="1970"/>
                  </a:lnTo>
                  <a:lnTo>
                    <a:pt x="0" y="1970"/>
                  </a:lnTo>
                  <a:lnTo>
                    <a:pt x="0" y="2099"/>
                  </a:lnTo>
                  <a:lnTo>
                    <a:pt x="436" y="2099"/>
                  </a:lnTo>
                  <a:lnTo>
                    <a:pt x="436" y="2787"/>
                  </a:lnTo>
                  <a:lnTo>
                    <a:pt x="0" y="2787"/>
                  </a:lnTo>
                  <a:lnTo>
                    <a:pt x="0" y="2933"/>
                  </a:lnTo>
                  <a:lnTo>
                    <a:pt x="436" y="2933"/>
                  </a:lnTo>
                  <a:lnTo>
                    <a:pt x="436" y="3584"/>
                  </a:lnTo>
                  <a:lnTo>
                    <a:pt x="0" y="3584"/>
                  </a:lnTo>
                  <a:lnTo>
                    <a:pt x="0" y="3735"/>
                  </a:lnTo>
                  <a:lnTo>
                    <a:pt x="436" y="3735"/>
                  </a:lnTo>
                  <a:lnTo>
                    <a:pt x="436" y="4424"/>
                  </a:lnTo>
                  <a:lnTo>
                    <a:pt x="0" y="4424"/>
                  </a:lnTo>
                  <a:lnTo>
                    <a:pt x="0" y="4569"/>
                  </a:lnTo>
                  <a:lnTo>
                    <a:pt x="436" y="4569"/>
                  </a:lnTo>
                  <a:lnTo>
                    <a:pt x="436" y="5237"/>
                  </a:lnTo>
                  <a:lnTo>
                    <a:pt x="0" y="5237"/>
                  </a:lnTo>
                  <a:lnTo>
                    <a:pt x="0" y="5382"/>
                  </a:lnTo>
                  <a:lnTo>
                    <a:pt x="436" y="5382"/>
                  </a:lnTo>
                  <a:lnTo>
                    <a:pt x="436" y="6060"/>
                  </a:lnTo>
                  <a:lnTo>
                    <a:pt x="0" y="6060"/>
                  </a:lnTo>
                  <a:lnTo>
                    <a:pt x="0" y="6184"/>
                  </a:lnTo>
                  <a:lnTo>
                    <a:pt x="436" y="6184"/>
                  </a:lnTo>
                  <a:lnTo>
                    <a:pt x="436" y="6873"/>
                  </a:lnTo>
                  <a:lnTo>
                    <a:pt x="0" y="6873"/>
                  </a:lnTo>
                  <a:lnTo>
                    <a:pt x="0" y="7024"/>
                  </a:lnTo>
                  <a:lnTo>
                    <a:pt x="436" y="7024"/>
                  </a:lnTo>
                  <a:lnTo>
                    <a:pt x="436" y="7707"/>
                  </a:lnTo>
                  <a:lnTo>
                    <a:pt x="0" y="7707"/>
                  </a:lnTo>
                  <a:lnTo>
                    <a:pt x="0" y="8488"/>
                  </a:lnTo>
                  <a:lnTo>
                    <a:pt x="1561" y="8488"/>
                  </a:lnTo>
                  <a:lnTo>
                    <a:pt x="1561" y="7707"/>
                  </a:lnTo>
                  <a:lnTo>
                    <a:pt x="1147" y="7707"/>
                  </a:lnTo>
                  <a:lnTo>
                    <a:pt x="1147" y="7024"/>
                  </a:lnTo>
                  <a:lnTo>
                    <a:pt x="1561" y="7024"/>
                  </a:lnTo>
                  <a:lnTo>
                    <a:pt x="1561" y="6873"/>
                  </a:lnTo>
                  <a:lnTo>
                    <a:pt x="1147" y="6873"/>
                  </a:lnTo>
                  <a:lnTo>
                    <a:pt x="1147" y="6184"/>
                  </a:lnTo>
                  <a:lnTo>
                    <a:pt x="1561" y="6184"/>
                  </a:lnTo>
                  <a:lnTo>
                    <a:pt x="1561" y="6060"/>
                  </a:lnTo>
                  <a:lnTo>
                    <a:pt x="1147" y="6060"/>
                  </a:lnTo>
                  <a:lnTo>
                    <a:pt x="1147" y="5382"/>
                  </a:lnTo>
                  <a:lnTo>
                    <a:pt x="1561" y="5382"/>
                  </a:lnTo>
                  <a:lnTo>
                    <a:pt x="1561" y="5237"/>
                  </a:lnTo>
                  <a:lnTo>
                    <a:pt x="1147" y="5237"/>
                  </a:lnTo>
                  <a:lnTo>
                    <a:pt x="1147" y="4569"/>
                  </a:lnTo>
                  <a:lnTo>
                    <a:pt x="1561" y="4569"/>
                  </a:lnTo>
                  <a:lnTo>
                    <a:pt x="1561" y="4424"/>
                  </a:lnTo>
                  <a:lnTo>
                    <a:pt x="1147" y="4424"/>
                  </a:lnTo>
                  <a:lnTo>
                    <a:pt x="1147" y="3735"/>
                  </a:lnTo>
                  <a:lnTo>
                    <a:pt x="1561" y="3735"/>
                  </a:lnTo>
                  <a:lnTo>
                    <a:pt x="1561" y="3584"/>
                  </a:lnTo>
                  <a:lnTo>
                    <a:pt x="1147" y="3584"/>
                  </a:lnTo>
                  <a:lnTo>
                    <a:pt x="1147" y="2933"/>
                  </a:lnTo>
                  <a:lnTo>
                    <a:pt x="1561" y="2933"/>
                  </a:lnTo>
                  <a:lnTo>
                    <a:pt x="1561" y="2787"/>
                  </a:lnTo>
                  <a:lnTo>
                    <a:pt x="1147" y="2787"/>
                  </a:lnTo>
                  <a:lnTo>
                    <a:pt x="1147" y="2099"/>
                  </a:lnTo>
                  <a:lnTo>
                    <a:pt x="1561" y="2099"/>
                  </a:lnTo>
                  <a:lnTo>
                    <a:pt x="1561" y="1970"/>
                  </a:lnTo>
                  <a:lnTo>
                    <a:pt x="1147" y="1970"/>
                  </a:lnTo>
                  <a:lnTo>
                    <a:pt x="1147" y="1292"/>
                  </a:lnTo>
                  <a:lnTo>
                    <a:pt x="1561" y="1292"/>
                  </a:lnTo>
                  <a:lnTo>
                    <a:pt x="1561" y="1141"/>
                  </a:lnTo>
                  <a:lnTo>
                    <a:pt x="1147" y="1141"/>
                  </a:lnTo>
                  <a:lnTo>
                    <a:pt x="1147" y="484"/>
                  </a:lnTo>
                  <a:lnTo>
                    <a:pt x="1561" y="484"/>
                  </a:lnTo>
                  <a:lnTo>
                    <a:pt x="1561" y="0"/>
                  </a:lnTo>
                  <a:lnTo>
                    <a:pt x="0" y="0"/>
                  </a:lnTo>
                  <a:close/>
                  <a:moveTo>
                    <a:pt x="1001" y="7707"/>
                  </a:moveTo>
                  <a:lnTo>
                    <a:pt x="581" y="7707"/>
                  </a:lnTo>
                  <a:lnTo>
                    <a:pt x="581" y="7024"/>
                  </a:lnTo>
                  <a:lnTo>
                    <a:pt x="1001" y="7024"/>
                  </a:lnTo>
                  <a:lnTo>
                    <a:pt x="1001" y="7707"/>
                  </a:lnTo>
                  <a:close/>
                  <a:moveTo>
                    <a:pt x="1001" y="6873"/>
                  </a:moveTo>
                  <a:lnTo>
                    <a:pt x="581" y="6873"/>
                  </a:lnTo>
                  <a:lnTo>
                    <a:pt x="581" y="6184"/>
                  </a:lnTo>
                  <a:lnTo>
                    <a:pt x="1001" y="6184"/>
                  </a:lnTo>
                  <a:lnTo>
                    <a:pt x="1001" y="6873"/>
                  </a:lnTo>
                  <a:close/>
                  <a:moveTo>
                    <a:pt x="1001" y="6060"/>
                  </a:moveTo>
                  <a:lnTo>
                    <a:pt x="581" y="6060"/>
                  </a:lnTo>
                  <a:lnTo>
                    <a:pt x="581" y="5382"/>
                  </a:lnTo>
                  <a:lnTo>
                    <a:pt x="1001" y="5382"/>
                  </a:lnTo>
                  <a:lnTo>
                    <a:pt x="1001" y="6060"/>
                  </a:lnTo>
                  <a:close/>
                  <a:moveTo>
                    <a:pt x="1001" y="5237"/>
                  </a:moveTo>
                  <a:lnTo>
                    <a:pt x="581" y="5237"/>
                  </a:lnTo>
                  <a:lnTo>
                    <a:pt x="581" y="4569"/>
                  </a:lnTo>
                  <a:lnTo>
                    <a:pt x="1001" y="4569"/>
                  </a:lnTo>
                  <a:lnTo>
                    <a:pt x="1001" y="5237"/>
                  </a:lnTo>
                  <a:close/>
                  <a:moveTo>
                    <a:pt x="1001" y="4424"/>
                  </a:moveTo>
                  <a:lnTo>
                    <a:pt x="581" y="4424"/>
                  </a:lnTo>
                  <a:lnTo>
                    <a:pt x="581" y="3735"/>
                  </a:lnTo>
                  <a:lnTo>
                    <a:pt x="1001" y="3735"/>
                  </a:lnTo>
                  <a:lnTo>
                    <a:pt x="1001" y="4424"/>
                  </a:lnTo>
                  <a:close/>
                  <a:moveTo>
                    <a:pt x="1001" y="3584"/>
                  </a:moveTo>
                  <a:lnTo>
                    <a:pt x="581" y="3584"/>
                  </a:lnTo>
                  <a:lnTo>
                    <a:pt x="581" y="2933"/>
                  </a:lnTo>
                  <a:lnTo>
                    <a:pt x="1001" y="2933"/>
                  </a:lnTo>
                  <a:lnTo>
                    <a:pt x="1001" y="3584"/>
                  </a:lnTo>
                  <a:close/>
                  <a:moveTo>
                    <a:pt x="1001" y="2787"/>
                  </a:moveTo>
                  <a:lnTo>
                    <a:pt x="581" y="2787"/>
                  </a:lnTo>
                  <a:lnTo>
                    <a:pt x="581" y="2099"/>
                  </a:lnTo>
                  <a:lnTo>
                    <a:pt x="1001" y="2099"/>
                  </a:lnTo>
                  <a:lnTo>
                    <a:pt x="1001" y="2787"/>
                  </a:lnTo>
                  <a:close/>
                  <a:moveTo>
                    <a:pt x="1001" y="1970"/>
                  </a:moveTo>
                  <a:lnTo>
                    <a:pt x="581" y="1970"/>
                  </a:lnTo>
                  <a:lnTo>
                    <a:pt x="581" y="1292"/>
                  </a:lnTo>
                  <a:lnTo>
                    <a:pt x="1001" y="1292"/>
                  </a:lnTo>
                  <a:lnTo>
                    <a:pt x="1001" y="1970"/>
                  </a:lnTo>
                  <a:close/>
                  <a:moveTo>
                    <a:pt x="1001" y="1141"/>
                  </a:moveTo>
                  <a:lnTo>
                    <a:pt x="581" y="1141"/>
                  </a:lnTo>
                  <a:lnTo>
                    <a:pt x="581" y="484"/>
                  </a:lnTo>
                  <a:lnTo>
                    <a:pt x="1001" y="484"/>
                  </a:lnTo>
                  <a:lnTo>
                    <a:pt x="1001" y="1141"/>
                  </a:lnTo>
                  <a:close/>
                </a:path>
              </a:pathLst>
            </a:custGeom>
            <a:solidFill>
              <a:schemeClr val="accent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2" name="Google Shape;2362;p23"/>
            <p:cNvSpPr/>
            <p:nvPr/>
          </p:nvSpPr>
          <p:spPr>
            <a:xfrm>
              <a:off x="5032814" y="10417304"/>
              <a:ext cx="272741" cy="445117"/>
            </a:xfrm>
            <a:custGeom>
              <a:rect b="b" l="l" r="r" t="t"/>
              <a:pathLst>
                <a:path extrusionOk="0" h="684" w="421">
                  <a:moveTo>
                    <a:pt x="420" y="683"/>
                  </a:moveTo>
                  <a:lnTo>
                    <a:pt x="0" y="683"/>
                  </a:lnTo>
                  <a:lnTo>
                    <a:pt x="0" y="0"/>
                  </a:lnTo>
                  <a:lnTo>
                    <a:pt x="420" y="0"/>
                  </a:lnTo>
                  <a:lnTo>
                    <a:pt x="420" y="68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3" name="Google Shape;2363;p23"/>
            <p:cNvSpPr/>
            <p:nvPr/>
          </p:nvSpPr>
          <p:spPr>
            <a:xfrm>
              <a:off x="5032814" y="9871677"/>
              <a:ext cx="272741" cy="447988"/>
            </a:xfrm>
            <a:custGeom>
              <a:rect b="b" l="l" r="r" t="t"/>
              <a:pathLst>
                <a:path extrusionOk="0" h="690" w="421">
                  <a:moveTo>
                    <a:pt x="420" y="689"/>
                  </a:moveTo>
                  <a:lnTo>
                    <a:pt x="0" y="689"/>
                  </a:lnTo>
                  <a:lnTo>
                    <a:pt x="0" y="0"/>
                  </a:lnTo>
                  <a:lnTo>
                    <a:pt x="420" y="0"/>
                  </a:lnTo>
                  <a:lnTo>
                    <a:pt x="42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4" name="Google Shape;2364;p23"/>
            <p:cNvSpPr/>
            <p:nvPr/>
          </p:nvSpPr>
          <p:spPr>
            <a:xfrm>
              <a:off x="5032814" y="9349025"/>
              <a:ext cx="272741" cy="442244"/>
            </a:xfrm>
            <a:custGeom>
              <a:rect b="b" l="l" r="r" t="t"/>
              <a:pathLst>
                <a:path extrusionOk="0" h="679" w="421">
                  <a:moveTo>
                    <a:pt x="420" y="678"/>
                  </a:moveTo>
                  <a:lnTo>
                    <a:pt x="0" y="678"/>
                  </a:lnTo>
                  <a:lnTo>
                    <a:pt x="0" y="0"/>
                  </a:lnTo>
                  <a:lnTo>
                    <a:pt x="420" y="0"/>
                  </a:lnTo>
                  <a:lnTo>
                    <a:pt x="42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5" name="Google Shape;2365;p23"/>
            <p:cNvSpPr/>
            <p:nvPr/>
          </p:nvSpPr>
          <p:spPr>
            <a:xfrm>
              <a:off x="5032814" y="8820627"/>
              <a:ext cx="272741" cy="436502"/>
            </a:xfrm>
            <a:custGeom>
              <a:rect b="b" l="l" r="r" t="t"/>
              <a:pathLst>
                <a:path extrusionOk="0" h="669" w="421">
                  <a:moveTo>
                    <a:pt x="420" y="668"/>
                  </a:moveTo>
                  <a:lnTo>
                    <a:pt x="0" y="668"/>
                  </a:lnTo>
                  <a:lnTo>
                    <a:pt x="0" y="0"/>
                  </a:lnTo>
                  <a:lnTo>
                    <a:pt x="420" y="0"/>
                  </a:lnTo>
                  <a:lnTo>
                    <a:pt x="420" y="66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6" name="Google Shape;2366;p23"/>
            <p:cNvSpPr/>
            <p:nvPr/>
          </p:nvSpPr>
          <p:spPr>
            <a:xfrm>
              <a:off x="5032814" y="8275001"/>
              <a:ext cx="272741" cy="447988"/>
            </a:xfrm>
            <a:custGeom>
              <a:rect b="b" l="l" r="r" t="t"/>
              <a:pathLst>
                <a:path extrusionOk="0" h="690" w="421">
                  <a:moveTo>
                    <a:pt x="420" y="689"/>
                  </a:moveTo>
                  <a:lnTo>
                    <a:pt x="0" y="689"/>
                  </a:lnTo>
                  <a:lnTo>
                    <a:pt x="0" y="0"/>
                  </a:lnTo>
                  <a:lnTo>
                    <a:pt x="420" y="0"/>
                  </a:lnTo>
                  <a:lnTo>
                    <a:pt x="42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7" name="Google Shape;2367;p23"/>
            <p:cNvSpPr/>
            <p:nvPr/>
          </p:nvSpPr>
          <p:spPr>
            <a:xfrm>
              <a:off x="5032814" y="7755221"/>
              <a:ext cx="272741" cy="425014"/>
            </a:xfrm>
            <a:custGeom>
              <a:rect b="b" l="l" r="r" t="t"/>
              <a:pathLst>
                <a:path extrusionOk="0" h="652" w="421">
                  <a:moveTo>
                    <a:pt x="420" y="651"/>
                  </a:moveTo>
                  <a:lnTo>
                    <a:pt x="0" y="651"/>
                  </a:lnTo>
                  <a:lnTo>
                    <a:pt x="0" y="0"/>
                  </a:lnTo>
                  <a:lnTo>
                    <a:pt x="420" y="0"/>
                  </a:lnTo>
                  <a:lnTo>
                    <a:pt x="420" y="65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8" name="Google Shape;2368;p23"/>
            <p:cNvSpPr/>
            <p:nvPr/>
          </p:nvSpPr>
          <p:spPr>
            <a:xfrm>
              <a:off x="5032814" y="7209594"/>
              <a:ext cx="272741" cy="447988"/>
            </a:xfrm>
            <a:custGeom>
              <a:rect b="b" l="l" r="r" t="t"/>
              <a:pathLst>
                <a:path extrusionOk="0" h="689" w="421">
                  <a:moveTo>
                    <a:pt x="420" y="688"/>
                  </a:moveTo>
                  <a:lnTo>
                    <a:pt x="0" y="688"/>
                  </a:lnTo>
                  <a:lnTo>
                    <a:pt x="0" y="0"/>
                  </a:lnTo>
                  <a:lnTo>
                    <a:pt x="420" y="0"/>
                  </a:lnTo>
                  <a:lnTo>
                    <a:pt x="420" y="68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9" name="Google Shape;2369;p23"/>
            <p:cNvSpPr/>
            <p:nvPr/>
          </p:nvSpPr>
          <p:spPr>
            <a:xfrm>
              <a:off x="5032814" y="6684070"/>
              <a:ext cx="272741" cy="442244"/>
            </a:xfrm>
            <a:custGeom>
              <a:rect b="b" l="l" r="r" t="t"/>
              <a:pathLst>
                <a:path extrusionOk="0" h="679" w="421">
                  <a:moveTo>
                    <a:pt x="420" y="678"/>
                  </a:moveTo>
                  <a:lnTo>
                    <a:pt x="0" y="678"/>
                  </a:lnTo>
                  <a:lnTo>
                    <a:pt x="0" y="0"/>
                  </a:lnTo>
                  <a:lnTo>
                    <a:pt x="420" y="0"/>
                  </a:lnTo>
                  <a:lnTo>
                    <a:pt x="42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0" name="Google Shape;2370;p23"/>
            <p:cNvSpPr/>
            <p:nvPr/>
          </p:nvSpPr>
          <p:spPr>
            <a:xfrm>
              <a:off x="5032814" y="6158546"/>
              <a:ext cx="272741" cy="427885"/>
            </a:xfrm>
            <a:custGeom>
              <a:rect b="b" l="l" r="r" t="t"/>
              <a:pathLst>
                <a:path extrusionOk="0" h="658" w="421">
                  <a:moveTo>
                    <a:pt x="420" y="657"/>
                  </a:moveTo>
                  <a:lnTo>
                    <a:pt x="0" y="657"/>
                  </a:lnTo>
                  <a:lnTo>
                    <a:pt x="0" y="0"/>
                  </a:lnTo>
                  <a:lnTo>
                    <a:pt x="420" y="0"/>
                  </a:lnTo>
                  <a:lnTo>
                    <a:pt x="420" y="65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1" name="Google Shape;2371;p23"/>
            <p:cNvSpPr/>
            <p:nvPr/>
          </p:nvSpPr>
          <p:spPr>
            <a:xfrm>
              <a:off x="4653845" y="6158546"/>
              <a:ext cx="284225" cy="427885"/>
            </a:xfrm>
            <a:custGeom>
              <a:rect b="b" l="l" r="r" t="t"/>
              <a:pathLst>
                <a:path extrusionOk="0" h="658" w="437">
                  <a:moveTo>
                    <a:pt x="436" y="0"/>
                  </a:moveTo>
                  <a:lnTo>
                    <a:pt x="0" y="0"/>
                  </a:lnTo>
                  <a:lnTo>
                    <a:pt x="0" y="657"/>
                  </a:lnTo>
                  <a:lnTo>
                    <a:pt x="436" y="657"/>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2" name="Google Shape;2372;p23"/>
            <p:cNvSpPr/>
            <p:nvPr/>
          </p:nvSpPr>
          <p:spPr>
            <a:xfrm>
              <a:off x="4653845" y="6158546"/>
              <a:ext cx="284225" cy="427885"/>
            </a:xfrm>
            <a:custGeom>
              <a:rect b="b" l="l" r="r" t="t"/>
              <a:pathLst>
                <a:path extrusionOk="0" h="658" w="437">
                  <a:moveTo>
                    <a:pt x="436" y="0"/>
                  </a:moveTo>
                  <a:lnTo>
                    <a:pt x="0" y="0"/>
                  </a:lnTo>
                  <a:lnTo>
                    <a:pt x="0" y="657"/>
                  </a:lnTo>
                  <a:lnTo>
                    <a:pt x="436" y="657"/>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3" name="Google Shape;2373;p23"/>
            <p:cNvSpPr/>
            <p:nvPr/>
          </p:nvSpPr>
          <p:spPr>
            <a:xfrm>
              <a:off x="4653845" y="6158546"/>
              <a:ext cx="284225" cy="427885"/>
            </a:xfrm>
            <a:custGeom>
              <a:rect b="b" l="l" r="r" t="t"/>
              <a:pathLst>
                <a:path extrusionOk="0" h="658" w="437">
                  <a:moveTo>
                    <a:pt x="436" y="0"/>
                  </a:moveTo>
                  <a:lnTo>
                    <a:pt x="0" y="0"/>
                  </a:lnTo>
                  <a:lnTo>
                    <a:pt x="0" y="657"/>
                  </a:lnTo>
                  <a:lnTo>
                    <a:pt x="436" y="657"/>
                  </a:lnTo>
                  <a:lnTo>
                    <a:pt x="436"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4" name="Google Shape;2374;p23"/>
            <p:cNvSpPr/>
            <p:nvPr/>
          </p:nvSpPr>
          <p:spPr>
            <a:xfrm>
              <a:off x="5032814" y="6158546"/>
              <a:ext cx="272741" cy="427885"/>
            </a:xfrm>
            <a:custGeom>
              <a:rect b="b" l="l" r="r" t="t"/>
              <a:pathLst>
                <a:path extrusionOk="0" h="658" w="421">
                  <a:moveTo>
                    <a:pt x="0" y="657"/>
                  </a:moveTo>
                  <a:lnTo>
                    <a:pt x="420" y="657"/>
                  </a:lnTo>
                  <a:lnTo>
                    <a:pt x="420" y="0"/>
                  </a:lnTo>
                  <a:lnTo>
                    <a:pt x="0" y="0"/>
                  </a:lnTo>
                  <a:lnTo>
                    <a:pt x="0" y="65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5" name="Google Shape;2375;p23"/>
            <p:cNvSpPr/>
            <p:nvPr/>
          </p:nvSpPr>
          <p:spPr>
            <a:xfrm>
              <a:off x="5032814" y="6158546"/>
              <a:ext cx="272741" cy="427885"/>
            </a:xfrm>
            <a:custGeom>
              <a:rect b="b" l="l" r="r" t="t"/>
              <a:pathLst>
                <a:path extrusionOk="0" h="658" w="421">
                  <a:moveTo>
                    <a:pt x="0" y="657"/>
                  </a:moveTo>
                  <a:lnTo>
                    <a:pt x="420" y="657"/>
                  </a:lnTo>
                  <a:lnTo>
                    <a:pt x="420" y="0"/>
                  </a:lnTo>
                  <a:lnTo>
                    <a:pt x="0" y="0"/>
                  </a:lnTo>
                  <a:lnTo>
                    <a:pt x="0" y="65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6" name="Google Shape;2376;p23"/>
            <p:cNvSpPr/>
            <p:nvPr/>
          </p:nvSpPr>
          <p:spPr>
            <a:xfrm>
              <a:off x="5032814" y="6158546"/>
              <a:ext cx="272741" cy="427885"/>
            </a:xfrm>
            <a:custGeom>
              <a:rect b="b" l="l" r="r" t="t"/>
              <a:pathLst>
                <a:path extrusionOk="0" h="658" w="421">
                  <a:moveTo>
                    <a:pt x="420" y="0"/>
                  </a:moveTo>
                  <a:lnTo>
                    <a:pt x="0" y="0"/>
                  </a:lnTo>
                  <a:lnTo>
                    <a:pt x="0" y="657"/>
                  </a:lnTo>
                  <a:lnTo>
                    <a:pt x="420" y="657"/>
                  </a:lnTo>
                  <a:lnTo>
                    <a:pt x="420"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7" name="Google Shape;2377;p23"/>
            <p:cNvSpPr/>
            <p:nvPr/>
          </p:nvSpPr>
          <p:spPr>
            <a:xfrm>
              <a:off x="5400298" y="6158546"/>
              <a:ext cx="269872" cy="427885"/>
            </a:xfrm>
            <a:custGeom>
              <a:rect b="b" l="l" r="r" t="t"/>
              <a:pathLst>
                <a:path extrusionOk="0" h="658" w="415">
                  <a:moveTo>
                    <a:pt x="0" y="657"/>
                  </a:moveTo>
                  <a:lnTo>
                    <a:pt x="414" y="657"/>
                  </a:lnTo>
                  <a:lnTo>
                    <a:pt x="414" y="0"/>
                  </a:lnTo>
                  <a:lnTo>
                    <a:pt x="0" y="0"/>
                  </a:lnTo>
                  <a:lnTo>
                    <a:pt x="0" y="65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8" name="Google Shape;2378;p23"/>
            <p:cNvSpPr/>
            <p:nvPr/>
          </p:nvSpPr>
          <p:spPr>
            <a:xfrm>
              <a:off x="5400298" y="6158546"/>
              <a:ext cx="269872" cy="427885"/>
            </a:xfrm>
            <a:custGeom>
              <a:rect b="b" l="l" r="r" t="t"/>
              <a:pathLst>
                <a:path extrusionOk="0" h="658" w="415">
                  <a:moveTo>
                    <a:pt x="0" y="657"/>
                  </a:moveTo>
                  <a:lnTo>
                    <a:pt x="414" y="657"/>
                  </a:lnTo>
                  <a:lnTo>
                    <a:pt x="414" y="0"/>
                  </a:lnTo>
                  <a:lnTo>
                    <a:pt x="0" y="0"/>
                  </a:lnTo>
                  <a:lnTo>
                    <a:pt x="0" y="65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9" name="Google Shape;2379;p23"/>
            <p:cNvSpPr/>
            <p:nvPr/>
          </p:nvSpPr>
          <p:spPr>
            <a:xfrm>
              <a:off x="5400298" y="6158546"/>
              <a:ext cx="269872" cy="427885"/>
            </a:xfrm>
            <a:custGeom>
              <a:rect b="b" l="l" r="r" t="t"/>
              <a:pathLst>
                <a:path extrusionOk="0" h="658" w="415">
                  <a:moveTo>
                    <a:pt x="414" y="0"/>
                  </a:moveTo>
                  <a:lnTo>
                    <a:pt x="414" y="0"/>
                  </a:lnTo>
                  <a:lnTo>
                    <a:pt x="0" y="0"/>
                  </a:lnTo>
                  <a:lnTo>
                    <a:pt x="0" y="657"/>
                  </a:lnTo>
                  <a:lnTo>
                    <a:pt x="414" y="657"/>
                  </a:lnTo>
                  <a:lnTo>
                    <a:pt x="414"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0" name="Google Shape;2380;p23"/>
            <p:cNvSpPr/>
            <p:nvPr/>
          </p:nvSpPr>
          <p:spPr>
            <a:xfrm>
              <a:off x="5400298" y="6158546"/>
              <a:ext cx="269872" cy="427885"/>
            </a:xfrm>
            <a:custGeom>
              <a:rect b="b" l="l" r="r" t="t"/>
              <a:pathLst>
                <a:path extrusionOk="0" h="658" w="415">
                  <a:moveTo>
                    <a:pt x="414" y="0"/>
                  </a:moveTo>
                  <a:lnTo>
                    <a:pt x="414" y="0"/>
                  </a:lnTo>
                  <a:lnTo>
                    <a:pt x="0" y="0"/>
                  </a:lnTo>
                  <a:lnTo>
                    <a:pt x="0" y="657"/>
                  </a:lnTo>
                  <a:lnTo>
                    <a:pt x="414" y="657"/>
                  </a:lnTo>
                  <a:lnTo>
                    <a:pt x="414"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1" name="Google Shape;2381;p23"/>
            <p:cNvSpPr/>
            <p:nvPr/>
          </p:nvSpPr>
          <p:spPr>
            <a:xfrm>
              <a:off x="4653845" y="6684070"/>
              <a:ext cx="284225" cy="442244"/>
            </a:xfrm>
            <a:custGeom>
              <a:rect b="b" l="l" r="r" t="t"/>
              <a:pathLst>
                <a:path extrusionOk="0" h="679" w="437">
                  <a:moveTo>
                    <a:pt x="436" y="0"/>
                  </a:moveTo>
                  <a:lnTo>
                    <a:pt x="0" y="0"/>
                  </a:lnTo>
                  <a:lnTo>
                    <a:pt x="0" y="678"/>
                  </a:lnTo>
                  <a:lnTo>
                    <a:pt x="436" y="678"/>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2" name="Google Shape;2382;p23"/>
            <p:cNvSpPr/>
            <p:nvPr/>
          </p:nvSpPr>
          <p:spPr>
            <a:xfrm>
              <a:off x="4653845" y="6684070"/>
              <a:ext cx="284225" cy="442244"/>
            </a:xfrm>
            <a:custGeom>
              <a:rect b="b" l="l" r="r" t="t"/>
              <a:pathLst>
                <a:path extrusionOk="0" h="679" w="437">
                  <a:moveTo>
                    <a:pt x="436" y="0"/>
                  </a:moveTo>
                  <a:lnTo>
                    <a:pt x="0" y="0"/>
                  </a:lnTo>
                  <a:lnTo>
                    <a:pt x="0" y="678"/>
                  </a:lnTo>
                  <a:lnTo>
                    <a:pt x="436" y="678"/>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3" name="Google Shape;2383;p23"/>
            <p:cNvSpPr/>
            <p:nvPr/>
          </p:nvSpPr>
          <p:spPr>
            <a:xfrm>
              <a:off x="4653845" y="6684070"/>
              <a:ext cx="284225" cy="442244"/>
            </a:xfrm>
            <a:custGeom>
              <a:rect b="b" l="l" r="r" t="t"/>
              <a:pathLst>
                <a:path extrusionOk="0" h="679" w="437">
                  <a:moveTo>
                    <a:pt x="436" y="0"/>
                  </a:moveTo>
                  <a:lnTo>
                    <a:pt x="0" y="0"/>
                  </a:lnTo>
                  <a:lnTo>
                    <a:pt x="0" y="678"/>
                  </a:lnTo>
                  <a:lnTo>
                    <a:pt x="436" y="678"/>
                  </a:lnTo>
                  <a:lnTo>
                    <a:pt x="436"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4" name="Google Shape;2384;p23"/>
            <p:cNvSpPr/>
            <p:nvPr/>
          </p:nvSpPr>
          <p:spPr>
            <a:xfrm>
              <a:off x="4653845" y="6684070"/>
              <a:ext cx="284225" cy="442244"/>
            </a:xfrm>
            <a:custGeom>
              <a:rect b="b" l="l" r="r" t="t"/>
              <a:pathLst>
                <a:path extrusionOk="0" h="679" w="437">
                  <a:moveTo>
                    <a:pt x="436" y="0"/>
                  </a:moveTo>
                  <a:lnTo>
                    <a:pt x="0" y="0"/>
                  </a:lnTo>
                  <a:lnTo>
                    <a:pt x="0" y="678"/>
                  </a:lnTo>
                  <a:lnTo>
                    <a:pt x="436" y="678"/>
                  </a:lnTo>
                  <a:lnTo>
                    <a:pt x="436"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5" name="Google Shape;2385;p23"/>
            <p:cNvSpPr/>
            <p:nvPr/>
          </p:nvSpPr>
          <p:spPr>
            <a:xfrm>
              <a:off x="5032814" y="6684070"/>
              <a:ext cx="272741" cy="442244"/>
            </a:xfrm>
            <a:custGeom>
              <a:rect b="b" l="l" r="r" t="t"/>
              <a:pathLst>
                <a:path extrusionOk="0" h="679" w="421">
                  <a:moveTo>
                    <a:pt x="0" y="678"/>
                  </a:moveTo>
                  <a:lnTo>
                    <a:pt x="420" y="678"/>
                  </a:lnTo>
                  <a:lnTo>
                    <a:pt x="420" y="0"/>
                  </a:lnTo>
                  <a:lnTo>
                    <a:pt x="0" y="0"/>
                  </a:lnTo>
                  <a:lnTo>
                    <a:pt x="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6" name="Google Shape;2386;p23"/>
            <p:cNvSpPr/>
            <p:nvPr/>
          </p:nvSpPr>
          <p:spPr>
            <a:xfrm>
              <a:off x="5032814" y="6684070"/>
              <a:ext cx="272741" cy="442244"/>
            </a:xfrm>
            <a:custGeom>
              <a:rect b="b" l="l" r="r" t="t"/>
              <a:pathLst>
                <a:path extrusionOk="0" h="679" w="421">
                  <a:moveTo>
                    <a:pt x="0" y="678"/>
                  </a:moveTo>
                  <a:lnTo>
                    <a:pt x="420" y="678"/>
                  </a:lnTo>
                  <a:lnTo>
                    <a:pt x="420" y="0"/>
                  </a:lnTo>
                  <a:lnTo>
                    <a:pt x="0" y="0"/>
                  </a:lnTo>
                  <a:lnTo>
                    <a:pt x="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7" name="Google Shape;2387;p23"/>
            <p:cNvSpPr/>
            <p:nvPr/>
          </p:nvSpPr>
          <p:spPr>
            <a:xfrm>
              <a:off x="5032814" y="6684070"/>
              <a:ext cx="272741" cy="442244"/>
            </a:xfrm>
            <a:custGeom>
              <a:rect b="b" l="l" r="r" t="t"/>
              <a:pathLst>
                <a:path extrusionOk="0" h="679" w="421">
                  <a:moveTo>
                    <a:pt x="420" y="0"/>
                  </a:moveTo>
                  <a:lnTo>
                    <a:pt x="0" y="0"/>
                  </a:lnTo>
                  <a:lnTo>
                    <a:pt x="0" y="678"/>
                  </a:lnTo>
                  <a:lnTo>
                    <a:pt x="420" y="678"/>
                  </a:lnTo>
                  <a:lnTo>
                    <a:pt x="420"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8" name="Google Shape;2388;p23"/>
            <p:cNvSpPr/>
            <p:nvPr/>
          </p:nvSpPr>
          <p:spPr>
            <a:xfrm>
              <a:off x="5032814" y="6684070"/>
              <a:ext cx="272741" cy="442244"/>
            </a:xfrm>
            <a:custGeom>
              <a:rect b="b" l="l" r="r" t="t"/>
              <a:pathLst>
                <a:path extrusionOk="0" h="679" w="421">
                  <a:moveTo>
                    <a:pt x="420" y="0"/>
                  </a:moveTo>
                  <a:lnTo>
                    <a:pt x="0" y="0"/>
                  </a:lnTo>
                  <a:lnTo>
                    <a:pt x="0" y="678"/>
                  </a:lnTo>
                  <a:lnTo>
                    <a:pt x="420" y="678"/>
                  </a:lnTo>
                  <a:lnTo>
                    <a:pt x="420"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9" name="Google Shape;2389;p23"/>
            <p:cNvSpPr/>
            <p:nvPr/>
          </p:nvSpPr>
          <p:spPr>
            <a:xfrm>
              <a:off x="5400298" y="6684070"/>
              <a:ext cx="269872" cy="442244"/>
            </a:xfrm>
            <a:custGeom>
              <a:rect b="b" l="l" r="r" t="t"/>
              <a:pathLst>
                <a:path extrusionOk="0" h="679" w="415">
                  <a:moveTo>
                    <a:pt x="0" y="678"/>
                  </a:moveTo>
                  <a:lnTo>
                    <a:pt x="414" y="678"/>
                  </a:lnTo>
                  <a:lnTo>
                    <a:pt x="414" y="0"/>
                  </a:lnTo>
                  <a:lnTo>
                    <a:pt x="0" y="0"/>
                  </a:lnTo>
                  <a:lnTo>
                    <a:pt x="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0" name="Google Shape;2390;p23"/>
            <p:cNvSpPr/>
            <p:nvPr/>
          </p:nvSpPr>
          <p:spPr>
            <a:xfrm>
              <a:off x="5400298" y="6684070"/>
              <a:ext cx="269872" cy="442244"/>
            </a:xfrm>
            <a:custGeom>
              <a:rect b="b" l="l" r="r" t="t"/>
              <a:pathLst>
                <a:path extrusionOk="0" h="679" w="415">
                  <a:moveTo>
                    <a:pt x="0" y="678"/>
                  </a:moveTo>
                  <a:lnTo>
                    <a:pt x="414" y="678"/>
                  </a:lnTo>
                  <a:lnTo>
                    <a:pt x="414" y="0"/>
                  </a:lnTo>
                  <a:lnTo>
                    <a:pt x="0" y="0"/>
                  </a:lnTo>
                  <a:lnTo>
                    <a:pt x="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1" name="Google Shape;2391;p23"/>
            <p:cNvSpPr/>
            <p:nvPr/>
          </p:nvSpPr>
          <p:spPr>
            <a:xfrm>
              <a:off x="5400298" y="6684070"/>
              <a:ext cx="269872" cy="442244"/>
            </a:xfrm>
            <a:custGeom>
              <a:rect b="b" l="l" r="r" t="t"/>
              <a:pathLst>
                <a:path extrusionOk="0" h="679" w="415">
                  <a:moveTo>
                    <a:pt x="414" y="0"/>
                  </a:moveTo>
                  <a:lnTo>
                    <a:pt x="414" y="0"/>
                  </a:lnTo>
                  <a:lnTo>
                    <a:pt x="0" y="0"/>
                  </a:lnTo>
                  <a:lnTo>
                    <a:pt x="0" y="678"/>
                  </a:lnTo>
                  <a:lnTo>
                    <a:pt x="414" y="678"/>
                  </a:lnTo>
                  <a:lnTo>
                    <a:pt x="414"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2" name="Google Shape;2392;p23"/>
            <p:cNvSpPr/>
            <p:nvPr/>
          </p:nvSpPr>
          <p:spPr>
            <a:xfrm>
              <a:off x="5400298" y="6684070"/>
              <a:ext cx="269872" cy="442244"/>
            </a:xfrm>
            <a:custGeom>
              <a:rect b="b" l="l" r="r" t="t"/>
              <a:pathLst>
                <a:path extrusionOk="0" h="679" w="415">
                  <a:moveTo>
                    <a:pt x="414" y="0"/>
                  </a:moveTo>
                  <a:lnTo>
                    <a:pt x="414" y="0"/>
                  </a:lnTo>
                  <a:lnTo>
                    <a:pt x="0" y="0"/>
                  </a:lnTo>
                  <a:lnTo>
                    <a:pt x="0" y="678"/>
                  </a:lnTo>
                  <a:lnTo>
                    <a:pt x="414" y="678"/>
                  </a:lnTo>
                  <a:lnTo>
                    <a:pt x="414"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3" name="Google Shape;2393;p23"/>
            <p:cNvSpPr/>
            <p:nvPr/>
          </p:nvSpPr>
          <p:spPr>
            <a:xfrm>
              <a:off x="4653845" y="7209594"/>
              <a:ext cx="284225" cy="447988"/>
            </a:xfrm>
            <a:custGeom>
              <a:rect b="b" l="l" r="r" t="t"/>
              <a:pathLst>
                <a:path extrusionOk="0" h="689" w="437">
                  <a:moveTo>
                    <a:pt x="436" y="0"/>
                  </a:moveTo>
                  <a:lnTo>
                    <a:pt x="0" y="0"/>
                  </a:lnTo>
                  <a:lnTo>
                    <a:pt x="0" y="688"/>
                  </a:lnTo>
                  <a:lnTo>
                    <a:pt x="436" y="688"/>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4" name="Google Shape;2394;p23"/>
            <p:cNvSpPr/>
            <p:nvPr/>
          </p:nvSpPr>
          <p:spPr>
            <a:xfrm>
              <a:off x="4653845" y="7209594"/>
              <a:ext cx="284225" cy="447988"/>
            </a:xfrm>
            <a:custGeom>
              <a:rect b="b" l="l" r="r" t="t"/>
              <a:pathLst>
                <a:path extrusionOk="0" h="689" w="437">
                  <a:moveTo>
                    <a:pt x="436" y="0"/>
                  </a:moveTo>
                  <a:lnTo>
                    <a:pt x="0" y="0"/>
                  </a:lnTo>
                  <a:lnTo>
                    <a:pt x="0" y="688"/>
                  </a:lnTo>
                  <a:lnTo>
                    <a:pt x="436" y="688"/>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5" name="Google Shape;2395;p23"/>
            <p:cNvSpPr/>
            <p:nvPr/>
          </p:nvSpPr>
          <p:spPr>
            <a:xfrm>
              <a:off x="4653845" y="7209594"/>
              <a:ext cx="284225" cy="447988"/>
            </a:xfrm>
            <a:custGeom>
              <a:rect b="b" l="l" r="r" t="t"/>
              <a:pathLst>
                <a:path extrusionOk="0" h="689" w="437">
                  <a:moveTo>
                    <a:pt x="436" y="0"/>
                  </a:moveTo>
                  <a:lnTo>
                    <a:pt x="0" y="0"/>
                  </a:lnTo>
                  <a:lnTo>
                    <a:pt x="0" y="688"/>
                  </a:lnTo>
                  <a:lnTo>
                    <a:pt x="436" y="688"/>
                  </a:lnTo>
                  <a:lnTo>
                    <a:pt x="436"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6" name="Google Shape;2396;p23"/>
            <p:cNvSpPr/>
            <p:nvPr/>
          </p:nvSpPr>
          <p:spPr>
            <a:xfrm>
              <a:off x="4653845" y="7209594"/>
              <a:ext cx="284225" cy="447988"/>
            </a:xfrm>
            <a:custGeom>
              <a:rect b="b" l="l" r="r" t="t"/>
              <a:pathLst>
                <a:path extrusionOk="0" h="689" w="437">
                  <a:moveTo>
                    <a:pt x="436" y="0"/>
                  </a:moveTo>
                  <a:lnTo>
                    <a:pt x="0" y="0"/>
                  </a:lnTo>
                  <a:lnTo>
                    <a:pt x="0" y="688"/>
                  </a:lnTo>
                  <a:lnTo>
                    <a:pt x="436" y="688"/>
                  </a:lnTo>
                  <a:lnTo>
                    <a:pt x="436"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7" name="Google Shape;2397;p23"/>
            <p:cNvSpPr/>
            <p:nvPr/>
          </p:nvSpPr>
          <p:spPr>
            <a:xfrm>
              <a:off x="5032814" y="7209594"/>
              <a:ext cx="272741" cy="447988"/>
            </a:xfrm>
            <a:custGeom>
              <a:rect b="b" l="l" r="r" t="t"/>
              <a:pathLst>
                <a:path extrusionOk="0" h="689" w="421">
                  <a:moveTo>
                    <a:pt x="0" y="688"/>
                  </a:moveTo>
                  <a:lnTo>
                    <a:pt x="420" y="688"/>
                  </a:lnTo>
                  <a:lnTo>
                    <a:pt x="420" y="0"/>
                  </a:lnTo>
                  <a:lnTo>
                    <a:pt x="0" y="0"/>
                  </a:lnTo>
                  <a:lnTo>
                    <a:pt x="0" y="68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8" name="Google Shape;2398;p23"/>
            <p:cNvSpPr/>
            <p:nvPr/>
          </p:nvSpPr>
          <p:spPr>
            <a:xfrm>
              <a:off x="5032814" y="7209594"/>
              <a:ext cx="272741" cy="447988"/>
            </a:xfrm>
            <a:custGeom>
              <a:rect b="b" l="l" r="r" t="t"/>
              <a:pathLst>
                <a:path extrusionOk="0" h="689" w="421">
                  <a:moveTo>
                    <a:pt x="0" y="688"/>
                  </a:moveTo>
                  <a:lnTo>
                    <a:pt x="420" y="688"/>
                  </a:lnTo>
                  <a:lnTo>
                    <a:pt x="420" y="0"/>
                  </a:lnTo>
                  <a:lnTo>
                    <a:pt x="0" y="0"/>
                  </a:lnTo>
                  <a:lnTo>
                    <a:pt x="0" y="68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9" name="Google Shape;2399;p23"/>
            <p:cNvSpPr/>
            <p:nvPr/>
          </p:nvSpPr>
          <p:spPr>
            <a:xfrm>
              <a:off x="5032814" y="7209594"/>
              <a:ext cx="272741" cy="447988"/>
            </a:xfrm>
            <a:custGeom>
              <a:rect b="b" l="l" r="r" t="t"/>
              <a:pathLst>
                <a:path extrusionOk="0" h="689" w="421">
                  <a:moveTo>
                    <a:pt x="420" y="0"/>
                  </a:moveTo>
                  <a:lnTo>
                    <a:pt x="0" y="0"/>
                  </a:lnTo>
                  <a:lnTo>
                    <a:pt x="0" y="688"/>
                  </a:lnTo>
                  <a:lnTo>
                    <a:pt x="420" y="688"/>
                  </a:lnTo>
                  <a:lnTo>
                    <a:pt x="420"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0" name="Google Shape;2400;p23"/>
            <p:cNvSpPr/>
            <p:nvPr/>
          </p:nvSpPr>
          <p:spPr>
            <a:xfrm>
              <a:off x="5032814" y="7209594"/>
              <a:ext cx="272741" cy="447988"/>
            </a:xfrm>
            <a:custGeom>
              <a:rect b="b" l="l" r="r" t="t"/>
              <a:pathLst>
                <a:path extrusionOk="0" h="689" w="421">
                  <a:moveTo>
                    <a:pt x="420" y="0"/>
                  </a:moveTo>
                  <a:lnTo>
                    <a:pt x="0" y="0"/>
                  </a:lnTo>
                  <a:lnTo>
                    <a:pt x="0" y="688"/>
                  </a:lnTo>
                  <a:lnTo>
                    <a:pt x="420" y="688"/>
                  </a:lnTo>
                  <a:lnTo>
                    <a:pt x="420"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1" name="Google Shape;2401;p23"/>
            <p:cNvSpPr/>
            <p:nvPr/>
          </p:nvSpPr>
          <p:spPr>
            <a:xfrm>
              <a:off x="5400298" y="7209594"/>
              <a:ext cx="269872" cy="447988"/>
            </a:xfrm>
            <a:custGeom>
              <a:rect b="b" l="l" r="r" t="t"/>
              <a:pathLst>
                <a:path extrusionOk="0" h="689" w="415">
                  <a:moveTo>
                    <a:pt x="0" y="688"/>
                  </a:moveTo>
                  <a:lnTo>
                    <a:pt x="414" y="688"/>
                  </a:lnTo>
                  <a:lnTo>
                    <a:pt x="414" y="0"/>
                  </a:lnTo>
                  <a:lnTo>
                    <a:pt x="0" y="0"/>
                  </a:lnTo>
                  <a:lnTo>
                    <a:pt x="0" y="68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2" name="Google Shape;2402;p23"/>
            <p:cNvSpPr/>
            <p:nvPr/>
          </p:nvSpPr>
          <p:spPr>
            <a:xfrm>
              <a:off x="5400298" y="7209594"/>
              <a:ext cx="269872" cy="447988"/>
            </a:xfrm>
            <a:custGeom>
              <a:rect b="b" l="l" r="r" t="t"/>
              <a:pathLst>
                <a:path extrusionOk="0" h="689" w="415">
                  <a:moveTo>
                    <a:pt x="0" y="688"/>
                  </a:moveTo>
                  <a:lnTo>
                    <a:pt x="414" y="688"/>
                  </a:lnTo>
                  <a:lnTo>
                    <a:pt x="414" y="0"/>
                  </a:lnTo>
                  <a:lnTo>
                    <a:pt x="0" y="0"/>
                  </a:lnTo>
                  <a:lnTo>
                    <a:pt x="0" y="68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3" name="Google Shape;2403;p23"/>
            <p:cNvSpPr/>
            <p:nvPr/>
          </p:nvSpPr>
          <p:spPr>
            <a:xfrm>
              <a:off x="5400298" y="7209594"/>
              <a:ext cx="269872" cy="447988"/>
            </a:xfrm>
            <a:custGeom>
              <a:rect b="b" l="l" r="r" t="t"/>
              <a:pathLst>
                <a:path extrusionOk="0" h="689" w="415">
                  <a:moveTo>
                    <a:pt x="414" y="0"/>
                  </a:moveTo>
                  <a:lnTo>
                    <a:pt x="414" y="0"/>
                  </a:lnTo>
                  <a:lnTo>
                    <a:pt x="0" y="0"/>
                  </a:lnTo>
                  <a:lnTo>
                    <a:pt x="0" y="688"/>
                  </a:lnTo>
                  <a:lnTo>
                    <a:pt x="414" y="688"/>
                  </a:lnTo>
                  <a:lnTo>
                    <a:pt x="414"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4" name="Google Shape;2404;p23"/>
            <p:cNvSpPr/>
            <p:nvPr/>
          </p:nvSpPr>
          <p:spPr>
            <a:xfrm>
              <a:off x="5400298" y="7209594"/>
              <a:ext cx="269872" cy="447988"/>
            </a:xfrm>
            <a:custGeom>
              <a:rect b="b" l="l" r="r" t="t"/>
              <a:pathLst>
                <a:path extrusionOk="0" h="689" w="415">
                  <a:moveTo>
                    <a:pt x="414" y="0"/>
                  </a:moveTo>
                  <a:lnTo>
                    <a:pt x="414" y="0"/>
                  </a:lnTo>
                  <a:lnTo>
                    <a:pt x="0" y="0"/>
                  </a:lnTo>
                  <a:lnTo>
                    <a:pt x="0" y="688"/>
                  </a:lnTo>
                  <a:lnTo>
                    <a:pt x="414" y="688"/>
                  </a:lnTo>
                  <a:lnTo>
                    <a:pt x="414"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5" name="Google Shape;2405;p23"/>
            <p:cNvSpPr/>
            <p:nvPr/>
          </p:nvSpPr>
          <p:spPr>
            <a:xfrm>
              <a:off x="4653845" y="7755221"/>
              <a:ext cx="284225" cy="425014"/>
            </a:xfrm>
            <a:custGeom>
              <a:rect b="b" l="l" r="r" t="t"/>
              <a:pathLst>
                <a:path extrusionOk="0" h="652" w="437">
                  <a:moveTo>
                    <a:pt x="436" y="0"/>
                  </a:moveTo>
                  <a:lnTo>
                    <a:pt x="0" y="0"/>
                  </a:lnTo>
                  <a:lnTo>
                    <a:pt x="0" y="651"/>
                  </a:lnTo>
                  <a:lnTo>
                    <a:pt x="436" y="651"/>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6" name="Google Shape;2406;p23"/>
            <p:cNvSpPr/>
            <p:nvPr/>
          </p:nvSpPr>
          <p:spPr>
            <a:xfrm>
              <a:off x="4653845" y="7755221"/>
              <a:ext cx="284225" cy="425014"/>
            </a:xfrm>
            <a:custGeom>
              <a:rect b="b" l="l" r="r" t="t"/>
              <a:pathLst>
                <a:path extrusionOk="0" h="652" w="437">
                  <a:moveTo>
                    <a:pt x="436" y="0"/>
                  </a:moveTo>
                  <a:lnTo>
                    <a:pt x="0" y="0"/>
                  </a:lnTo>
                  <a:lnTo>
                    <a:pt x="0" y="651"/>
                  </a:lnTo>
                  <a:lnTo>
                    <a:pt x="436" y="651"/>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7" name="Google Shape;2407;p23"/>
            <p:cNvSpPr/>
            <p:nvPr/>
          </p:nvSpPr>
          <p:spPr>
            <a:xfrm>
              <a:off x="4653845" y="7755221"/>
              <a:ext cx="284225" cy="425014"/>
            </a:xfrm>
            <a:custGeom>
              <a:rect b="b" l="l" r="r" t="t"/>
              <a:pathLst>
                <a:path extrusionOk="0" h="652" w="437">
                  <a:moveTo>
                    <a:pt x="436" y="0"/>
                  </a:moveTo>
                  <a:lnTo>
                    <a:pt x="0" y="0"/>
                  </a:lnTo>
                  <a:lnTo>
                    <a:pt x="0" y="651"/>
                  </a:lnTo>
                  <a:lnTo>
                    <a:pt x="436" y="651"/>
                  </a:lnTo>
                  <a:lnTo>
                    <a:pt x="436"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8" name="Google Shape;2408;p23"/>
            <p:cNvSpPr/>
            <p:nvPr/>
          </p:nvSpPr>
          <p:spPr>
            <a:xfrm>
              <a:off x="4653845" y="7755221"/>
              <a:ext cx="284225" cy="425014"/>
            </a:xfrm>
            <a:custGeom>
              <a:rect b="b" l="l" r="r" t="t"/>
              <a:pathLst>
                <a:path extrusionOk="0" h="652" w="437">
                  <a:moveTo>
                    <a:pt x="436" y="0"/>
                  </a:moveTo>
                  <a:lnTo>
                    <a:pt x="0" y="0"/>
                  </a:lnTo>
                  <a:lnTo>
                    <a:pt x="0" y="651"/>
                  </a:lnTo>
                  <a:lnTo>
                    <a:pt x="436" y="651"/>
                  </a:lnTo>
                  <a:lnTo>
                    <a:pt x="436"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9" name="Google Shape;2409;p23"/>
            <p:cNvSpPr/>
            <p:nvPr/>
          </p:nvSpPr>
          <p:spPr>
            <a:xfrm>
              <a:off x="5032814" y="7755221"/>
              <a:ext cx="272741" cy="425014"/>
            </a:xfrm>
            <a:custGeom>
              <a:rect b="b" l="l" r="r" t="t"/>
              <a:pathLst>
                <a:path extrusionOk="0" h="652" w="421">
                  <a:moveTo>
                    <a:pt x="0" y="651"/>
                  </a:moveTo>
                  <a:lnTo>
                    <a:pt x="420" y="651"/>
                  </a:lnTo>
                  <a:lnTo>
                    <a:pt x="420" y="0"/>
                  </a:lnTo>
                  <a:lnTo>
                    <a:pt x="0" y="0"/>
                  </a:lnTo>
                  <a:lnTo>
                    <a:pt x="0" y="65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0" name="Google Shape;2410;p23"/>
            <p:cNvSpPr/>
            <p:nvPr/>
          </p:nvSpPr>
          <p:spPr>
            <a:xfrm>
              <a:off x="5032814" y="7755221"/>
              <a:ext cx="272741" cy="425014"/>
            </a:xfrm>
            <a:custGeom>
              <a:rect b="b" l="l" r="r" t="t"/>
              <a:pathLst>
                <a:path extrusionOk="0" h="652" w="421">
                  <a:moveTo>
                    <a:pt x="0" y="651"/>
                  </a:moveTo>
                  <a:lnTo>
                    <a:pt x="420" y="651"/>
                  </a:lnTo>
                  <a:lnTo>
                    <a:pt x="420" y="0"/>
                  </a:lnTo>
                  <a:lnTo>
                    <a:pt x="0" y="0"/>
                  </a:lnTo>
                  <a:lnTo>
                    <a:pt x="0" y="65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1" name="Google Shape;2411;p23"/>
            <p:cNvSpPr/>
            <p:nvPr/>
          </p:nvSpPr>
          <p:spPr>
            <a:xfrm>
              <a:off x="5032814" y="7755221"/>
              <a:ext cx="272741" cy="425014"/>
            </a:xfrm>
            <a:custGeom>
              <a:rect b="b" l="l" r="r" t="t"/>
              <a:pathLst>
                <a:path extrusionOk="0" h="652" w="421">
                  <a:moveTo>
                    <a:pt x="420" y="0"/>
                  </a:moveTo>
                  <a:lnTo>
                    <a:pt x="0" y="0"/>
                  </a:lnTo>
                  <a:lnTo>
                    <a:pt x="0" y="651"/>
                  </a:lnTo>
                  <a:lnTo>
                    <a:pt x="420" y="651"/>
                  </a:lnTo>
                  <a:lnTo>
                    <a:pt x="420"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2" name="Google Shape;2412;p23"/>
            <p:cNvSpPr/>
            <p:nvPr/>
          </p:nvSpPr>
          <p:spPr>
            <a:xfrm>
              <a:off x="5032814" y="7755221"/>
              <a:ext cx="272741" cy="425014"/>
            </a:xfrm>
            <a:custGeom>
              <a:rect b="b" l="l" r="r" t="t"/>
              <a:pathLst>
                <a:path extrusionOk="0" h="652" w="421">
                  <a:moveTo>
                    <a:pt x="420" y="0"/>
                  </a:moveTo>
                  <a:lnTo>
                    <a:pt x="0" y="0"/>
                  </a:lnTo>
                  <a:lnTo>
                    <a:pt x="0" y="651"/>
                  </a:lnTo>
                  <a:lnTo>
                    <a:pt x="420" y="651"/>
                  </a:lnTo>
                  <a:lnTo>
                    <a:pt x="420"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3" name="Google Shape;2413;p23"/>
            <p:cNvSpPr/>
            <p:nvPr/>
          </p:nvSpPr>
          <p:spPr>
            <a:xfrm>
              <a:off x="5400298" y="7755221"/>
              <a:ext cx="269872" cy="425014"/>
            </a:xfrm>
            <a:custGeom>
              <a:rect b="b" l="l" r="r" t="t"/>
              <a:pathLst>
                <a:path extrusionOk="0" h="652" w="415">
                  <a:moveTo>
                    <a:pt x="0" y="651"/>
                  </a:moveTo>
                  <a:lnTo>
                    <a:pt x="414" y="651"/>
                  </a:lnTo>
                  <a:lnTo>
                    <a:pt x="414" y="0"/>
                  </a:lnTo>
                  <a:lnTo>
                    <a:pt x="0" y="0"/>
                  </a:lnTo>
                  <a:lnTo>
                    <a:pt x="0" y="65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4" name="Google Shape;2414;p23"/>
            <p:cNvSpPr/>
            <p:nvPr/>
          </p:nvSpPr>
          <p:spPr>
            <a:xfrm>
              <a:off x="5400298" y="7755221"/>
              <a:ext cx="269872" cy="425014"/>
            </a:xfrm>
            <a:custGeom>
              <a:rect b="b" l="l" r="r" t="t"/>
              <a:pathLst>
                <a:path extrusionOk="0" h="652" w="415">
                  <a:moveTo>
                    <a:pt x="0" y="651"/>
                  </a:moveTo>
                  <a:lnTo>
                    <a:pt x="414" y="651"/>
                  </a:lnTo>
                  <a:lnTo>
                    <a:pt x="414" y="0"/>
                  </a:lnTo>
                  <a:lnTo>
                    <a:pt x="0" y="0"/>
                  </a:lnTo>
                  <a:lnTo>
                    <a:pt x="0" y="65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5" name="Google Shape;2415;p23"/>
            <p:cNvSpPr/>
            <p:nvPr/>
          </p:nvSpPr>
          <p:spPr>
            <a:xfrm>
              <a:off x="5400298" y="7755221"/>
              <a:ext cx="269872" cy="425014"/>
            </a:xfrm>
            <a:custGeom>
              <a:rect b="b" l="l" r="r" t="t"/>
              <a:pathLst>
                <a:path extrusionOk="0" h="652" w="415">
                  <a:moveTo>
                    <a:pt x="414" y="0"/>
                  </a:moveTo>
                  <a:lnTo>
                    <a:pt x="414" y="0"/>
                  </a:lnTo>
                  <a:lnTo>
                    <a:pt x="0" y="0"/>
                  </a:lnTo>
                  <a:lnTo>
                    <a:pt x="0" y="651"/>
                  </a:lnTo>
                  <a:lnTo>
                    <a:pt x="414" y="651"/>
                  </a:lnTo>
                  <a:lnTo>
                    <a:pt x="414"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6" name="Google Shape;2416;p23"/>
            <p:cNvSpPr/>
            <p:nvPr/>
          </p:nvSpPr>
          <p:spPr>
            <a:xfrm>
              <a:off x="5400298" y="7755221"/>
              <a:ext cx="269872" cy="425014"/>
            </a:xfrm>
            <a:custGeom>
              <a:rect b="b" l="l" r="r" t="t"/>
              <a:pathLst>
                <a:path extrusionOk="0" h="652" w="415">
                  <a:moveTo>
                    <a:pt x="414" y="0"/>
                  </a:moveTo>
                  <a:lnTo>
                    <a:pt x="414" y="0"/>
                  </a:lnTo>
                  <a:lnTo>
                    <a:pt x="0" y="0"/>
                  </a:lnTo>
                  <a:lnTo>
                    <a:pt x="0" y="651"/>
                  </a:lnTo>
                  <a:lnTo>
                    <a:pt x="414" y="651"/>
                  </a:lnTo>
                  <a:lnTo>
                    <a:pt x="414"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7" name="Google Shape;2417;p23"/>
            <p:cNvSpPr/>
            <p:nvPr/>
          </p:nvSpPr>
          <p:spPr>
            <a:xfrm>
              <a:off x="4653845" y="8275001"/>
              <a:ext cx="284225" cy="447988"/>
            </a:xfrm>
            <a:custGeom>
              <a:rect b="b" l="l" r="r" t="t"/>
              <a:pathLst>
                <a:path extrusionOk="0" h="690" w="437">
                  <a:moveTo>
                    <a:pt x="436" y="0"/>
                  </a:moveTo>
                  <a:lnTo>
                    <a:pt x="0" y="0"/>
                  </a:lnTo>
                  <a:lnTo>
                    <a:pt x="0" y="689"/>
                  </a:lnTo>
                  <a:lnTo>
                    <a:pt x="436" y="689"/>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8" name="Google Shape;2418;p23"/>
            <p:cNvSpPr/>
            <p:nvPr/>
          </p:nvSpPr>
          <p:spPr>
            <a:xfrm>
              <a:off x="4653845" y="8275001"/>
              <a:ext cx="284225" cy="447988"/>
            </a:xfrm>
            <a:custGeom>
              <a:rect b="b" l="l" r="r" t="t"/>
              <a:pathLst>
                <a:path extrusionOk="0" h="690" w="437">
                  <a:moveTo>
                    <a:pt x="436" y="0"/>
                  </a:moveTo>
                  <a:lnTo>
                    <a:pt x="0" y="0"/>
                  </a:lnTo>
                  <a:lnTo>
                    <a:pt x="0" y="689"/>
                  </a:lnTo>
                  <a:lnTo>
                    <a:pt x="436" y="689"/>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9" name="Google Shape;2419;p23"/>
            <p:cNvSpPr/>
            <p:nvPr/>
          </p:nvSpPr>
          <p:spPr>
            <a:xfrm>
              <a:off x="4653845" y="8275001"/>
              <a:ext cx="284225" cy="447988"/>
            </a:xfrm>
            <a:custGeom>
              <a:rect b="b" l="l" r="r" t="t"/>
              <a:pathLst>
                <a:path extrusionOk="0" h="690" w="437">
                  <a:moveTo>
                    <a:pt x="436" y="0"/>
                  </a:moveTo>
                  <a:lnTo>
                    <a:pt x="0" y="0"/>
                  </a:lnTo>
                  <a:lnTo>
                    <a:pt x="0" y="689"/>
                  </a:lnTo>
                  <a:lnTo>
                    <a:pt x="436" y="689"/>
                  </a:lnTo>
                  <a:lnTo>
                    <a:pt x="436"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0" name="Google Shape;2420;p23"/>
            <p:cNvSpPr/>
            <p:nvPr/>
          </p:nvSpPr>
          <p:spPr>
            <a:xfrm>
              <a:off x="4653845" y="8275001"/>
              <a:ext cx="284225" cy="447988"/>
            </a:xfrm>
            <a:custGeom>
              <a:rect b="b" l="l" r="r" t="t"/>
              <a:pathLst>
                <a:path extrusionOk="0" h="690" w="437">
                  <a:moveTo>
                    <a:pt x="436" y="0"/>
                  </a:moveTo>
                  <a:lnTo>
                    <a:pt x="0" y="0"/>
                  </a:lnTo>
                  <a:lnTo>
                    <a:pt x="0" y="689"/>
                  </a:lnTo>
                  <a:lnTo>
                    <a:pt x="436" y="689"/>
                  </a:lnTo>
                  <a:lnTo>
                    <a:pt x="436"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1" name="Google Shape;2421;p23"/>
            <p:cNvSpPr/>
            <p:nvPr/>
          </p:nvSpPr>
          <p:spPr>
            <a:xfrm>
              <a:off x="5032814" y="8275001"/>
              <a:ext cx="272741" cy="447988"/>
            </a:xfrm>
            <a:custGeom>
              <a:rect b="b" l="l" r="r" t="t"/>
              <a:pathLst>
                <a:path extrusionOk="0" h="690" w="421">
                  <a:moveTo>
                    <a:pt x="0" y="689"/>
                  </a:moveTo>
                  <a:lnTo>
                    <a:pt x="420" y="689"/>
                  </a:lnTo>
                  <a:lnTo>
                    <a:pt x="420" y="0"/>
                  </a:lnTo>
                  <a:lnTo>
                    <a:pt x="0" y="0"/>
                  </a:lnTo>
                  <a:lnTo>
                    <a:pt x="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2" name="Google Shape;2422;p23"/>
            <p:cNvSpPr/>
            <p:nvPr/>
          </p:nvSpPr>
          <p:spPr>
            <a:xfrm>
              <a:off x="5032814" y="8275001"/>
              <a:ext cx="272741" cy="447988"/>
            </a:xfrm>
            <a:custGeom>
              <a:rect b="b" l="l" r="r" t="t"/>
              <a:pathLst>
                <a:path extrusionOk="0" h="690" w="421">
                  <a:moveTo>
                    <a:pt x="0" y="689"/>
                  </a:moveTo>
                  <a:lnTo>
                    <a:pt x="420" y="689"/>
                  </a:lnTo>
                  <a:lnTo>
                    <a:pt x="420" y="0"/>
                  </a:lnTo>
                  <a:lnTo>
                    <a:pt x="0" y="0"/>
                  </a:lnTo>
                  <a:lnTo>
                    <a:pt x="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3" name="Google Shape;2423;p23"/>
            <p:cNvSpPr/>
            <p:nvPr/>
          </p:nvSpPr>
          <p:spPr>
            <a:xfrm>
              <a:off x="5032814" y="8275001"/>
              <a:ext cx="272741" cy="447988"/>
            </a:xfrm>
            <a:custGeom>
              <a:rect b="b" l="l" r="r" t="t"/>
              <a:pathLst>
                <a:path extrusionOk="0" h="690" w="421">
                  <a:moveTo>
                    <a:pt x="420" y="0"/>
                  </a:moveTo>
                  <a:lnTo>
                    <a:pt x="0" y="0"/>
                  </a:lnTo>
                  <a:lnTo>
                    <a:pt x="0" y="689"/>
                  </a:lnTo>
                  <a:lnTo>
                    <a:pt x="420" y="689"/>
                  </a:lnTo>
                  <a:lnTo>
                    <a:pt x="420"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4" name="Google Shape;2424;p23"/>
            <p:cNvSpPr/>
            <p:nvPr/>
          </p:nvSpPr>
          <p:spPr>
            <a:xfrm>
              <a:off x="5032814" y="8275001"/>
              <a:ext cx="272741" cy="447988"/>
            </a:xfrm>
            <a:custGeom>
              <a:rect b="b" l="l" r="r" t="t"/>
              <a:pathLst>
                <a:path extrusionOk="0" h="690" w="421">
                  <a:moveTo>
                    <a:pt x="420" y="0"/>
                  </a:moveTo>
                  <a:lnTo>
                    <a:pt x="0" y="0"/>
                  </a:lnTo>
                  <a:lnTo>
                    <a:pt x="0" y="689"/>
                  </a:lnTo>
                  <a:lnTo>
                    <a:pt x="420" y="689"/>
                  </a:lnTo>
                  <a:lnTo>
                    <a:pt x="420"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5" name="Google Shape;2425;p23"/>
            <p:cNvSpPr/>
            <p:nvPr/>
          </p:nvSpPr>
          <p:spPr>
            <a:xfrm>
              <a:off x="5400298" y="8275001"/>
              <a:ext cx="269872" cy="447988"/>
            </a:xfrm>
            <a:custGeom>
              <a:rect b="b" l="l" r="r" t="t"/>
              <a:pathLst>
                <a:path extrusionOk="0" h="690" w="415">
                  <a:moveTo>
                    <a:pt x="0" y="689"/>
                  </a:moveTo>
                  <a:lnTo>
                    <a:pt x="414" y="689"/>
                  </a:lnTo>
                  <a:lnTo>
                    <a:pt x="414" y="0"/>
                  </a:lnTo>
                  <a:lnTo>
                    <a:pt x="0" y="0"/>
                  </a:lnTo>
                  <a:lnTo>
                    <a:pt x="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6" name="Google Shape;2426;p23"/>
            <p:cNvSpPr/>
            <p:nvPr/>
          </p:nvSpPr>
          <p:spPr>
            <a:xfrm>
              <a:off x="5400298" y="8275001"/>
              <a:ext cx="269872" cy="447988"/>
            </a:xfrm>
            <a:custGeom>
              <a:rect b="b" l="l" r="r" t="t"/>
              <a:pathLst>
                <a:path extrusionOk="0" h="690" w="415">
                  <a:moveTo>
                    <a:pt x="0" y="689"/>
                  </a:moveTo>
                  <a:lnTo>
                    <a:pt x="414" y="689"/>
                  </a:lnTo>
                  <a:lnTo>
                    <a:pt x="414" y="0"/>
                  </a:lnTo>
                  <a:lnTo>
                    <a:pt x="0" y="0"/>
                  </a:lnTo>
                  <a:lnTo>
                    <a:pt x="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7" name="Google Shape;2427;p23"/>
            <p:cNvSpPr/>
            <p:nvPr/>
          </p:nvSpPr>
          <p:spPr>
            <a:xfrm>
              <a:off x="5400298" y="8275001"/>
              <a:ext cx="269872" cy="447988"/>
            </a:xfrm>
            <a:custGeom>
              <a:rect b="b" l="l" r="r" t="t"/>
              <a:pathLst>
                <a:path extrusionOk="0" h="690" w="415">
                  <a:moveTo>
                    <a:pt x="414" y="0"/>
                  </a:moveTo>
                  <a:lnTo>
                    <a:pt x="414" y="0"/>
                  </a:lnTo>
                  <a:lnTo>
                    <a:pt x="0" y="0"/>
                  </a:lnTo>
                  <a:lnTo>
                    <a:pt x="0" y="689"/>
                  </a:lnTo>
                  <a:lnTo>
                    <a:pt x="414" y="689"/>
                  </a:lnTo>
                  <a:lnTo>
                    <a:pt x="414"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8" name="Google Shape;2428;p23"/>
            <p:cNvSpPr/>
            <p:nvPr/>
          </p:nvSpPr>
          <p:spPr>
            <a:xfrm>
              <a:off x="5400298" y="8275001"/>
              <a:ext cx="269872" cy="447988"/>
            </a:xfrm>
            <a:custGeom>
              <a:rect b="b" l="l" r="r" t="t"/>
              <a:pathLst>
                <a:path extrusionOk="0" h="690" w="415">
                  <a:moveTo>
                    <a:pt x="414" y="0"/>
                  </a:moveTo>
                  <a:lnTo>
                    <a:pt x="414" y="0"/>
                  </a:lnTo>
                  <a:lnTo>
                    <a:pt x="0" y="0"/>
                  </a:lnTo>
                  <a:lnTo>
                    <a:pt x="0" y="689"/>
                  </a:lnTo>
                  <a:lnTo>
                    <a:pt x="414" y="689"/>
                  </a:lnTo>
                  <a:lnTo>
                    <a:pt x="414"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9" name="Google Shape;2429;p23"/>
            <p:cNvSpPr/>
            <p:nvPr/>
          </p:nvSpPr>
          <p:spPr>
            <a:xfrm>
              <a:off x="4653845" y="8820627"/>
              <a:ext cx="284225" cy="436502"/>
            </a:xfrm>
            <a:custGeom>
              <a:rect b="b" l="l" r="r" t="t"/>
              <a:pathLst>
                <a:path extrusionOk="0" h="669" w="437">
                  <a:moveTo>
                    <a:pt x="436" y="0"/>
                  </a:moveTo>
                  <a:lnTo>
                    <a:pt x="0" y="0"/>
                  </a:lnTo>
                  <a:lnTo>
                    <a:pt x="0" y="668"/>
                  </a:lnTo>
                  <a:lnTo>
                    <a:pt x="436" y="668"/>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0" name="Google Shape;2430;p23"/>
            <p:cNvSpPr/>
            <p:nvPr/>
          </p:nvSpPr>
          <p:spPr>
            <a:xfrm>
              <a:off x="4653845" y="8820627"/>
              <a:ext cx="284225" cy="436502"/>
            </a:xfrm>
            <a:custGeom>
              <a:rect b="b" l="l" r="r" t="t"/>
              <a:pathLst>
                <a:path extrusionOk="0" h="669" w="437">
                  <a:moveTo>
                    <a:pt x="436" y="0"/>
                  </a:moveTo>
                  <a:lnTo>
                    <a:pt x="0" y="0"/>
                  </a:lnTo>
                  <a:lnTo>
                    <a:pt x="0" y="668"/>
                  </a:lnTo>
                  <a:lnTo>
                    <a:pt x="436" y="668"/>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1" name="Google Shape;2431;p23"/>
            <p:cNvSpPr/>
            <p:nvPr/>
          </p:nvSpPr>
          <p:spPr>
            <a:xfrm>
              <a:off x="4653845" y="8820627"/>
              <a:ext cx="284225" cy="436502"/>
            </a:xfrm>
            <a:custGeom>
              <a:rect b="b" l="l" r="r" t="t"/>
              <a:pathLst>
                <a:path extrusionOk="0" h="669" w="437">
                  <a:moveTo>
                    <a:pt x="436" y="0"/>
                  </a:moveTo>
                  <a:lnTo>
                    <a:pt x="0" y="0"/>
                  </a:lnTo>
                  <a:lnTo>
                    <a:pt x="0" y="668"/>
                  </a:lnTo>
                  <a:lnTo>
                    <a:pt x="436" y="668"/>
                  </a:lnTo>
                  <a:lnTo>
                    <a:pt x="436"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2" name="Google Shape;2432;p23"/>
            <p:cNvSpPr/>
            <p:nvPr/>
          </p:nvSpPr>
          <p:spPr>
            <a:xfrm>
              <a:off x="4653845" y="8820627"/>
              <a:ext cx="284225" cy="436502"/>
            </a:xfrm>
            <a:custGeom>
              <a:rect b="b" l="l" r="r" t="t"/>
              <a:pathLst>
                <a:path extrusionOk="0" h="669" w="437">
                  <a:moveTo>
                    <a:pt x="436" y="0"/>
                  </a:moveTo>
                  <a:lnTo>
                    <a:pt x="0" y="0"/>
                  </a:lnTo>
                  <a:lnTo>
                    <a:pt x="0" y="668"/>
                  </a:lnTo>
                  <a:lnTo>
                    <a:pt x="436" y="668"/>
                  </a:lnTo>
                  <a:lnTo>
                    <a:pt x="436"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3" name="Google Shape;2433;p23"/>
            <p:cNvSpPr/>
            <p:nvPr/>
          </p:nvSpPr>
          <p:spPr>
            <a:xfrm>
              <a:off x="5032814" y="8820627"/>
              <a:ext cx="272741" cy="436502"/>
            </a:xfrm>
            <a:custGeom>
              <a:rect b="b" l="l" r="r" t="t"/>
              <a:pathLst>
                <a:path extrusionOk="0" h="669" w="421">
                  <a:moveTo>
                    <a:pt x="0" y="668"/>
                  </a:moveTo>
                  <a:lnTo>
                    <a:pt x="420" y="668"/>
                  </a:lnTo>
                  <a:lnTo>
                    <a:pt x="420" y="0"/>
                  </a:lnTo>
                  <a:lnTo>
                    <a:pt x="0" y="0"/>
                  </a:lnTo>
                  <a:lnTo>
                    <a:pt x="0" y="66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4" name="Google Shape;2434;p23"/>
            <p:cNvSpPr/>
            <p:nvPr/>
          </p:nvSpPr>
          <p:spPr>
            <a:xfrm>
              <a:off x="5032814" y="8820627"/>
              <a:ext cx="272741" cy="436502"/>
            </a:xfrm>
            <a:custGeom>
              <a:rect b="b" l="l" r="r" t="t"/>
              <a:pathLst>
                <a:path extrusionOk="0" h="669" w="421">
                  <a:moveTo>
                    <a:pt x="0" y="668"/>
                  </a:moveTo>
                  <a:lnTo>
                    <a:pt x="420" y="668"/>
                  </a:lnTo>
                  <a:lnTo>
                    <a:pt x="420" y="0"/>
                  </a:lnTo>
                  <a:lnTo>
                    <a:pt x="0" y="0"/>
                  </a:lnTo>
                  <a:lnTo>
                    <a:pt x="0" y="66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5" name="Google Shape;2435;p23"/>
            <p:cNvSpPr/>
            <p:nvPr/>
          </p:nvSpPr>
          <p:spPr>
            <a:xfrm>
              <a:off x="5032814" y="8820627"/>
              <a:ext cx="272741" cy="436502"/>
            </a:xfrm>
            <a:custGeom>
              <a:rect b="b" l="l" r="r" t="t"/>
              <a:pathLst>
                <a:path extrusionOk="0" h="669" w="421">
                  <a:moveTo>
                    <a:pt x="420" y="0"/>
                  </a:moveTo>
                  <a:lnTo>
                    <a:pt x="0" y="0"/>
                  </a:lnTo>
                  <a:lnTo>
                    <a:pt x="0" y="668"/>
                  </a:lnTo>
                  <a:lnTo>
                    <a:pt x="420" y="668"/>
                  </a:lnTo>
                  <a:lnTo>
                    <a:pt x="420"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6" name="Google Shape;2436;p23"/>
            <p:cNvSpPr/>
            <p:nvPr/>
          </p:nvSpPr>
          <p:spPr>
            <a:xfrm>
              <a:off x="5032814" y="8820627"/>
              <a:ext cx="272741" cy="436502"/>
            </a:xfrm>
            <a:custGeom>
              <a:rect b="b" l="l" r="r" t="t"/>
              <a:pathLst>
                <a:path extrusionOk="0" h="669" w="421">
                  <a:moveTo>
                    <a:pt x="420" y="0"/>
                  </a:moveTo>
                  <a:lnTo>
                    <a:pt x="0" y="0"/>
                  </a:lnTo>
                  <a:lnTo>
                    <a:pt x="0" y="668"/>
                  </a:lnTo>
                  <a:lnTo>
                    <a:pt x="420" y="668"/>
                  </a:lnTo>
                  <a:lnTo>
                    <a:pt x="420"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7" name="Google Shape;2437;p23"/>
            <p:cNvSpPr/>
            <p:nvPr/>
          </p:nvSpPr>
          <p:spPr>
            <a:xfrm>
              <a:off x="5400298" y="8820627"/>
              <a:ext cx="269872" cy="436502"/>
            </a:xfrm>
            <a:custGeom>
              <a:rect b="b" l="l" r="r" t="t"/>
              <a:pathLst>
                <a:path extrusionOk="0" h="669" w="415">
                  <a:moveTo>
                    <a:pt x="0" y="668"/>
                  </a:moveTo>
                  <a:lnTo>
                    <a:pt x="414" y="668"/>
                  </a:lnTo>
                  <a:lnTo>
                    <a:pt x="414" y="0"/>
                  </a:lnTo>
                  <a:lnTo>
                    <a:pt x="0" y="0"/>
                  </a:lnTo>
                  <a:lnTo>
                    <a:pt x="0" y="66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8" name="Google Shape;2438;p23"/>
            <p:cNvSpPr/>
            <p:nvPr/>
          </p:nvSpPr>
          <p:spPr>
            <a:xfrm>
              <a:off x="5400298" y="8820627"/>
              <a:ext cx="269872" cy="436502"/>
            </a:xfrm>
            <a:custGeom>
              <a:rect b="b" l="l" r="r" t="t"/>
              <a:pathLst>
                <a:path extrusionOk="0" h="669" w="415">
                  <a:moveTo>
                    <a:pt x="0" y="668"/>
                  </a:moveTo>
                  <a:lnTo>
                    <a:pt x="414" y="668"/>
                  </a:lnTo>
                  <a:lnTo>
                    <a:pt x="414" y="0"/>
                  </a:lnTo>
                  <a:lnTo>
                    <a:pt x="0" y="0"/>
                  </a:lnTo>
                  <a:lnTo>
                    <a:pt x="0" y="66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9" name="Google Shape;2439;p23"/>
            <p:cNvSpPr/>
            <p:nvPr/>
          </p:nvSpPr>
          <p:spPr>
            <a:xfrm>
              <a:off x="5400298" y="8820627"/>
              <a:ext cx="269872" cy="436502"/>
            </a:xfrm>
            <a:custGeom>
              <a:rect b="b" l="l" r="r" t="t"/>
              <a:pathLst>
                <a:path extrusionOk="0" h="669" w="415">
                  <a:moveTo>
                    <a:pt x="414" y="0"/>
                  </a:moveTo>
                  <a:lnTo>
                    <a:pt x="414" y="0"/>
                  </a:lnTo>
                  <a:lnTo>
                    <a:pt x="0" y="0"/>
                  </a:lnTo>
                  <a:lnTo>
                    <a:pt x="0" y="668"/>
                  </a:lnTo>
                  <a:lnTo>
                    <a:pt x="414" y="668"/>
                  </a:lnTo>
                  <a:lnTo>
                    <a:pt x="414"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0" name="Google Shape;2440;p23"/>
            <p:cNvSpPr/>
            <p:nvPr/>
          </p:nvSpPr>
          <p:spPr>
            <a:xfrm>
              <a:off x="5400298" y="8820627"/>
              <a:ext cx="269872" cy="436502"/>
            </a:xfrm>
            <a:custGeom>
              <a:rect b="b" l="l" r="r" t="t"/>
              <a:pathLst>
                <a:path extrusionOk="0" h="669" w="415">
                  <a:moveTo>
                    <a:pt x="414" y="0"/>
                  </a:moveTo>
                  <a:lnTo>
                    <a:pt x="414" y="0"/>
                  </a:lnTo>
                  <a:lnTo>
                    <a:pt x="0" y="0"/>
                  </a:lnTo>
                  <a:lnTo>
                    <a:pt x="0" y="668"/>
                  </a:lnTo>
                  <a:lnTo>
                    <a:pt x="414" y="668"/>
                  </a:lnTo>
                  <a:lnTo>
                    <a:pt x="414"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1" name="Google Shape;2441;p23"/>
            <p:cNvSpPr/>
            <p:nvPr/>
          </p:nvSpPr>
          <p:spPr>
            <a:xfrm>
              <a:off x="4653845" y="9349025"/>
              <a:ext cx="284225" cy="442244"/>
            </a:xfrm>
            <a:custGeom>
              <a:rect b="b" l="l" r="r" t="t"/>
              <a:pathLst>
                <a:path extrusionOk="0" h="679" w="437">
                  <a:moveTo>
                    <a:pt x="436" y="0"/>
                  </a:moveTo>
                  <a:lnTo>
                    <a:pt x="0" y="0"/>
                  </a:lnTo>
                  <a:lnTo>
                    <a:pt x="0" y="678"/>
                  </a:lnTo>
                  <a:lnTo>
                    <a:pt x="436" y="678"/>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2" name="Google Shape;2442;p23"/>
            <p:cNvSpPr/>
            <p:nvPr/>
          </p:nvSpPr>
          <p:spPr>
            <a:xfrm>
              <a:off x="4653845" y="9349025"/>
              <a:ext cx="284225" cy="442244"/>
            </a:xfrm>
            <a:custGeom>
              <a:rect b="b" l="l" r="r" t="t"/>
              <a:pathLst>
                <a:path extrusionOk="0" h="679" w="437">
                  <a:moveTo>
                    <a:pt x="436" y="0"/>
                  </a:moveTo>
                  <a:lnTo>
                    <a:pt x="0" y="0"/>
                  </a:lnTo>
                  <a:lnTo>
                    <a:pt x="0" y="678"/>
                  </a:lnTo>
                  <a:lnTo>
                    <a:pt x="436" y="678"/>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3" name="Google Shape;2443;p23"/>
            <p:cNvSpPr/>
            <p:nvPr/>
          </p:nvSpPr>
          <p:spPr>
            <a:xfrm>
              <a:off x="4653845" y="9349025"/>
              <a:ext cx="284225" cy="442244"/>
            </a:xfrm>
            <a:custGeom>
              <a:rect b="b" l="l" r="r" t="t"/>
              <a:pathLst>
                <a:path extrusionOk="0" h="679" w="437">
                  <a:moveTo>
                    <a:pt x="436" y="0"/>
                  </a:moveTo>
                  <a:lnTo>
                    <a:pt x="0" y="0"/>
                  </a:lnTo>
                  <a:lnTo>
                    <a:pt x="0" y="678"/>
                  </a:lnTo>
                  <a:lnTo>
                    <a:pt x="436" y="678"/>
                  </a:lnTo>
                  <a:lnTo>
                    <a:pt x="436"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4" name="Google Shape;2444;p23"/>
            <p:cNvSpPr/>
            <p:nvPr/>
          </p:nvSpPr>
          <p:spPr>
            <a:xfrm>
              <a:off x="4653845" y="9349025"/>
              <a:ext cx="284225" cy="442244"/>
            </a:xfrm>
            <a:custGeom>
              <a:rect b="b" l="l" r="r" t="t"/>
              <a:pathLst>
                <a:path extrusionOk="0" h="679" w="437">
                  <a:moveTo>
                    <a:pt x="436" y="0"/>
                  </a:moveTo>
                  <a:lnTo>
                    <a:pt x="0" y="0"/>
                  </a:lnTo>
                  <a:lnTo>
                    <a:pt x="0" y="678"/>
                  </a:lnTo>
                  <a:lnTo>
                    <a:pt x="436" y="678"/>
                  </a:lnTo>
                  <a:lnTo>
                    <a:pt x="436"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5" name="Google Shape;2445;p23"/>
            <p:cNvSpPr/>
            <p:nvPr/>
          </p:nvSpPr>
          <p:spPr>
            <a:xfrm>
              <a:off x="5032814" y="9349025"/>
              <a:ext cx="272741" cy="442244"/>
            </a:xfrm>
            <a:custGeom>
              <a:rect b="b" l="l" r="r" t="t"/>
              <a:pathLst>
                <a:path extrusionOk="0" h="679" w="421">
                  <a:moveTo>
                    <a:pt x="0" y="678"/>
                  </a:moveTo>
                  <a:lnTo>
                    <a:pt x="420" y="678"/>
                  </a:lnTo>
                  <a:lnTo>
                    <a:pt x="420" y="0"/>
                  </a:lnTo>
                  <a:lnTo>
                    <a:pt x="0" y="0"/>
                  </a:lnTo>
                  <a:lnTo>
                    <a:pt x="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6" name="Google Shape;2446;p23"/>
            <p:cNvSpPr/>
            <p:nvPr/>
          </p:nvSpPr>
          <p:spPr>
            <a:xfrm>
              <a:off x="5032814" y="9349025"/>
              <a:ext cx="272741" cy="442244"/>
            </a:xfrm>
            <a:custGeom>
              <a:rect b="b" l="l" r="r" t="t"/>
              <a:pathLst>
                <a:path extrusionOk="0" h="679" w="421">
                  <a:moveTo>
                    <a:pt x="0" y="678"/>
                  </a:moveTo>
                  <a:lnTo>
                    <a:pt x="420" y="678"/>
                  </a:lnTo>
                  <a:lnTo>
                    <a:pt x="420" y="0"/>
                  </a:lnTo>
                  <a:lnTo>
                    <a:pt x="0" y="0"/>
                  </a:lnTo>
                  <a:lnTo>
                    <a:pt x="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7" name="Google Shape;2447;p23"/>
            <p:cNvSpPr/>
            <p:nvPr/>
          </p:nvSpPr>
          <p:spPr>
            <a:xfrm>
              <a:off x="5032814" y="9349025"/>
              <a:ext cx="272741" cy="442244"/>
            </a:xfrm>
            <a:custGeom>
              <a:rect b="b" l="l" r="r" t="t"/>
              <a:pathLst>
                <a:path extrusionOk="0" h="679" w="421">
                  <a:moveTo>
                    <a:pt x="420" y="0"/>
                  </a:moveTo>
                  <a:lnTo>
                    <a:pt x="0" y="0"/>
                  </a:lnTo>
                  <a:lnTo>
                    <a:pt x="0" y="678"/>
                  </a:lnTo>
                  <a:lnTo>
                    <a:pt x="420" y="678"/>
                  </a:lnTo>
                  <a:lnTo>
                    <a:pt x="420"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8" name="Google Shape;2448;p23"/>
            <p:cNvSpPr/>
            <p:nvPr/>
          </p:nvSpPr>
          <p:spPr>
            <a:xfrm>
              <a:off x="5032814" y="9349025"/>
              <a:ext cx="272741" cy="442244"/>
            </a:xfrm>
            <a:custGeom>
              <a:rect b="b" l="l" r="r" t="t"/>
              <a:pathLst>
                <a:path extrusionOk="0" h="679" w="421">
                  <a:moveTo>
                    <a:pt x="420" y="0"/>
                  </a:moveTo>
                  <a:lnTo>
                    <a:pt x="0" y="0"/>
                  </a:lnTo>
                  <a:lnTo>
                    <a:pt x="0" y="678"/>
                  </a:lnTo>
                  <a:lnTo>
                    <a:pt x="420" y="678"/>
                  </a:lnTo>
                  <a:lnTo>
                    <a:pt x="420"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9" name="Google Shape;2449;p23"/>
            <p:cNvSpPr/>
            <p:nvPr/>
          </p:nvSpPr>
          <p:spPr>
            <a:xfrm>
              <a:off x="5400298" y="9349025"/>
              <a:ext cx="269872" cy="442244"/>
            </a:xfrm>
            <a:custGeom>
              <a:rect b="b" l="l" r="r" t="t"/>
              <a:pathLst>
                <a:path extrusionOk="0" h="679" w="415">
                  <a:moveTo>
                    <a:pt x="0" y="678"/>
                  </a:moveTo>
                  <a:lnTo>
                    <a:pt x="414" y="678"/>
                  </a:lnTo>
                  <a:lnTo>
                    <a:pt x="414" y="0"/>
                  </a:lnTo>
                  <a:lnTo>
                    <a:pt x="0" y="0"/>
                  </a:lnTo>
                  <a:lnTo>
                    <a:pt x="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0" name="Google Shape;2450;p23"/>
            <p:cNvSpPr/>
            <p:nvPr/>
          </p:nvSpPr>
          <p:spPr>
            <a:xfrm>
              <a:off x="5400298" y="9349025"/>
              <a:ext cx="269872" cy="442244"/>
            </a:xfrm>
            <a:custGeom>
              <a:rect b="b" l="l" r="r" t="t"/>
              <a:pathLst>
                <a:path extrusionOk="0" h="679" w="415">
                  <a:moveTo>
                    <a:pt x="0" y="678"/>
                  </a:moveTo>
                  <a:lnTo>
                    <a:pt x="414" y="678"/>
                  </a:lnTo>
                  <a:lnTo>
                    <a:pt x="414" y="0"/>
                  </a:lnTo>
                  <a:lnTo>
                    <a:pt x="0" y="0"/>
                  </a:lnTo>
                  <a:lnTo>
                    <a:pt x="0" y="67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1" name="Google Shape;2451;p23"/>
            <p:cNvSpPr/>
            <p:nvPr/>
          </p:nvSpPr>
          <p:spPr>
            <a:xfrm>
              <a:off x="5400298" y="9349025"/>
              <a:ext cx="269872" cy="442244"/>
            </a:xfrm>
            <a:custGeom>
              <a:rect b="b" l="l" r="r" t="t"/>
              <a:pathLst>
                <a:path extrusionOk="0" h="679" w="415">
                  <a:moveTo>
                    <a:pt x="414" y="0"/>
                  </a:moveTo>
                  <a:lnTo>
                    <a:pt x="414" y="0"/>
                  </a:lnTo>
                  <a:lnTo>
                    <a:pt x="0" y="0"/>
                  </a:lnTo>
                  <a:lnTo>
                    <a:pt x="0" y="678"/>
                  </a:lnTo>
                  <a:lnTo>
                    <a:pt x="414" y="678"/>
                  </a:lnTo>
                  <a:lnTo>
                    <a:pt x="414"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2" name="Google Shape;2452;p23"/>
            <p:cNvSpPr/>
            <p:nvPr/>
          </p:nvSpPr>
          <p:spPr>
            <a:xfrm>
              <a:off x="5400298" y="9349025"/>
              <a:ext cx="269872" cy="442244"/>
            </a:xfrm>
            <a:custGeom>
              <a:rect b="b" l="l" r="r" t="t"/>
              <a:pathLst>
                <a:path extrusionOk="0" h="679" w="415">
                  <a:moveTo>
                    <a:pt x="414" y="0"/>
                  </a:moveTo>
                  <a:lnTo>
                    <a:pt x="414" y="0"/>
                  </a:lnTo>
                  <a:lnTo>
                    <a:pt x="0" y="0"/>
                  </a:lnTo>
                  <a:lnTo>
                    <a:pt x="0" y="678"/>
                  </a:lnTo>
                  <a:lnTo>
                    <a:pt x="414" y="678"/>
                  </a:lnTo>
                  <a:lnTo>
                    <a:pt x="414"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3" name="Google Shape;2453;p23"/>
            <p:cNvSpPr/>
            <p:nvPr/>
          </p:nvSpPr>
          <p:spPr>
            <a:xfrm>
              <a:off x="4653845" y="9871677"/>
              <a:ext cx="284225" cy="447988"/>
            </a:xfrm>
            <a:custGeom>
              <a:rect b="b" l="l" r="r" t="t"/>
              <a:pathLst>
                <a:path extrusionOk="0" h="690" w="437">
                  <a:moveTo>
                    <a:pt x="436" y="0"/>
                  </a:moveTo>
                  <a:lnTo>
                    <a:pt x="0" y="0"/>
                  </a:lnTo>
                  <a:lnTo>
                    <a:pt x="0" y="689"/>
                  </a:lnTo>
                  <a:lnTo>
                    <a:pt x="436" y="689"/>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4" name="Google Shape;2454;p23"/>
            <p:cNvSpPr/>
            <p:nvPr/>
          </p:nvSpPr>
          <p:spPr>
            <a:xfrm>
              <a:off x="4653845" y="9871677"/>
              <a:ext cx="284225" cy="447988"/>
            </a:xfrm>
            <a:custGeom>
              <a:rect b="b" l="l" r="r" t="t"/>
              <a:pathLst>
                <a:path extrusionOk="0" h="690" w="437">
                  <a:moveTo>
                    <a:pt x="436" y="0"/>
                  </a:moveTo>
                  <a:lnTo>
                    <a:pt x="0" y="0"/>
                  </a:lnTo>
                  <a:lnTo>
                    <a:pt x="0" y="689"/>
                  </a:lnTo>
                  <a:lnTo>
                    <a:pt x="436" y="689"/>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5" name="Google Shape;2455;p23"/>
            <p:cNvSpPr/>
            <p:nvPr/>
          </p:nvSpPr>
          <p:spPr>
            <a:xfrm>
              <a:off x="4653845" y="9871677"/>
              <a:ext cx="284225" cy="447988"/>
            </a:xfrm>
            <a:custGeom>
              <a:rect b="b" l="l" r="r" t="t"/>
              <a:pathLst>
                <a:path extrusionOk="0" h="690" w="437">
                  <a:moveTo>
                    <a:pt x="436" y="0"/>
                  </a:moveTo>
                  <a:lnTo>
                    <a:pt x="0" y="0"/>
                  </a:lnTo>
                  <a:lnTo>
                    <a:pt x="0" y="689"/>
                  </a:lnTo>
                  <a:lnTo>
                    <a:pt x="436" y="689"/>
                  </a:lnTo>
                  <a:lnTo>
                    <a:pt x="436"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6" name="Google Shape;2456;p23"/>
            <p:cNvSpPr/>
            <p:nvPr/>
          </p:nvSpPr>
          <p:spPr>
            <a:xfrm>
              <a:off x="4653845" y="9871677"/>
              <a:ext cx="284225" cy="447988"/>
            </a:xfrm>
            <a:custGeom>
              <a:rect b="b" l="l" r="r" t="t"/>
              <a:pathLst>
                <a:path extrusionOk="0" h="690" w="437">
                  <a:moveTo>
                    <a:pt x="436" y="0"/>
                  </a:moveTo>
                  <a:lnTo>
                    <a:pt x="0" y="0"/>
                  </a:lnTo>
                  <a:lnTo>
                    <a:pt x="0" y="689"/>
                  </a:lnTo>
                  <a:lnTo>
                    <a:pt x="436" y="689"/>
                  </a:lnTo>
                  <a:lnTo>
                    <a:pt x="436"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7" name="Google Shape;2457;p23"/>
            <p:cNvSpPr/>
            <p:nvPr/>
          </p:nvSpPr>
          <p:spPr>
            <a:xfrm>
              <a:off x="5032814" y="9871677"/>
              <a:ext cx="272741" cy="447988"/>
            </a:xfrm>
            <a:custGeom>
              <a:rect b="b" l="l" r="r" t="t"/>
              <a:pathLst>
                <a:path extrusionOk="0" h="690" w="421">
                  <a:moveTo>
                    <a:pt x="0" y="689"/>
                  </a:moveTo>
                  <a:lnTo>
                    <a:pt x="420" y="689"/>
                  </a:lnTo>
                  <a:lnTo>
                    <a:pt x="420" y="0"/>
                  </a:lnTo>
                  <a:lnTo>
                    <a:pt x="0" y="0"/>
                  </a:lnTo>
                  <a:lnTo>
                    <a:pt x="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8" name="Google Shape;2458;p23"/>
            <p:cNvSpPr/>
            <p:nvPr/>
          </p:nvSpPr>
          <p:spPr>
            <a:xfrm>
              <a:off x="5032814" y="9871677"/>
              <a:ext cx="272741" cy="447988"/>
            </a:xfrm>
            <a:custGeom>
              <a:rect b="b" l="l" r="r" t="t"/>
              <a:pathLst>
                <a:path extrusionOk="0" h="690" w="421">
                  <a:moveTo>
                    <a:pt x="0" y="689"/>
                  </a:moveTo>
                  <a:lnTo>
                    <a:pt x="420" y="689"/>
                  </a:lnTo>
                  <a:lnTo>
                    <a:pt x="420" y="0"/>
                  </a:lnTo>
                  <a:lnTo>
                    <a:pt x="0" y="0"/>
                  </a:lnTo>
                  <a:lnTo>
                    <a:pt x="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9" name="Google Shape;2459;p23"/>
            <p:cNvSpPr/>
            <p:nvPr/>
          </p:nvSpPr>
          <p:spPr>
            <a:xfrm>
              <a:off x="5032814" y="9871677"/>
              <a:ext cx="272741" cy="447988"/>
            </a:xfrm>
            <a:custGeom>
              <a:rect b="b" l="l" r="r" t="t"/>
              <a:pathLst>
                <a:path extrusionOk="0" h="690" w="421">
                  <a:moveTo>
                    <a:pt x="420" y="0"/>
                  </a:moveTo>
                  <a:lnTo>
                    <a:pt x="0" y="0"/>
                  </a:lnTo>
                  <a:lnTo>
                    <a:pt x="0" y="689"/>
                  </a:lnTo>
                  <a:lnTo>
                    <a:pt x="420" y="689"/>
                  </a:lnTo>
                  <a:lnTo>
                    <a:pt x="420"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0" name="Google Shape;2460;p23"/>
            <p:cNvSpPr/>
            <p:nvPr/>
          </p:nvSpPr>
          <p:spPr>
            <a:xfrm>
              <a:off x="5032814" y="9871677"/>
              <a:ext cx="272741" cy="447988"/>
            </a:xfrm>
            <a:custGeom>
              <a:rect b="b" l="l" r="r" t="t"/>
              <a:pathLst>
                <a:path extrusionOk="0" h="690" w="421">
                  <a:moveTo>
                    <a:pt x="420" y="0"/>
                  </a:moveTo>
                  <a:lnTo>
                    <a:pt x="0" y="0"/>
                  </a:lnTo>
                  <a:lnTo>
                    <a:pt x="0" y="689"/>
                  </a:lnTo>
                  <a:lnTo>
                    <a:pt x="420" y="689"/>
                  </a:lnTo>
                  <a:lnTo>
                    <a:pt x="420"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1" name="Google Shape;2461;p23"/>
            <p:cNvSpPr/>
            <p:nvPr/>
          </p:nvSpPr>
          <p:spPr>
            <a:xfrm>
              <a:off x="5400298" y="9871677"/>
              <a:ext cx="269872" cy="447988"/>
            </a:xfrm>
            <a:custGeom>
              <a:rect b="b" l="l" r="r" t="t"/>
              <a:pathLst>
                <a:path extrusionOk="0" h="690" w="415">
                  <a:moveTo>
                    <a:pt x="0" y="689"/>
                  </a:moveTo>
                  <a:lnTo>
                    <a:pt x="414" y="689"/>
                  </a:lnTo>
                  <a:lnTo>
                    <a:pt x="414" y="0"/>
                  </a:lnTo>
                  <a:lnTo>
                    <a:pt x="0" y="0"/>
                  </a:lnTo>
                  <a:lnTo>
                    <a:pt x="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2" name="Google Shape;2462;p23"/>
            <p:cNvSpPr/>
            <p:nvPr/>
          </p:nvSpPr>
          <p:spPr>
            <a:xfrm>
              <a:off x="5400298" y="9871677"/>
              <a:ext cx="269872" cy="447988"/>
            </a:xfrm>
            <a:custGeom>
              <a:rect b="b" l="l" r="r" t="t"/>
              <a:pathLst>
                <a:path extrusionOk="0" h="690" w="415">
                  <a:moveTo>
                    <a:pt x="0" y="689"/>
                  </a:moveTo>
                  <a:lnTo>
                    <a:pt x="414" y="689"/>
                  </a:lnTo>
                  <a:lnTo>
                    <a:pt x="414" y="0"/>
                  </a:lnTo>
                  <a:lnTo>
                    <a:pt x="0" y="0"/>
                  </a:lnTo>
                  <a:lnTo>
                    <a:pt x="0" y="68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3" name="Google Shape;2463;p23"/>
            <p:cNvSpPr/>
            <p:nvPr/>
          </p:nvSpPr>
          <p:spPr>
            <a:xfrm>
              <a:off x="5400298" y="9871677"/>
              <a:ext cx="269872" cy="447988"/>
            </a:xfrm>
            <a:custGeom>
              <a:rect b="b" l="l" r="r" t="t"/>
              <a:pathLst>
                <a:path extrusionOk="0" h="690" w="415">
                  <a:moveTo>
                    <a:pt x="414" y="0"/>
                  </a:moveTo>
                  <a:lnTo>
                    <a:pt x="414" y="0"/>
                  </a:lnTo>
                  <a:lnTo>
                    <a:pt x="0" y="0"/>
                  </a:lnTo>
                  <a:lnTo>
                    <a:pt x="0" y="689"/>
                  </a:lnTo>
                  <a:lnTo>
                    <a:pt x="414" y="689"/>
                  </a:lnTo>
                  <a:lnTo>
                    <a:pt x="414"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4" name="Google Shape;2464;p23"/>
            <p:cNvSpPr/>
            <p:nvPr/>
          </p:nvSpPr>
          <p:spPr>
            <a:xfrm>
              <a:off x="5400298" y="9871677"/>
              <a:ext cx="269872" cy="447988"/>
            </a:xfrm>
            <a:custGeom>
              <a:rect b="b" l="l" r="r" t="t"/>
              <a:pathLst>
                <a:path extrusionOk="0" h="690" w="415">
                  <a:moveTo>
                    <a:pt x="414" y="0"/>
                  </a:moveTo>
                  <a:lnTo>
                    <a:pt x="414" y="0"/>
                  </a:lnTo>
                  <a:lnTo>
                    <a:pt x="0" y="0"/>
                  </a:lnTo>
                  <a:lnTo>
                    <a:pt x="0" y="689"/>
                  </a:lnTo>
                  <a:lnTo>
                    <a:pt x="414" y="689"/>
                  </a:lnTo>
                  <a:lnTo>
                    <a:pt x="414"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5" name="Google Shape;2465;p23"/>
            <p:cNvSpPr/>
            <p:nvPr/>
          </p:nvSpPr>
          <p:spPr>
            <a:xfrm>
              <a:off x="4653845" y="10417304"/>
              <a:ext cx="284225" cy="445117"/>
            </a:xfrm>
            <a:custGeom>
              <a:rect b="b" l="l" r="r" t="t"/>
              <a:pathLst>
                <a:path extrusionOk="0" h="684" w="437">
                  <a:moveTo>
                    <a:pt x="436" y="0"/>
                  </a:moveTo>
                  <a:lnTo>
                    <a:pt x="0" y="0"/>
                  </a:lnTo>
                  <a:lnTo>
                    <a:pt x="0" y="683"/>
                  </a:lnTo>
                  <a:lnTo>
                    <a:pt x="436" y="683"/>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6" name="Google Shape;2466;p23"/>
            <p:cNvSpPr/>
            <p:nvPr/>
          </p:nvSpPr>
          <p:spPr>
            <a:xfrm>
              <a:off x="4653845" y="10417304"/>
              <a:ext cx="284225" cy="445117"/>
            </a:xfrm>
            <a:custGeom>
              <a:rect b="b" l="l" r="r" t="t"/>
              <a:pathLst>
                <a:path extrusionOk="0" h="684" w="437">
                  <a:moveTo>
                    <a:pt x="436" y="0"/>
                  </a:moveTo>
                  <a:lnTo>
                    <a:pt x="0" y="0"/>
                  </a:lnTo>
                  <a:lnTo>
                    <a:pt x="0" y="683"/>
                  </a:lnTo>
                  <a:lnTo>
                    <a:pt x="436" y="683"/>
                  </a:lnTo>
                  <a:lnTo>
                    <a:pt x="43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7" name="Google Shape;2467;p23"/>
            <p:cNvSpPr/>
            <p:nvPr/>
          </p:nvSpPr>
          <p:spPr>
            <a:xfrm>
              <a:off x="4653845" y="10417304"/>
              <a:ext cx="284225" cy="445117"/>
            </a:xfrm>
            <a:custGeom>
              <a:rect b="b" l="l" r="r" t="t"/>
              <a:pathLst>
                <a:path extrusionOk="0" h="684" w="437">
                  <a:moveTo>
                    <a:pt x="436" y="0"/>
                  </a:moveTo>
                  <a:lnTo>
                    <a:pt x="0" y="0"/>
                  </a:lnTo>
                  <a:lnTo>
                    <a:pt x="0" y="683"/>
                  </a:lnTo>
                  <a:lnTo>
                    <a:pt x="436" y="683"/>
                  </a:lnTo>
                  <a:lnTo>
                    <a:pt x="436"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8" name="Google Shape;2468;p23"/>
            <p:cNvSpPr/>
            <p:nvPr/>
          </p:nvSpPr>
          <p:spPr>
            <a:xfrm>
              <a:off x="4653845" y="10417304"/>
              <a:ext cx="284225" cy="445117"/>
            </a:xfrm>
            <a:custGeom>
              <a:rect b="b" l="l" r="r" t="t"/>
              <a:pathLst>
                <a:path extrusionOk="0" h="684" w="437">
                  <a:moveTo>
                    <a:pt x="436" y="0"/>
                  </a:moveTo>
                  <a:lnTo>
                    <a:pt x="0" y="0"/>
                  </a:lnTo>
                  <a:lnTo>
                    <a:pt x="0" y="683"/>
                  </a:lnTo>
                  <a:lnTo>
                    <a:pt x="436" y="683"/>
                  </a:lnTo>
                  <a:lnTo>
                    <a:pt x="436"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9" name="Google Shape;2469;p23"/>
            <p:cNvSpPr/>
            <p:nvPr/>
          </p:nvSpPr>
          <p:spPr>
            <a:xfrm>
              <a:off x="5032814" y="10417304"/>
              <a:ext cx="272741" cy="445117"/>
            </a:xfrm>
            <a:custGeom>
              <a:rect b="b" l="l" r="r" t="t"/>
              <a:pathLst>
                <a:path extrusionOk="0" h="684" w="421">
                  <a:moveTo>
                    <a:pt x="0" y="683"/>
                  </a:moveTo>
                  <a:lnTo>
                    <a:pt x="420" y="683"/>
                  </a:lnTo>
                  <a:lnTo>
                    <a:pt x="420" y="0"/>
                  </a:lnTo>
                  <a:lnTo>
                    <a:pt x="0" y="0"/>
                  </a:lnTo>
                  <a:lnTo>
                    <a:pt x="0" y="68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0" name="Google Shape;2470;p23"/>
            <p:cNvSpPr/>
            <p:nvPr/>
          </p:nvSpPr>
          <p:spPr>
            <a:xfrm>
              <a:off x="5032814" y="10417304"/>
              <a:ext cx="272741" cy="445117"/>
            </a:xfrm>
            <a:custGeom>
              <a:rect b="b" l="l" r="r" t="t"/>
              <a:pathLst>
                <a:path extrusionOk="0" h="684" w="421">
                  <a:moveTo>
                    <a:pt x="0" y="683"/>
                  </a:moveTo>
                  <a:lnTo>
                    <a:pt x="420" y="683"/>
                  </a:lnTo>
                  <a:lnTo>
                    <a:pt x="420" y="0"/>
                  </a:lnTo>
                  <a:lnTo>
                    <a:pt x="0" y="0"/>
                  </a:lnTo>
                  <a:lnTo>
                    <a:pt x="0" y="68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1" name="Google Shape;2471;p23"/>
            <p:cNvSpPr/>
            <p:nvPr/>
          </p:nvSpPr>
          <p:spPr>
            <a:xfrm>
              <a:off x="5032814" y="10417304"/>
              <a:ext cx="272741" cy="445117"/>
            </a:xfrm>
            <a:custGeom>
              <a:rect b="b" l="l" r="r" t="t"/>
              <a:pathLst>
                <a:path extrusionOk="0" h="684" w="421">
                  <a:moveTo>
                    <a:pt x="420" y="0"/>
                  </a:moveTo>
                  <a:lnTo>
                    <a:pt x="0" y="0"/>
                  </a:lnTo>
                  <a:lnTo>
                    <a:pt x="0" y="683"/>
                  </a:lnTo>
                  <a:lnTo>
                    <a:pt x="420" y="683"/>
                  </a:lnTo>
                  <a:lnTo>
                    <a:pt x="420" y="0"/>
                  </a:lnTo>
                </a:path>
              </a:pathLst>
            </a:custGeom>
            <a:solidFill>
              <a:srgbClr val="A8A0A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2" name="Google Shape;2472;p23"/>
            <p:cNvSpPr/>
            <p:nvPr/>
          </p:nvSpPr>
          <p:spPr>
            <a:xfrm>
              <a:off x="5032814" y="10417304"/>
              <a:ext cx="272741" cy="445117"/>
            </a:xfrm>
            <a:custGeom>
              <a:rect b="b" l="l" r="r" t="t"/>
              <a:pathLst>
                <a:path extrusionOk="0" h="684" w="421">
                  <a:moveTo>
                    <a:pt x="420" y="0"/>
                  </a:moveTo>
                  <a:lnTo>
                    <a:pt x="0" y="0"/>
                  </a:lnTo>
                  <a:lnTo>
                    <a:pt x="0" y="683"/>
                  </a:lnTo>
                  <a:lnTo>
                    <a:pt x="420" y="683"/>
                  </a:lnTo>
                  <a:lnTo>
                    <a:pt x="420"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3" name="Google Shape;2473;p23"/>
            <p:cNvSpPr/>
            <p:nvPr/>
          </p:nvSpPr>
          <p:spPr>
            <a:xfrm>
              <a:off x="5400298" y="10417304"/>
              <a:ext cx="269872" cy="445117"/>
            </a:xfrm>
            <a:custGeom>
              <a:rect b="b" l="l" r="r" t="t"/>
              <a:pathLst>
                <a:path extrusionOk="0" h="684" w="415">
                  <a:moveTo>
                    <a:pt x="0" y="683"/>
                  </a:moveTo>
                  <a:lnTo>
                    <a:pt x="414" y="683"/>
                  </a:lnTo>
                  <a:lnTo>
                    <a:pt x="414" y="0"/>
                  </a:lnTo>
                  <a:lnTo>
                    <a:pt x="0" y="0"/>
                  </a:lnTo>
                  <a:lnTo>
                    <a:pt x="0" y="68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4" name="Google Shape;2474;p23"/>
            <p:cNvSpPr/>
            <p:nvPr/>
          </p:nvSpPr>
          <p:spPr>
            <a:xfrm>
              <a:off x="5400298" y="10417304"/>
              <a:ext cx="269872" cy="445117"/>
            </a:xfrm>
            <a:custGeom>
              <a:rect b="b" l="l" r="r" t="t"/>
              <a:pathLst>
                <a:path extrusionOk="0" h="684" w="415">
                  <a:moveTo>
                    <a:pt x="0" y="683"/>
                  </a:moveTo>
                  <a:lnTo>
                    <a:pt x="414" y="683"/>
                  </a:lnTo>
                  <a:lnTo>
                    <a:pt x="414" y="0"/>
                  </a:lnTo>
                  <a:lnTo>
                    <a:pt x="0" y="0"/>
                  </a:lnTo>
                  <a:lnTo>
                    <a:pt x="0" y="68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5" name="Google Shape;2475;p23"/>
            <p:cNvSpPr/>
            <p:nvPr/>
          </p:nvSpPr>
          <p:spPr>
            <a:xfrm>
              <a:off x="5400298" y="10417304"/>
              <a:ext cx="269872" cy="445117"/>
            </a:xfrm>
            <a:custGeom>
              <a:rect b="b" l="l" r="r" t="t"/>
              <a:pathLst>
                <a:path extrusionOk="0" h="684" w="415">
                  <a:moveTo>
                    <a:pt x="414" y="0"/>
                  </a:moveTo>
                  <a:lnTo>
                    <a:pt x="414" y="0"/>
                  </a:lnTo>
                  <a:lnTo>
                    <a:pt x="0" y="0"/>
                  </a:lnTo>
                  <a:lnTo>
                    <a:pt x="0" y="683"/>
                  </a:lnTo>
                  <a:lnTo>
                    <a:pt x="414" y="683"/>
                  </a:lnTo>
                  <a:lnTo>
                    <a:pt x="414" y="0"/>
                  </a:lnTo>
                </a:path>
              </a:pathLst>
            </a:custGeom>
            <a:solidFill>
              <a:srgbClr val="978D9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6" name="Google Shape;2476;p23"/>
            <p:cNvSpPr/>
            <p:nvPr/>
          </p:nvSpPr>
          <p:spPr>
            <a:xfrm>
              <a:off x="5400298" y="10417304"/>
              <a:ext cx="269872" cy="445117"/>
            </a:xfrm>
            <a:custGeom>
              <a:rect b="b" l="l" r="r" t="t"/>
              <a:pathLst>
                <a:path extrusionOk="0" h="684" w="415">
                  <a:moveTo>
                    <a:pt x="414" y="0"/>
                  </a:moveTo>
                  <a:lnTo>
                    <a:pt x="414" y="0"/>
                  </a:lnTo>
                  <a:lnTo>
                    <a:pt x="0" y="0"/>
                  </a:lnTo>
                  <a:lnTo>
                    <a:pt x="0" y="683"/>
                  </a:lnTo>
                  <a:lnTo>
                    <a:pt x="414" y="683"/>
                  </a:lnTo>
                  <a:lnTo>
                    <a:pt x="414" y="0"/>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77" name="Google Shape;2477;p23"/>
          <p:cNvGrpSpPr/>
          <p:nvPr/>
        </p:nvGrpSpPr>
        <p:grpSpPr>
          <a:xfrm>
            <a:off x="9350174" y="8691893"/>
            <a:ext cx="958904" cy="2676442"/>
            <a:chOff x="9339271" y="8711502"/>
            <a:chExt cx="958904" cy="2676442"/>
          </a:xfrm>
        </p:grpSpPr>
        <p:sp>
          <p:nvSpPr>
            <p:cNvPr id="2478" name="Google Shape;2478;p23"/>
            <p:cNvSpPr/>
            <p:nvPr/>
          </p:nvSpPr>
          <p:spPr>
            <a:xfrm>
              <a:off x="9339271" y="8711502"/>
              <a:ext cx="958904" cy="2676442"/>
            </a:xfrm>
            <a:custGeom>
              <a:rect b="b" l="l" r="r" t="t"/>
              <a:pathLst>
                <a:path extrusionOk="0" h="4109" w="1471">
                  <a:moveTo>
                    <a:pt x="0" y="0"/>
                  </a:moveTo>
                  <a:lnTo>
                    <a:pt x="0" y="4108"/>
                  </a:lnTo>
                  <a:lnTo>
                    <a:pt x="1470" y="4108"/>
                  </a:lnTo>
                  <a:lnTo>
                    <a:pt x="1470" y="0"/>
                  </a:lnTo>
                  <a:lnTo>
                    <a:pt x="0" y="0"/>
                  </a:lnTo>
                  <a:close/>
                  <a:moveTo>
                    <a:pt x="566" y="3456"/>
                  </a:moveTo>
                  <a:lnTo>
                    <a:pt x="297" y="3456"/>
                  </a:lnTo>
                  <a:lnTo>
                    <a:pt x="297" y="3015"/>
                  </a:lnTo>
                  <a:lnTo>
                    <a:pt x="566" y="3015"/>
                  </a:lnTo>
                  <a:lnTo>
                    <a:pt x="566" y="3456"/>
                  </a:lnTo>
                  <a:close/>
                  <a:moveTo>
                    <a:pt x="566" y="2789"/>
                  </a:moveTo>
                  <a:lnTo>
                    <a:pt x="297" y="2789"/>
                  </a:lnTo>
                  <a:lnTo>
                    <a:pt x="297" y="2326"/>
                  </a:lnTo>
                  <a:lnTo>
                    <a:pt x="566" y="2326"/>
                  </a:lnTo>
                  <a:lnTo>
                    <a:pt x="566" y="2789"/>
                  </a:lnTo>
                  <a:close/>
                  <a:moveTo>
                    <a:pt x="566" y="2100"/>
                  </a:moveTo>
                  <a:lnTo>
                    <a:pt x="297" y="2100"/>
                  </a:lnTo>
                  <a:lnTo>
                    <a:pt x="297" y="1658"/>
                  </a:lnTo>
                  <a:lnTo>
                    <a:pt x="566" y="1658"/>
                  </a:lnTo>
                  <a:lnTo>
                    <a:pt x="566" y="2100"/>
                  </a:lnTo>
                  <a:close/>
                  <a:moveTo>
                    <a:pt x="566" y="1443"/>
                  </a:moveTo>
                  <a:lnTo>
                    <a:pt x="297" y="1443"/>
                  </a:lnTo>
                  <a:lnTo>
                    <a:pt x="297" y="980"/>
                  </a:lnTo>
                  <a:lnTo>
                    <a:pt x="566" y="980"/>
                  </a:lnTo>
                  <a:lnTo>
                    <a:pt x="566" y="1443"/>
                  </a:lnTo>
                  <a:close/>
                  <a:moveTo>
                    <a:pt x="566" y="754"/>
                  </a:moveTo>
                  <a:lnTo>
                    <a:pt x="297" y="754"/>
                  </a:lnTo>
                  <a:lnTo>
                    <a:pt x="297" y="296"/>
                  </a:lnTo>
                  <a:lnTo>
                    <a:pt x="566" y="296"/>
                  </a:lnTo>
                  <a:lnTo>
                    <a:pt x="566" y="754"/>
                  </a:lnTo>
                  <a:close/>
                  <a:moveTo>
                    <a:pt x="1179" y="3456"/>
                  </a:moveTo>
                  <a:lnTo>
                    <a:pt x="883" y="3456"/>
                  </a:lnTo>
                  <a:lnTo>
                    <a:pt x="883" y="3015"/>
                  </a:lnTo>
                  <a:lnTo>
                    <a:pt x="1179" y="3015"/>
                  </a:lnTo>
                  <a:lnTo>
                    <a:pt x="1179" y="3456"/>
                  </a:lnTo>
                  <a:close/>
                  <a:moveTo>
                    <a:pt x="1179" y="2789"/>
                  </a:moveTo>
                  <a:lnTo>
                    <a:pt x="883" y="2789"/>
                  </a:lnTo>
                  <a:lnTo>
                    <a:pt x="883" y="2326"/>
                  </a:lnTo>
                  <a:lnTo>
                    <a:pt x="1179" y="2326"/>
                  </a:lnTo>
                  <a:lnTo>
                    <a:pt x="1179" y="2789"/>
                  </a:lnTo>
                  <a:close/>
                  <a:moveTo>
                    <a:pt x="1179" y="2100"/>
                  </a:moveTo>
                  <a:lnTo>
                    <a:pt x="883" y="2100"/>
                  </a:lnTo>
                  <a:lnTo>
                    <a:pt x="883" y="1658"/>
                  </a:lnTo>
                  <a:lnTo>
                    <a:pt x="1179" y="1658"/>
                  </a:lnTo>
                  <a:lnTo>
                    <a:pt x="1179" y="2100"/>
                  </a:lnTo>
                  <a:close/>
                  <a:moveTo>
                    <a:pt x="1179" y="1443"/>
                  </a:moveTo>
                  <a:lnTo>
                    <a:pt x="883" y="1443"/>
                  </a:lnTo>
                  <a:lnTo>
                    <a:pt x="883" y="980"/>
                  </a:lnTo>
                  <a:lnTo>
                    <a:pt x="1179" y="980"/>
                  </a:lnTo>
                  <a:lnTo>
                    <a:pt x="1179" y="1443"/>
                  </a:lnTo>
                  <a:close/>
                  <a:moveTo>
                    <a:pt x="1179" y="754"/>
                  </a:moveTo>
                  <a:lnTo>
                    <a:pt x="883" y="754"/>
                  </a:lnTo>
                  <a:lnTo>
                    <a:pt x="883" y="296"/>
                  </a:lnTo>
                  <a:lnTo>
                    <a:pt x="1179" y="296"/>
                  </a:lnTo>
                  <a:lnTo>
                    <a:pt x="1179" y="754"/>
                  </a:lnTo>
                  <a:close/>
                </a:path>
              </a:pathLst>
            </a:custGeom>
            <a:solidFill>
              <a:schemeClr val="accent2"/>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9" name="Google Shape;2479;p23"/>
            <p:cNvSpPr/>
            <p:nvPr/>
          </p:nvSpPr>
          <p:spPr>
            <a:xfrm>
              <a:off x="9531624" y="8903908"/>
              <a:ext cx="175131" cy="298659"/>
            </a:xfrm>
            <a:custGeom>
              <a:rect b="b" l="l" r="r" t="t"/>
              <a:pathLst>
                <a:path extrusionOk="0" h="459" w="270">
                  <a:moveTo>
                    <a:pt x="0" y="458"/>
                  </a:moveTo>
                  <a:lnTo>
                    <a:pt x="269" y="458"/>
                  </a:lnTo>
                  <a:lnTo>
                    <a:pt x="269" y="0"/>
                  </a:lnTo>
                  <a:lnTo>
                    <a:pt x="0" y="0"/>
                  </a:lnTo>
                  <a:lnTo>
                    <a:pt x="0" y="45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0" name="Google Shape;2480;p23"/>
            <p:cNvSpPr/>
            <p:nvPr/>
          </p:nvSpPr>
          <p:spPr>
            <a:xfrm>
              <a:off x="9913464" y="8903908"/>
              <a:ext cx="192354" cy="298659"/>
            </a:xfrm>
            <a:custGeom>
              <a:rect b="b" l="l" r="r" t="t"/>
              <a:pathLst>
                <a:path extrusionOk="0" h="459" w="297">
                  <a:moveTo>
                    <a:pt x="0" y="458"/>
                  </a:moveTo>
                  <a:lnTo>
                    <a:pt x="296" y="458"/>
                  </a:lnTo>
                  <a:lnTo>
                    <a:pt x="296" y="0"/>
                  </a:lnTo>
                  <a:lnTo>
                    <a:pt x="0" y="0"/>
                  </a:lnTo>
                  <a:lnTo>
                    <a:pt x="0" y="45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1" name="Google Shape;2481;p23"/>
            <p:cNvSpPr/>
            <p:nvPr/>
          </p:nvSpPr>
          <p:spPr>
            <a:xfrm>
              <a:off x="9531624" y="9349025"/>
              <a:ext cx="175131" cy="301531"/>
            </a:xfrm>
            <a:custGeom>
              <a:rect b="b" l="l" r="r" t="t"/>
              <a:pathLst>
                <a:path extrusionOk="0" h="464" w="270">
                  <a:moveTo>
                    <a:pt x="0" y="463"/>
                  </a:moveTo>
                  <a:lnTo>
                    <a:pt x="269" y="463"/>
                  </a:lnTo>
                  <a:lnTo>
                    <a:pt x="269" y="0"/>
                  </a:lnTo>
                  <a:lnTo>
                    <a:pt x="0" y="0"/>
                  </a:lnTo>
                  <a:lnTo>
                    <a:pt x="0" y="4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2" name="Google Shape;2482;p23"/>
            <p:cNvSpPr/>
            <p:nvPr/>
          </p:nvSpPr>
          <p:spPr>
            <a:xfrm>
              <a:off x="9913464" y="9349025"/>
              <a:ext cx="192354" cy="301531"/>
            </a:xfrm>
            <a:custGeom>
              <a:rect b="b" l="l" r="r" t="t"/>
              <a:pathLst>
                <a:path extrusionOk="0" h="464" w="297">
                  <a:moveTo>
                    <a:pt x="0" y="463"/>
                  </a:moveTo>
                  <a:lnTo>
                    <a:pt x="296" y="463"/>
                  </a:lnTo>
                  <a:lnTo>
                    <a:pt x="296" y="0"/>
                  </a:lnTo>
                  <a:lnTo>
                    <a:pt x="0" y="0"/>
                  </a:lnTo>
                  <a:lnTo>
                    <a:pt x="0" y="4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3" name="Google Shape;2483;p23"/>
            <p:cNvSpPr/>
            <p:nvPr/>
          </p:nvSpPr>
          <p:spPr>
            <a:xfrm>
              <a:off x="9531624" y="9791269"/>
              <a:ext cx="175131" cy="287172"/>
            </a:xfrm>
            <a:custGeom>
              <a:rect b="b" l="l" r="r" t="t"/>
              <a:pathLst>
                <a:path extrusionOk="0" h="443" w="270">
                  <a:moveTo>
                    <a:pt x="0" y="442"/>
                  </a:moveTo>
                  <a:lnTo>
                    <a:pt x="269" y="442"/>
                  </a:lnTo>
                  <a:lnTo>
                    <a:pt x="269" y="0"/>
                  </a:lnTo>
                  <a:lnTo>
                    <a:pt x="0" y="0"/>
                  </a:lnTo>
                  <a:lnTo>
                    <a:pt x="0" y="44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4" name="Google Shape;2484;p23"/>
            <p:cNvSpPr/>
            <p:nvPr/>
          </p:nvSpPr>
          <p:spPr>
            <a:xfrm>
              <a:off x="9913464" y="9791269"/>
              <a:ext cx="192354" cy="287172"/>
            </a:xfrm>
            <a:custGeom>
              <a:rect b="b" l="l" r="r" t="t"/>
              <a:pathLst>
                <a:path extrusionOk="0" h="443" w="297">
                  <a:moveTo>
                    <a:pt x="0" y="442"/>
                  </a:moveTo>
                  <a:lnTo>
                    <a:pt x="296" y="442"/>
                  </a:lnTo>
                  <a:lnTo>
                    <a:pt x="296" y="0"/>
                  </a:lnTo>
                  <a:lnTo>
                    <a:pt x="0" y="0"/>
                  </a:lnTo>
                  <a:lnTo>
                    <a:pt x="0" y="44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5" name="Google Shape;2485;p23"/>
            <p:cNvSpPr/>
            <p:nvPr/>
          </p:nvSpPr>
          <p:spPr>
            <a:xfrm>
              <a:off x="9531624" y="10224900"/>
              <a:ext cx="175131" cy="301530"/>
            </a:xfrm>
            <a:custGeom>
              <a:rect b="b" l="l" r="r" t="t"/>
              <a:pathLst>
                <a:path extrusionOk="0" h="464" w="270">
                  <a:moveTo>
                    <a:pt x="0" y="463"/>
                  </a:moveTo>
                  <a:lnTo>
                    <a:pt x="269" y="463"/>
                  </a:lnTo>
                  <a:lnTo>
                    <a:pt x="269" y="0"/>
                  </a:lnTo>
                  <a:lnTo>
                    <a:pt x="0" y="0"/>
                  </a:lnTo>
                  <a:lnTo>
                    <a:pt x="0" y="4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6" name="Google Shape;2486;p23"/>
            <p:cNvSpPr/>
            <p:nvPr/>
          </p:nvSpPr>
          <p:spPr>
            <a:xfrm>
              <a:off x="9913464" y="10224900"/>
              <a:ext cx="192354" cy="301530"/>
            </a:xfrm>
            <a:custGeom>
              <a:rect b="b" l="l" r="r" t="t"/>
              <a:pathLst>
                <a:path extrusionOk="0" h="464" w="297">
                  <a:moveTo>
                    <a:pt x="0" y="463"/>
                  </a:moveTo>
                  <a:lnTo>
                    <a:pt x="296" y="463"/>
                  </a:lnTo>
                  <a:lnTo>
                    <a:pt x="296" y="0"/>
                  </a:lnTo>
                  <a:lnTo>
                    <a:pt x="0" y="0"/>
                  </a:lnTo>
                  <a:lnTo>
                    <a:pt x="0" y="4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7" name="Google Shape;2487;p23"/>
            <p:cNvSpPr/>
            <p:nvPr/>
          </p:nvSpPr>
          <p:spPr>
            <a:xfrm>
              <a:off x="9531624" y="10672888"/>
              <a:ext cx="175131" cy="287172"/>
            </a:xfrm>
            <a:custGeom>
              <a:rect b="b" l="l" r="r" t="t"/>
              <a:pathLst>
                <a:path extrusionOk="0" h="442" w="270">
                  <a:moveTo>
                    <a:pt x="0" y="441"/>
                  </a:moveTo>
                  <a:lnTo>
                    <a:pt x="269" y="441"/>
                  </a:lnTo>
                  <a:lnTo>
                    <a:pt x="269" y="0"/>
                  </a:lnTo>
                  <a:lnTo>
                    <a:pt x="0" y="0"/>
                  </a:lnTo>
                  <a:lnTo>
                    <a:pt x="0" y="44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8" name="Google Shape;2488;p23"/>
            <p:cNvSpPr/>
            <p:nvPr/>
          </p:nvSpPr>
          <p:spPr>
            <a:xfrm>
              <a:off x="9913464" y="10672888"/>
              <a:ext cx="192354" cy="287172"/>
            </a:xfrm>
            <a:custGeom>
              <a:rect b="b" l="l" r="r" t="t"/>
              <a:pathLst>
                <a:path extrusionOk="0" h="442" w="297">
                  <a:moveTo>
                    <a:pt x="0" y="441"/>
                  </a:moveTo>
                  <a:lnTo>
                    <a:pt x="296" y="441"/>
                  </a:lnTo>
                  <a:lnTo>
                    <a:pt x="296" y="0"/>
                  </a:lnTo>
                  <a:lnTo>
                    <a:pt x="0" y="0"/>
                  </a:lnTo>
                  <a:lnTo>
                    <a:pt x="0" y="44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89" name="Google Shape;2489;p23"/>
          <p:cNvSpPr/>
          <p:nvPr/>
        </p:nvSpPr>
        <p:spPr>
          <a:xfrm>
            <a:off x="1529649" y="7876326"/>
            <a:ext cx="611516" cy="445117"/>
          </a:xfrm>
          <a:custGeom>
            <a:rect b="b" l="l" r="r" t="t"/>
            <a:pathLst>
              <a:path extrusionOk="0" h="685" w="938">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0" name="Google Shape;2490;p23"/>
          <p:cNvSpPr/>
          <p:nvPr/>
        </p:nvSpPr>
        <p:spPr>
          <a:xfrm>
            <a:off x="300873" y="5331982"/>
            <a:ext cx="1096711" cy="600190"/>
          </a:xfrm>
          <a:custGeom>
            <a:rect b="b" l="l" r="r" t="t"/>
            <a:pathLst>
              <a:path extrusionOk="0" h="922" w="1686">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1" name="Google Shape;2491;p23"/>
          <p:cNvSpPr/>
          <p:nvPr/>
        </p:nvSpPr>
        <p:spPr>
          <a:xfrm>
            <a:off x="2442618" y="4349855"/>
            <a:ext cx="1231646" cy="824184"/>
          </a:xfrm>
          <a:custGeom>
            <a:rect b="b" l="l" r="r" t="t"/>
            <a:pathLst>
              <a:path extrusionOk="0" h="1265" w="1890">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2" name="Google Shape;2492;p23"/>
          <p:cNvSpPr/>
          <p:nvPr/>
        </p:nvSpPr>
        <p:spPr>
          <a:xfrm>
            <a:off x="5126975" y="2710103"/>
            <a:ext cx="950293" cy="559985"/>
          </a:xfrm>
          <a:custGeom>
            <a:rect b="b" l="l" r="r" t="t"/>
            <a:pathLst>
              <a:path extrusionOk="0" h="862" w="1460">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3" name="Google Shape;2493;p23"/>
          <p:cNvSpPr/>
          <p:nvPr/>
        </p:nvSpPr>
        <p:spPr>
          <a:xfrm>
            <a:off x="12846748" y="3774074"/>
            <a:ext cx="1016324" cy="588704"/>
          </a:xfrm>
          <a:custGeom>
            <a:rect b="b" l="l" r="r" t="t"/>
            <a:pathLst>
              <a:path extrusionOk="0" h="905" w="1563">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94" name="Google Shape;2494;p23"/>
          <p:cNvGrpSpPr/>
          <p:nvPr/>
        </p:nvGrpSpPr>
        <p:grpSpPr>
          <a:xfrm>
            <a:off x="19348" y="11365464"/>
            <a:ext cx="24422210" cy="2346195"/>
            <a:chOff x="0" y="11385073"/>
            <a:chExt cx="12749984" cy="2346195"/>
          </a:xfrm>
        </p:grpSpPr>
        <p:sp>
          <p:nvSpPr>
            <p:cNvPr id="2495" name="Google Shape;2495;p23"/>
            <p:cNvSpPr/>
            <p:nvPr/>
          </p:nvSpPr>
          <p:spPr>
            <a:xfrm>
              <a:off x="0" y="11611939"/>
              <a:ext cx="12749984" cy="2119329"/>
            </a:xfrm>
            <a:custGeom>
              <a:rect b="b" l="l" r="r" t="t"/>
              <a:pathLst>
                <a:path extrusionOk="0" h="3253" w="19584">
                  <a:moveTo>
                    <a:pt x="19583" y="3252"/>
                  </a:moveTo>
                  <a:lnTo>
                    <a:pt x="0" y="3252"/>
                  </a:lnTo>
                  <a:lnTo>
                    <a:pt x="0" y="0"/>
                  </a:lnTo>
                  <a:lnTo>
                    <a:pt x="19583" y="0"/>
                  </a:lnTo>
                  <a:lnTo>
                    <a:pt x="19583" y="3252"/>
                  </a:lnTo>
                </a:path>
              </a:pathLst>
            </a:custGeom>
            <a:solidFill>
              <a:srgbClr val="5E5A6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6" name="Google Shape;2496;p23"/>
            <p:cNvSpPr/>
            <p:nvPr/>
          </p:nvSpPr>
          <p:spPr>
            <a:xfrm>
              <a:off x="0" y="11385073"/>
              <a:ext cx="12749984" cy="226865"/>
            </a:xfrm>
            <a:custGeom>
              <a:rect b="b" l="l" r="r" t="t"/>
              <a:pathLst>
                <a:path extrusionOk="0" h="350" w="19584">
                  <a:moveTo>
                    <a:pt x="19583" y="0"/>
                  </a:moveTo>
                  <a:lnTo>
                    <a:pt x="0" y="0"/>
                  </a:lnTo>
                  <a:lnTo>
                    <a:pt x="0" y="349"/>
                  </a:lnTo>
                  <a:lnTo>
                    <a:pt x="19583" y="349"/>
                  </a:lnTo>
                  <a:lnTo>
                    <a:pt x="19583" y="0"/>
                  </a:lnTo>
                </a:path>
              </a:pathLst>
            </a:custGeom>
            <a:solidFill>
              <a:srgbClr val="464C53"/>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7" name="Google Shape;2497;p23"/>
            <p:cNvSpPr/>
            <p:nvPr/>
          </p:nvSpPr>
          <p:spPr>
            <a:xfrm>
              <a:off x="0" y="11999622"/>
              <a:ext cx="12749984" cy="775364"/>
            </a:xfrm>
            <a:custGeom>
              <a:rect b="b" l="l" r="r" t="t"/>
              <a:pathLst>
                <a:path extrusionOk="0" h="1190" w="19584">
                  <a:moveTo>
                    <a:pt x="19583" y="1189"/>
                  </a:moveTo>
                  <a:lnTo>
                    <a:pt x="0" y="1189"/>
                  </a:lnTo>
                  <a:lnTo>
                    <a:pt x="0" y="0"/>
                  </a:lnTo>
                  <a:lnTo>
                    <a:pt x="19583" y="0"/>
                  </a:lnTo>
                  <a:lnTo>
                    <a:pt x="19583" y="1189"/>
                  </a:lnTo>
                </a:path>
              </a:pathLst>
            </a:custGeom>
            <a:solidFill>
              <a:srgbClr val="464C53"/>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8" name="Google Shape;2498;p23"/>
            <p:cNvSpPr/>
            <p:nvPr/>
          </p:nvSpPr>
          <p:spPr>
            <a:xfrm>
              <a:off x="0" y="11999621"/>
              <a:ext cx="12749984" cy="91895"/>
            </a:xfrm>
            <a:custGeom>
              <a:rect b="b" l="l" r="r" t="t"/>
              <a:pathLst>
                <a:path extrusionOk="0" h="141" w="19584">
                  <a:moveTo>
                    <a:pt x="19583" y="140"/>
                  </a:moveTo>
                  <a:lnTo>
                    <a:pt x="0" y="140"/>
                  </a:lnTo>
                  <a:lnTo>
                    <a:pt x="0" y="0"/>
                  </a:lnTo>
                  <a:lnTo>
                    <a:pt x="19583" y="0"/>
                  </a:lnTo>
                  <a:lnTo>
                    <a:pt x="19583" y="140"/>
                  </a:lnTo>
                </a:path>
              </a:pathLst>
            </a:custGeom>
            <a:solidFill>
              <a:srgbClr val="8D8B8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9" name="Google Shape;2499;p23"/>
            <p:cNvSpPr/>
            <p:nvPr/>
          </p:nvSpPr>
          <p:spPr>
            <a:xfrm>
              <a:off x="0" y="12731909"/>
              <a:ext cx="12749984" cy="94767"/>
            </a:xfrm>
            <a:custGeom>
              <a:rect b="b" l="l" r="r" t="t"/>
              <a:pathLst>
                <a:path extrusionOk="0" h="146" w="19584">
                  <a:moveTo>
                    <a:pt x="19583" y="145"/>
                  </a:moveTo>
                  <a:lnTo>
                    <a:pt x="0" y="145"/>
                  </a:lnTo>
                  <a:lnTo>
                    <a:pt x="0" y="0"/>
                  </a:lnTo>
                  <a:lnTo>
                    <a:pt x="19583" y="0"/>
                  </a:lnTo>
                  <a:lnTo>
                    <a:pt x="19583" y="145"/>
                  </a:lnTo>
                </a:path>
              </a:pathLst>
            </a:custGeom>
            <a:solidFill>
              <a:srgbClr val="8D8B8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00" name="Google Shape;2500;p23"/>
          <p:cNvGrpSpPr/>
          <p:nvPr/>
        </p:nvGrpSpPr>
        <p:grpSpPr>
          <a:xfrm>
            <a:off x="-100497" y="12339063"/>
            <a:ext cx="24594181" cy="51604"/>
            <a:chOff x="0" y="12358672"/>
            <a:chExt cx="24594181" cy="51604"/>
          </a:xfrm>
        </p:grpSpPr>
        <p:sp>
          <p:nvSpPr>
            <p:cNvPr id="2501" name="Google Shape;2501;p23"/>
            <p:cNvSpPr/>
            <p:nvPr/>
          </p:nvSpPr>
          <p:spPr>
            <a:xfrm>
              <a:off x="0" y="12364329"/>
              <a:ext cx="12749984" cy="45947"/>
            </a:xfrm>
            <a:custGeom>
              <a:rect b="b" l="l" r="r" t="t"/>
              <a:pathLst>
                <a:path extrusionOk="0" h="71" w="19584">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2" name="Google Shape;2502;p23"/>
            <p:cNvSpPr/>
            <p:nvPr/>
          </p:nvSpPr>
          <p:spPr>
            <a:xfrm>
              <a:off x="11844197" y="12358672"/>
              <a:ext cx="12749984" cy="45947"/>
            </a:xfrm>
            <a:custGeom>
              <a:rect b="b" l="l" r="r" t="t"/>
              <a:pathLst>
                <a:path extrusionOk="0" h="71" w="19584">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3" name="Google Shape;2503;p23"/>
          <p:cNvSpPr/>
          <p:nvPr/>
        </p:nvSpPr>
        <p:spPr>
          <a:xfrm>
            <a:off x="18651616" y="3485933"/>
            <a:ext cx="749323" cy="479576"/>
          </a:xfrm>
          <a:custGeom>
            <a:rect b="b" l="l" r="r" t="t"/>
            <a:pathLst>
              <a:path extrusionOk="0" h="738" w="1153">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4" name="Google Shape;2504;p23"/>
          <p:cNvSpPr/>
          <p:nvPr/>
        </p:nvSpPr>
        <p:spPr>
          <a:xfrm>
            <a:off x="22786784" y="5329374"/>
            <a:ext cx="1119678" cy="608805"/>
          </a:xfrm>
          <a:custGeom>
            <a:rect b="b" l="l" r="r" t="t"/>
            <a:pathLst>
              <a:path extrusionOk="0" h="933" w="1718">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5" name="Google Shape;2505;p23"/>
          <p:cNvSpPr/>
          <p:nvPr/>
        </p:nvSpPr>
        <p:spPr>
          <a:xfrm>
            <a:off x="15108319" y="2183142"/>
            <a:ext cx="1231646" cy="824184"/>
          </a:xfrm>
          <a:custGeom>
            <a:rect b="b" l="l" r="r" t="t"/>
            <a:pathLst>
              <a:path extrusionOk="0" h="1265" w="1890">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6" name="Google Shape;2506;p23"/>
          <p:cNvSpPr/>
          <p:nvPr/>
        </p:nvSpPr>
        <p:spPr>
          <a:xfrm>
            <a:off x="22694289" y="3438346"/>
            <a:ext cx="611516" cy="445117"/>
          </a:xfrm>
          <a:custGeom>
            <a:rect b="b" l="l" r="r" t="t"/>
            <a:pathLst>
              <a:path extrusionOk="0" h="685" w="938">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07" name="Google Shape;2507;p23"/>
          <p:cNvGrpSpPr/>
          <p:nvPr/>
        </p:nvGrpSpPr>
        <p:grpSpPr>
          <a:xfrm>
            <a:off x="19941696" y="5737853"/>
            <a:ext cx="1576756" cy="1127117"/>
            <a:chOff x="13463902" y="7642036"/>
            <a:chExt cx="1627508" cy="1163396"/>
          </a:xfrm>
        </p:grpSpPr>
        <p:sp>
          <p:nvSpPr>
            <p:cNvPr id="2508" name="Google Shape;2508;p23"/>
            <p:cNvSpPr/>
            <p:nvPr/>
          </p:nvSpPr>
          <p:spPr>
            <a:xfrm>
              <a:off x="13484452" y="7642036"/>
              <a:ext cx="715117" cy="332987"/>
            </a:xfrm>
            <a:custGeom>
              <a:rect b="b" l="l" r="r" t="t"/>
              <a:pathLst>
                <a:path extrusionOk="0" h="357" w="768">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9" name="Google Shape;2509;p23"/>
            <p:cNvSpPr/>
            <p:nvPr/>
          </p:nvSpPr>
          <p:spPr>
            <a:xfrm>
              <a:off x="13463902" y="8472445"/>
              <a:ext cx="715117" cy="332987"/>
            </a:xfrm>
            <a:custGeom>
              <a:rect b="b" l="l" r="r" t="t"/>
              <a:pathLst>
                <a:path extrusionOk="0" h="357" w="76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0" name="Google Shape;2510;p23"/>
            <p:cNvSpPr/>
            <p:nvPr/>
          </p:nvSpPr>
          <p:spPr>
            <a:xfrm>
              <a:off x="14376292" y="8020241"/>
              <a:ext cx="715117" cy="332987"/>
            </a:xfrm>
            <a:custGeom>
              <a:rect b="b" l="l" r="r" t="t"/>
              <a:pathLst>
                <a:path extrusionOk="0" h="356" w="768">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11" name="Google Shape;2511;p23"/>
          <p:cNvGrpSpPr/>
          <p:nvPr/>
        </p:nvGrpSpPr>
        <p:grpSpPr>
          <a:xfrm>
            <a:off x="69977" y="11697374"/>
            <a:ext cx="1151836" cy="749066"/>
            <a:chOff x="19166313" y="11957569"/>
            <a:chExt cx="1151836" cy="749066"/>
          </a:xfrm>
        </p:grpSpPr>
        <p:sp>
          <p:nvSpPr>
            <p:cNvPr id="2512" name="Google Shape;2512;p23"/>
            <p:cNvSpPr/>
            <p:nvPr/>
          </p:nvSpPr>
          <p:spPr>
            <a:xfrm>
              <a:off x="19280427" y="11957569"/>
              <a:ext cx="880815" cy="406636"/>
            </a:xfrm>
            <a:custGeom>
              <a:rect b="b" l="l" r="r" t="t"/>
              <a:pathLst>
                <a:path extrusionOk="0" h="504" w="1087">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4"/>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3" name="Google Shape;2513;p23"/>
            <p:cNvSpPr/>
            <p:nvPr/>
          </p:nvSpPr>
          <p:spPr>
            <a:xfrm>
              <a:off x="19166313" y="12282162"/>
              <a:ext cx="1151836" cy="313894"/>
            </a:xfrm>
            <a:custGeom>
              <a:rect b="b" l="l" r="r" t="t"/>
              <a:pathLst>
                <a:path extrusionOk="0" h="390" w="1425">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4"/>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4" name="Google Shape;2514;p23"/>
            <p:cNvSpPr/>
            <p:nvPr/>
          </p:nvSpPr>
          <p:spPr>
            <a:xfrm>
              <a:off x="19301823" y="12489047"/>
              <a:ext cx="217528" cy="217588"/>
            </a:xfrm>
            <a:custGeom>
              <a:rect b="b" l="l" r="r" t="t"/>
              <a:pathLst>
                <a:path extrusionOk="0" h="270" w="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5" name="Google Shape;2515;p23"/>
            <p:cNvSpPr/>
            <p:nvPr/>
          </p:nvSpPr>
          <p:spPr>
            <a:xfrm>
              <a:off x="19351747" y="12538986"/>
              <a:ext cx="110547" cy="117711"/>
            </a:xfrm>
            <a:custGeom>
              <a:rect b="b" l="l" r="r" t="t"/>
              <a:pathLst>
                <a:path extrusionOk="0" h="144" w="138">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6" name="Google Shape;2516;p23"/>
            <p:cNvSpPr/>
            <p:nvPr/>
          </p:nvSpPr>
          <p:spPr>
            <a:xfrm>
              <a:off x="19904484" y="12489047"/>
              <a:ext cx="213964" cy="217588"/>
            </a:xfrm>
            <a:custGeom>
              <a:rect b="b" l="l" r="r" t="t"/>
              <a:pathLst>
                <a:path extrusionOk="0" h="270" w="264">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7" name="Google Shape;2517;p23"/>
            <p:cNvSpPr/>
            <p:nvPr/>
          </p:nvSpPr>
          <p:spPr>
            <a:xfrm>
              <a:off x="19954409" y="12538986"/>
              <a:ext cx="114114" cy="117711"/>
            </a:xfrm>
            <a:custGeom>
              <a:rect b="b" l="l" r="r" t="t"/>
              <a:pathLst>
                <a:path extrusionOk="0" h="144" w="139">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8" name="Google Shape;2518;p23"/>
            <p:cNvSpPr/>
            <p:nvPr/>
          </p:nvSpPr>
          <p:spPr>
            <a:xfrm>
              <a:off x="19858127" y="11993239"/>
              <a:ext cx="295981" cy="288925"/>
            </a:xfrm>
            <a:custGeom>
              <a:rect b="b" l="l" r="r" t="t"/>
              <a:pathLst>
                <a:path extrusionOk="0" h="356" w="367">
                  <a:moveTo>
                    <a:pt x="80" y="0"/>
                  </a:moveTo>
                  <a:lnTo>
                    <a:pt x="0" y="0"/>
                  </a:lnTo>
                  <a:lnTo>
                    <a:pt x="0" y="355"/>
                  </a:lnTo>
                  <a:lnTo>
                    <a:pt x="366" y="355"/>
                  </a:lnTo>
                  <a:lnTo>
                    <a:pt x="80" y="0"/>
                  </a:lnTo>
                </a:path>
              </a:pathLst>
            </a:custGeom>
            <a:solidFill>
              <a:srgbClr val="A2C4CC"/>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9" name="Google Shape;2519;p23"/>
            <p:cNvSpPr/>
            <p:nvPr/>
          </p:nvSpPr>
          <p:spPr>
            <a:xfrm>
              <a:off x="19341048" y="11993239"/>
              <a:ext cx="452890" cy="288925"/>
            </a:xfrm>
            <a:custGeom>
              <a:rect b="b" l="l" r="r" t="t"/>
              <a:pathLst>
                <a:path extrusionOk="0" h="356" w="561">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rgbClr val="A2C4CC"/>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20" name="Google Shape;2520;p23"/>
          <p:cNvGrpSpPr/>
          <p:nvPr/>
        </p:nvGrpSpPr>
        <p:grpSpPr>
          <a:xfrm>
            <a:off x="1408924" y="2073253"/>
            <a:ext cx="1738108" cy="2978069"/>
            <a:chOff x="7192963" y="1562100"/>
            <a:chExt cx="1189038" cy="2036763"/>
          </a:xfrm>
        </p:grpSpPr>
        <p:sp>
          <p:nvSpPr>
            <p:cNvPr id="2521" name="Google Shape;2521;p23"/>
            <p:cNvSpPr/>
            <p:nvPr/>
          </p:nvSpPr>
          <p:spPr>
            <a:xfrm>
              <a:off x="7192963" y="1562100"/>
              <a:ext cx="1189038" cy="1320800"/>
            </a:xfrm>
            <a:custGeom>
              <a:rect b="b" l="l" r="r" t="t"/>
              <a:pathLst>
                <a:path extrusionOk="0" h="417" w="376">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2" name="Google Shape;2522;p23"/>
            <p:cNvSpPr/>
            <p:nvPr/>
          </p:nvSpPr>
          <p:spPr>
            <a:xfrm>
              <a:off x="7348538" y="1562100"/>
              <a:ext cx="877888" cy="1320800"/>
            </a:xfrm>
            <a:custGeom>
              <a:rect b="b" l="l" r="r" t="t"/>
              <a:pathLst>
                <a:path extrusionOk="0" h="417" w="278">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3" name="Google Shape;2523;p23"/>
            <p:cNvSpPr/>
            <p:nvPr/>
          </p:nvSpPr>
          <p:spPr>
            <a:xfrm>
              <a:off x="7527926" y="1562100"/>
              <a:ext cx="519113" cy="1320800"/>
            </a:xfrm>
            <a:custGeom>
              <a:rect b="b" l="l" r="r" t="t"/>
              <a:pathLst>
                <a:path extrusionOk="0" h="417" w="164">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4" name="Google Shape;2524;p23"/>
            <p:cNvSpPr/>
            <p:nvPr/>
          </p:nvSpPr>
          <p:spPr>
            <a:xfrm>
              <a:off x="7696200" y="1562100"/>
              <a:ext cx="182563" cy="1320800"/>
            </a:xfrm>
            <a:custGeom>
              <a:rect b="b" l="l" r="r" t="t"/>
              <a:pathLst>
                <a:path extrusionOk="0" h="417" w="58">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5" name="Google Shape;2525;p23"/>
            <p:cNvSpPr/>
            <p:nvPr/>
          </p:nvSpPr>
          <p:spPr>
            <a:xfrm>
              <a:off x="7578725" y="2882900"/>
              <a:ext cx="414338" cy="160338"/>
            </a:xfrm>
            <a:custGeom>
              <a:rect b="b" l="l" r="r" t="t"/>
              <a:pathLst>
                <a:path extrusionOk="0" h="101" w="261">
                  <a:moveTo>
                    <a:pt x="261" y="0"/>
                  </a:moveTo>
                  <a:lnTo>
                    <a:pt x="261" y="101"/>
                  </a:lnTo>
                  <a:lnTo>
                    <a:pt x="0" y="101"/>
                  </a:lnTo>
                  <a:lnTo>
                    <a:pt x="0" y="0"/>
                  </a:lnTo>
                  <a:lnTo>
                    <a:pt x="104" y="0"/>
                  </a:lnTo>
                  <a:lnTo>
                    <a:pt x="120" y="0"/>
                  </a:lnTo>
                  <a:lnTo>
                    <a:pt x="261" y="0"/>
                  </a:ln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6" name="Google Shape;2526;p23"/>
            <p:cNvSpPr/>
            <p:nvPr/>
          </p:nvSpPr>
          <p:spPr>
            <a:xfrm>
              <a:off x="7654925" y="3382963"/>
              <a:ext cx="265113" cy="215900"/>
            </a:xfrm>
            <a:custGeom>
              <a:rect b="b" l="l" r="r" t="t"/>
              <a:pathLst>
                <a:path extrusionOk="0" h="68" w="84">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rgbClr val="223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7" name="Google Shape;2527;p23"/>
            <p:cNvSpPr/>
            <p:nvPr/>
          </p:nvSpPr>
          <p:spPr>
            <a:xfrm>
              <a:off x="7578725" y="3040063"/>
              <a:ext cx="414338" cy="346075"/>
            </a:xfrm>
            <a:custGeom>
              <a:rect b="b" l="l" r="r" t="t"/>
              <a:pathLst>
                <a:path extrusionOk="0" h="218" w="261">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8" name="Google Shape;2528;p23"/>
            <p:cNvSpPr/>
            <p:nvPr/>
          </p:nvSpPr>
          <p:spPr>
            <a:xfrm>
              <a:off x="7788275" y="3040063"/>
              <a:ext cx="204788" cy="346075"/>
            </a:xfrm>
            <a:custGeom>
              <a:rect b="b" l="l" r="r" t="t"/>
              <a:pathLst>
                <a:path extrusionOk="0" h="218" w="129">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9" name="Google Shape;2529;p23"/>
            <p:cNvSpPr/>
            <p:nvPr/>
          </p:nvSpPr>
          <p:spPr>
            <a:xfrm>
              <a:off x="7661275" y="3382963"/>
              <a:ext cx="252413" cy="57150"/>
            </a:xfrm>
            <a:custGeom>
              <a:rect b="b" l="l" r="r" t="t"/>
              <a:pathLst>
                <a:path extrusionOk="0" h="18" w="80">
                  <a:moveTo>
                    <a:pt x="0" y="0"/>
                  </a:moveTo>
                  <a:cubicBezTo>
                    <a:pt x="3" y="8"/>
                    <a:pt x="27" y="18"/>
                    <a:pt x="40" y="0"/>
                  </a:cubicBezTo>
                  <a:cubicBezTo>
                    <a:pt x="54" y="18"/>
                    <a:pt x="76" y="8"/>
                    <a:pt x="80" y="0"/>
                  </a:cubicBezTo>
                </a:path>
              </a:pathLst>
            </a:custGeom>
            <a:noFill/>
            <a:ln cap="flat" cmpd="sng" w="15875">
              <a:solidFill>
                <a:srgbClr val="EE762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0" name="Google Shape;2530;p23"/>
            <p:cNvSpPr/>
            <p:nvPr/>
          </p:nvSpPr>
          <p:spPr>
            <a:xfrm>
              <a:off x="7743825" y="3382963"/>
              <a:ext cx="84138" cy="120650"/>
            </a:xfrm>
            <a:custGeom>
              <a:rect b="b" l="l" r="r" t="t"/>
              <a:pathLst>
                <a:path extrusionOk="0" h="38" w="27">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1" name="Google Shape;2531;p23"/>
            <p:cNvSpPr/>
            <p:nvPr/>
          </p:nvSpPr>
          <p:spPr>
            <a:xfrm>
              <a:off x="7878763" y="3382963"/>
              <a:ext cx="41275" cy="120650"/>
            </a:xfrm>
            <a:custGeom>
              <a:rect b="b" l="l" r="r" t="t"/>
              <a:pathLst>
                <a:path extrusionOk="0" h="38" w="13">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2" name="Google Shape;2532;p23"/>
            <p:cNvSpPr/>
            <p:nvPr/>
          </p:nvSpPr>
          <p:spPr>
            <a:xfrm>
              <a:off x="7654925" y="3379788"/>
              <a:ext cx="41275" cy="123825"/>
            </a:xfrm>
            <a:custGeom>
              <a:rect b="b" l="l" r="r" t="t"/>
              <a:pathLst>
                <a:path extrusionOk="0" h="39" w="13">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3" name="Google Shape;2533;p23"/>
            <p:cNvSpPr/>
            <p:nvPr/>
          </p:nvSpPr>
          <p:spPr>
            <a:xfrm>
              <a:off x="7788275" y="1562100"/>
              <a:ext cx="593725" cy="1320800"/>
            </a:xfrm>
            <a:custGeom>
              <a:rect b="b" l="l" r="r" t="t"/>
              <a:pathLst>
                <a:path extrusionOk="0" h="417" w="188">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4" name="Google Shape;2534;p23"/>
            <p:cNvSpPr/>
            <p:nvPr/>
          </p:nvSpPr>
          <p:spPr>
            <a:xfrm>
              <a:off x="7788275" y="1562100"/>
              <a:ext cx="438150" cy="1320800"/>
            </a:xfrm>
            <a:custGeom>
              <a:rect b="b" l="l" r="r" t="t"/>
              <a:pathLst>
                <a:path extrusionOk="0" h="417" w="139">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5" name="Google Shape;2535;p23"/>
            <p:cNvSpPr/>
            <p:nvPr/>
          </p:nvSpPr>
          <p:spPr>
            <a:xfrm>
              <a:off x="7788275" y="1562100"/>
              <a:ext cx="258763" cy="1320800"/>
            </a:xfrm>
            <a:custGeom>
              <a:rect b="b" l="l" r="r" t="t"/>
              <a:pathLst>
                <a:path extrusionOk="0" h="417" w="82">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6" name="Google Shape;2536;p23"/>
            <p:cNvSpPr/>
            <p:nvPr/>
          </p:nvSpPr>
          <p:spPr>
            <a:xfrm>
              <a:off x="7788275" y="1562100"/>
              <a:ext cx="90488" cy="1320800"/>
            </a:xfrm>
            <a:custGeom>
              <a:rect b="b" l="l" r="r" t="t"/>
              <a:pathLst>
                <a:path extrusionOk="0" h="417" w="29">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7" name="Google Shape;2537;p23"/>
            <p:cNvSpPr/>
            <p:nvPr/>
          </p:nvSpPr>
          <p:spPr>
            <a:xfrm>
              <a:off x="7788275" y="2882900"/>
              <a:ext cx="204788" cy="160338"/>
            </a:xfrm>
            <a:prstGeom prst="rect">
              <a:avLst/>
            </a:pr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8" name="Google Shape;2538;p23"/>
            <p:cNvSpPr/>
            <p:nvPr/>
          </p:nvSpPr>
          <p:spPr>
            <a:xfrm>
              <a:off x="7788275" y="3382963"/>
              <a:ext cx="131763" cy="215900"/>
            </a:xfrm>
            <a:custGeom>
              <a:rect b="b" l="l" r="r" t="t"/>
              <a:pathLst>
                <a:path extrusionOk="0" h="68" w="42">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rgbClr val="223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9" name="Google Shape;2539;p23"/>
            <p:cNvSpPr/>
            <p:nvPr/>
          </p:nvSpPr>
          <p:spPr>
            <a:xfrm>
              <a:off x="7788275" y="3367088"/>
              <a:ext cx="131763" cy="57150"/>
            </a:xfrm>
            <a:custGeom>
              <a:rect b="b" l="l" r="r" t="t"/>
              <a:pathLst>
                <a:path extrusionOk="0" h="18" w="42">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0" name="Google Shape;2540;p23"/>
            <p:cNvSpPr/>
            <p:nvPr/>
          </p:nvSpPr>
          <p:spPr>
            <a:xfrm>
              <a:off x="7788275" y="3382963"/>
              <a:ext cx="39688" cy="120650"/>
            </a:xfrm>
            <a:custGeom>
              <a:rect b="b" l="l" r="r" t="t"/>
              <a:pathLst>
                <a:path extrusionOk="0" h="38" w="13">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1" name="Google Shape;2541;p23"/>
            <p:cNvSpPr/>
            <p:nvPr/>
          </p:nvSpPr>
          <p:spPr>
            <a:xfrm>
              <a:off x="7878763" y="3379788"/>
              <a:ext cx="41275" cy="123825"/>
            </a:xfrm>
            <a:custGeom>
              <a:rect b="b" l="l" r="r" t="t"/>
              <a:pathLst>
                <a:path extrusionOk="0" h="39" w="13">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42" name="Google Shape;2542;p23"/>
          <p:cNvGrpSpPr/>
          <p:nvPr/>
        </p:nvGrpSpPr>
        <p:grpSpPr>
          <a:xfrm>
            <a:off x="25266743" y="5820119"/>
            <a:ext cx="794556" cy="1361390"/>
            <a:chOff x="7192963" y="1562100"/>
            <a:chExt cx="1189038" cy="2036763"/>
          </a:xfrm>
        </p:grpSpPr>
        <p:sp>
          <p:nvSpPr>
            <p:cNvPr id="2543" name="Google Shape;2543;p23"/>
            <p:cNvSpPr/>
            <p:nvPr/>
          </p:nvSpPr>
          <p:spPr>
            <a:xfrm>
              <a:off x="7192963" y="1562100"/>
              <a:ext cx="1189038" cy="1320800"/>
            </a:xfrm>
            <a:custGeom>
              <a:rect b="b" l="l" r="r" t="t"/>
              <a:pathLst>
                <a:path extrusionOk="0" h="417" w="376">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4" name="Google Shape;2544;p23"/>
            <p:cNvSpPr/>
            <p:nvPr/>
          </p:nvSpPr>
          <p:spPr>
            <a:xfrm>
              <a:off x="7348538" y="1562100"/>
              <a:ext cx="877888" cy="1320800"/>
            </a:xfrm>
            <a:custGeom>
              <a:rect b="b" l="l" r="r" t="t"/>
              <a:pathLst>
                <a:path extrusionOk="0" h="417" w="278">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5" name="Google Shape;2545;p23"/>
            <p:cNvSpPr/>
            <p:nvPr/>
          </p:nvSpPr>
          <p:spPr>
            <a:xfrm>
              <a:off x="7527926" y="1562100"/>
              <a:ext cx="519113" cy="1320800"/>
            </a:xfrm>
            <a:custGeom>
              <a:rect b="b" l="l" r="r" t="t"/>
              <a:pathLst>
                <a:path extrusionOk="0" h="417" w="164">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6" name="Google Shape;2546;p23"/>
            <p:cNvSpPr/>
            <p:nvPr/>
          </p:nvSpPr>
          <p:spPr>
            <a:xfrm>
              <a:off x="7696200" y="1562100"/>
              <a:ext cx="182563" cy="1320800"/>
            </a:xfrm>
            <a:custGeom>
              <a:rect b="b" l="l" r="r" t="t"/>
              <a:pathLst>
                <a:path extrusionOk="0" h="417" w="58">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7" name="Google Shape;2547;p23"/>
            <p:cNvSpPr/>
            <p:nvPr/>
          </p:nvSpPr>
          <p:spPr>
            <a:xfrm>
              <a:off x="7578725" y="2882900"/>
              <a:ext cx="414338" cy="160338"/>
            </a:xfrm>
            <a:custGeom>
              <a:rect b="b" l="l" r="r" t="t"/>
              <a:pathLst>
                <a:path extrusionOk="0" h="101" w="261">
                  <a:moveTo>
                    <a:pt x="261" y="0"/>
                  </a:moveTo>
                  <a:lnTo>
                    <a:pt x="261" y="101"/>
                  </a:lnTo>
                  <a:lnTo>
                    <a:pt x="0" y="101"/>
                  </a:lnTo>
                  <a:lnTo>
                    <a:pt x="0" y="0"/>
                  </a:lnTo>
                  <a:lnTo>
                    <a:pt x="104" y="0"/>
                  </a:lnTo>
                  <a:lnTo>
                    <a:pt x="120" y="0"/>
                  </a:lnTo>
                  <a:lnTo>
                    <a:pt x="261" y="0"/>
                  </a:ln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8" name="Google Shape;2548;p23"/>
            <p:cNvSpPr/>
            <p:nvPr/>
          </p:nvSpPr>
          <p:spPr>
            <a:xfrm>
              <a:off x="7654925" y="3382963"/>
              <a:ext cx="265113" cy="215900"/>
            </a:xfrm>
            <a:custGeom>
              <a:rect b="b" l="l" r="r" t="t"/>
              <a:pathLst>
                <a:path extrusionOk="0" h="68" w="84">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rgbClr val="223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9" name="Google Shape;2549;p23"/>
            <p:cNvSpPr/>
            <p:nvPr/>
          </p:nvSpPr>
          <p:spPr>
            <a:xfrm>
              <a:off x="7578725" y="3040063"/>
              <a:ext cx="414338" cy="346075"/>
            </a:xfrm>
            <a:custGeom>
              <a:rect b="b" l="l" r="r" t="t"/>
              <a:pathLst>
                <a:path extrusionOk="0" h="218" w="261">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0" name="Google Shape;2550;p23"/>
            <p:cNvSpPr/>
            <p:nvPr/>
          </p:nvSpPr>
          <p:spPr>
            <a:xfrm>
              <a:off x="7788275" y="3040063"/>
              <a:ext cx="204788" cy="346075"/>
            </a:xfrm>
            <a:custGeom>
              <a:rect b="b" l="l" r="r" t="t"/>
              <a:pathLst>
                <a:path extrusionOk="0" h="218" w="129">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1" name="Google Shape;2551;p23"/>
            <p:cNvSpPr/>
            <p:nvPr/>
          </p:nvSpPr>
          <p:spPr>
            <a:xfrm>
              <a:off x="7661275" y="3382963"/>
              <a:ext cx="252413" cy="57150"/>
            </a:xfrm>
            <a:custGeom>
              <a:rect b="b" l="l" r="r" t="t"/>
              <a:pathLst>
                <a:path extrusionOk="0" h="18" w="80">
                  <a:moveTo>
                    <a:pt x="0" y="0"/>
                  </a:moveTo>
                  <a:cubicBezTo>
                    <a:pt x="3" y="8"/>
                    <a:pt x="27" y="18"/>
                    <a:pt x="40" y="0"/>
                  </a:cubicBezTo>
                  <a:cubicBezTo>
                    <a:pt x="54" y="18"/>
                    <a:pt x="76" y="8"/>
                    <a:pt x="80" y="0"/>
                  </a:cubicBezTo>
                </a:path>
              </a:pathLst>
            </a:custGeom>
            <a:noFill/>
            <a:ln cap="flat" cmpd="sng" w="15875">
              <a:solidFill>
                <a:srgbClr val="EE762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2" name="Google Shape;2552;p23"/>
            <p:cNvSpPr/>
            <p:nvPr/>
          </p:nvSpPr>
          <p:spPr>
            <a:xfrm>
              <a:off x="7743825" y="3382963"/>
              <a:ext cx="84138" cy="120650"/>
            </a:xfrm>
            <a:custGeom>
              <a:rect b="b" l="l" r="r" t="t"/>
              <a:pathLst>
                <a:path extrusionOk="0" h="38" w="27">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3" name="Google Shape;2553;p23"/>
            <p:cNvSpPr/>
            <p:nvPr/>
          </p:nvSpPr>
          <p:spPr>
            <a:xfrm>
              <a:off x="7878763" y="3382963"/>
              <a:ext cx="41275" cy="120650"/>
            </a:xfrm>
            <a:custGeom>
              <a:rect b="b" l="l" r="r" t="t"/>
              <a:pathLst>
                <a:path extrusionOk="0" h="38" w="13">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4" name="Google Shape;2554;p23"/>
            <p:cNvSpPr/>
            <p:nvPr/>
          </p:nvSpPr>
          <p:spPr>
            <a:xfrm>
              <a:off x="7654925" y="3379788"/>
              <a:ext cx="41275" cy="123825"/>
            </a:xfrm>
            <a:custGeom>
              <a:rect b="b" l="l" r="r" t="t"/>
              <a:pathLst>
                <a:path extrusionOk="0" h="39" w="13">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5" name="Google Shape;2555;p23"/>
            <p:cNvSpPr/>
            <p:nvPr/>
          </p:nvSpPr>
          <p:spPr>
            <a:xfrm>
              <a:off x="7788275" y="1562100"/>
              <a:ext cx="593725" cy="1320800"/>
            </a:xfrm>
            <a:custGeom>
              <a:rect b="b" l="l" r="r" t="t"/>
              <a:pathLst>
                <a:path extrusionOk="0" h="417" w="188">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6" name="Google Shape;2556;p23"/>
            <p:cNvSpPr/>
            <p:nvPr/>
          </p:nvSpPr>
          <p:spPr>
            <a:xfrm>
              <a:off x="7788275" y="1562100"/>
              <a:ext cx="438150" cy="1320800"/>
            </a:xfrm>
            <a:custGeom>
              <a:rect b="b" l="l" r="r" t="t"/>
              <a:pathLst>
                <a:path extrusionOk="0" h="417" w="139">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7" name="Google Shape;2557;p23"/>
            <p:cNvSpPr/>
            <p:nvPr/>
          </p:nvSpPr>
          <p:spPr>
            <a:xfrm>
              <a:off x="7788275" y="1562100"/>
              <a:ext cx="258763" cy="1320800"/>
            </a:xfrm>
            <a:custGeom>
              <a:rect b="b" l="l" r="r" t="t"/>
              <a:pathLst>
                <a:path extrusionOk="0" h="417" w="82">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8" name="Google Shape;2558;p23"/>
            <p:cNvSpPr/>
            <p:nvPr/>
          </p:nvSpPr>
          <p:spPr>
            <a:xfrm>
              <a:off x="7788275" y="1562100"/>
              <a:ext cx="90488" cy="1320800"/>
            </a:xfrm>
            <a:custGeom>
              <a:rect b="b" l="l" r="r" t="t"/>
              <a:pathLst>
                <a:path extrusionOk="0" h="417" w="29">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9" name="Google Shape;2559;p23"/>
            <p:cNvSpPr/>
            <p:nvPr/>
          </p:nvSpPr>
          <p:spPr>
            <a:xfrm>
              <a:off x="7788275" y="2882900"/>
              <a:ext cx="204788" cy="160338"/>
            </a:xfrm>
            <a:prstGeom prst="rect">
              <a:avLst/>
            </a:pr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0" name="Google Shape;2560;p23"/>
            <p:cNvSpPr/>
            <p:nvPr/>
          </p:nvSpPr>
          <p:spPr>
            <a:xfrm>
              <a:off x="7788275" y="3382963"/>
              <a:ext cx="131763" cy="215900"/>
            </a:xfrm>
            <a:custGeom>
              <a:rect b="b" l="l" r="r" t="t"/>
              <a:pathLst>
                <a:path extrusionOk="0" h="68" w="42">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rgbClr val="223D7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1" name="Google Shape;2561;p23"/>
            <p:cNvSpPr/>
            <p:nvPr/>
          </p:nvSpPr>
          <p:spPr>
            <a:xfrm>
              <a:off x="7788275" y="3367088"/>
              <a:ext cx="131763" cy="57150"/>
            </a:xfrm>
            <a:custGeom>
              <a:rect b="b" l="l" r="r" t="t"/>
              <a:pathLst>
                <a:path extrusionOk="0" h="18" w="42">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2" name="Google Shape;2562;p23"/>
            <p:cNvSpPr/>
            <p:nvPr/>
          </p:nvSpPr>
          <p:spPr>
            <a:xfrm>
              <a:off x="7788275" y="3382963"/>
              <a:ext cx="39688" cy="120650"/>
            </a:xfrm>
            <a:custGeom>
              <a:rect b="b" l="l" r="r" t="t"/>
              <a:pathLst>
                <a:path extrusionOk="0" h="38" w="13">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3" name="Google Shape;2563;p23"/>
            <p:cNvSpPr/>
            <p:nvPr/>
          </p:nvSpPr>
          <p:spPr>
            <a:xfrm>
              <a:off x="7878763" y="3379788"/>
              <a:ext cx="41275" cy="123825"/>
            </a:xfrm>
            <a:custGeom>
              <a:rect b="b" l="l" r="r" t="t"/>
              <a:pathLst>
                <a:path extrusionOk="0" h="39" w="13">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64" name="Google Shape;2564;p23"/>
          <p:cNvGrpSpPr/>
          <p:nvPr/>
        </p:nvGrpSpPr>
        <p:grpSpPr>
          <a:xfrm>
            <a:off x="2448359" y="7953862"/>
            <a:ext cx="1268969" cy="3411602"/>
            <a:chOff x="2437456" y="7973471"/>
            <a:chExt cx="1268969" cy="3411602"/>
          </a:xfrm>
        </p:grpSpPr>
        <p:sp>
          <p:nvSpPr>
            <p:cNvPr id="2565" name="Google Shape;2565;p23"/>
            <p:cNvSpPr/>
            <p:nvPr/>
          </p:nvSpPr>
          <p:spPr>
            <a:xfrm>
              <a:off x="2437456" y="7973471"/>
              <a:ext cx="1268969" cy="3411602"/>
            </a:xfrm>
            <a:custGeom>
              <a:rect b="b" l="l" r="r" t="t"/>
              <a:pathLst>
                <a:path extrusionOk="0" h="5239" w="1949">
                  <a:moveTo>
                    <a:pt x="1593" y="463"/>
                  </a:moveTo>
                  <a:lnTo>
                    <a:pt x="1593" y="0"/>
                  </a:lnTo>
                  <a:lnTo>
                    <a:pt x="1125" y="0"/>
                  </a:lnTo>
                  <a:lnTo>
                    <a:pt x="1125" y="463"/>
                  </a:lnTo>
                  <a:lnTo>
                    <a:pt x="0" y="463"/>
                  </a:lnTo>
                  <a:lnTo>
                    <a:pt x="0" y="5238"/>
                  </a:lnTo>
                  <a:lnTo>
                    <a:pt x="1948" y="5238"/>
                  </a:lnTo>
                  <a:lnTo>
                    <a:pt x="1948" y="463"/>
                  </a:lnTo>
                  <a:lnTo>
                    <a:pt x="1593" y="463"/>
                  </a:lnTo>
                  <a:close/>
                  <a:moveTo>
                    <a:pt x="759" y="3940"/>
                  </a:moveTo>
                  <a:lnTo>
                    <a:pt x="484" y="3940"/>
                  </a:lnTo>
                  <a:lnTo>
                    <a:pt x="484" y="3558"/>
                  </a:lnTo>
                  <a:lnTo>
                    <a:pt x="759" y="3558"/>
                  </a:lnTo>
                  <a:lnTo>
                    <a:pt x="759" y="3940"/>
                  </a:lnTo>
                  <a:close/>
                  <a:moveTo>
                    <a:pt x="759" y="3326"/>
                  </a:moveTo>
                  <a:lnTo>
                    <a:pt x="484" y="3326"/>
                  </a:lnTo>
                  <a:lnTo>
                    <a:pt x="484" y="2912"/>
                  </a:lnTo>
                  <a:lnTo>
                    <a:pt x="759" y="2912"/>
                  </a:lnTo>
                  <a:lnTo>
                    <a:pt x="759" y="3326"/>
                  </a:lnTo>
                  <a:close/>
                  <a:moveTo>
                    <a:pt x="759" y="2675"/>
                  </a:moveTo>
                  <a:lnTo>
                    <a:pt x="484" y="2675"/>
                  </a:lnTo>
                  <a:lnTo>
                    <a:pt x="484" y="2304"/>
                  </a:lnTo>
                  <a:lnTo>
                    <a:pt x="759" y="2304"/>
                  </a:lnTo>
                  <a:lnTo>
                    <a:pt x="759" y="2675"/>
                  </a:lnTo>
                  <a:close/>
                  <a:moveTo>
                    <a:pt x="759" y="2056"/>
                  </a:moveTo>
                  <a:lnTo>
                    <a:pt x="484" y="2056"/>
                  </a:lnTo>
                  <a:lnTo>
                    <a:pt x="484" y="1668"/>
                  </a:lnTo>
                  <a:lnTo>
                    <a:pt x="759" y="1668"/>
                  </a:lnTo>
                  <a:lnTo>
                    <a:pt x="759" y="2056"/>
                  </a:lnTo>
                  <a:close/>
                  <a:moveTo>
                    <a:pt x="759" y="1426"/>
                  </a:moveTo>
                  <a:lnTo>
                    <a:pt x="484" y="1426"/>
                  </a:lnTo>
                  <a:lnTo>
                    <a:pt x="484" y="1022"/>
                  </a:lnTo>
                  <a:lnTo>
                    <a:pt x="759" y="1022"/>
                  </a:lnTo>
                  <a:lnTo>
                    <a:pt x="759" y="1426"/>
                  </a:lnTo>
                  <a:close/>
                  <a:moveTo>
                    <a:pt x="1469" y="3940"/>
                  </a:moveTo>
                  <a:lnTo>
                    <a:pt x="1173" y="3940"/>
                  </a:lnTo>
                  <a:lnTo>
                    <a:pt x="1173" y="3558"/>
                  </a:lnTo>
                  <a:lnTo>
                    <a:pt x="1469" y="3558"/>
                  </a:lnTo>
                  <a:lnTo>
                    <a:pt x="1469" y="3940"/>
                  </a:lnTo>
                  <a:close/>
                  <a:moveTo>
                    <a:pt x="1469" y="3326"/>
                  </a:moveTo>
                  <a:lnTo>
                    <a:pt x="1173" y="3326"/>
                  </a:lnTo>
                  <a:lnTo>
                    <a:pt x="1173" y="2912"/>
                  </a:lnTo>
                  <a:lnTo>
                    <a:pt x="1469" y="2912"/>
                  </a:lnTo>
                  <a:lnTo>
                    <a:pt x="1469" y="3326"/>
                  </a:lnTo>
                  <a:close/>
                  <a:moveTo>
                    <a:pt x="1469" y="2675"/>
                  </a:moveTo>
                  <a:lnTo>
                    <a:pt x="1173" y="2675"/>
                  </a:lnTo>
                  <a:lnTo>
                    <a:pt x="1173" y="2304"/>
                  </a:lnTo>
                  <a:lnTo>
                    <a:pt x="1469" y="2304"/>
                  </a:lnTo>
                  <a:lnTo>
                    <a:pt x="1469" y="2675"/>
                  </a:lnTo>
                  <a:close/>
                  <a:moveTo>
                    <a:pt x="1469" y="2056"/>
                  </a:moveTo>
                  <a:lnTo>
                    <a:pt x="1173" y="2056"/>
                  </a:lnTo>
                  <a:lnTo>
                    <a:pt x="1173" y="1668"/>
                  </a:lnTo>
                  <a:lnTo>
                    <a:pt x="1469" y="1668"/>
                  </a:lnTo>
                  <a:lnTo>
                    <a:pt x="1469" y="2056"/>
                  </a:lnTo>
                  <a:close/>
                  <a:moveTo>
                    <a:pt x="1469" y="1426"/>
                  </a:moveTo>
                  <a:lnTo>
                    <a:pt x="1173" y="1426"/>
                  </a:lnTo>
                  <a:lnTo>
                    <a:pt x="1173" y="1022"/>
                  </a:lnTo>
                  <a:lnTo>
                    <a:pt x="1469" y="1022"/>
                  </a:lnTo>
                  <a:lnTo>
                    <a:pt x="1469" y="1426"/>
                  </a:lnTo>
                  <a:close/>
                </a:path>
              </a:pathLst>
            </a:custGeom>
            <a:solidFill>
              <a:schemeClr val="accent5"/>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6" name="Google Shape;2566;p23"/>
            <p:cNvSpPr/>
            <p:nvPr/>
          </p:nvSpPr>
          <p:spPr>
            <a:xfrm>
              <a:off x="2753262" y="8639710"/>
              <a:ext cx="180870" cy="264199"/>
            </a:xfrm>
            <a:custGeom>
              <a:rect b="b" l="l" r="r" t="t"/>
              <a:pathLst>
                <a:path extrusionOk="0" h="405" w="276">
                  <a:moveTo>
                    <a:pt x="0" y="404"/>
                  </a:moveTo>
                  <a:lnTo>
                    <a:pt x="275" y="404"/>
                  </a:lnTo>
                  <a:lnTo>
                    <a:pt x="275" y="0"/>
                  </a:lnTo>
                  <a:lnTo>
                    <a:pt x="0" y="0"/>
                  </a:lnTo>
                  <a:lnTo>
                    <a:pt x="0" y="40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7" name="Google Shape;2567;p23"/>
            <p:cNvSpPr/>
            <p:nvPr/>
          </p:nvSpPr>
          <p:spPr>
            <a:xfrm>
              <a:off x="3201133" y="8639710"/>
              <a:ext cx="192354" cy="264199"/>
            </a:xfrm>
            <a:custGeom>
              <a:rect b="b" l="l" r="r" t="t"/>
              <a:pathLst>
                <a:path extrusionOk="0" h="405" w="297">
                  <a:moveTo>
                    <a:pt x="0" y="404"/>
                  </a:moveTo>
                  <a:lnTo>
                    <a:pt x="296" y="404"/>
                  </a:lnTo>
                  <a:lnTo>
                    <a:pt x="296" y="0"/>
                  </a:lnTo>
                  <a:lnTo>
                    <a:pt x="0" y="0"/>
                  </a:lnTo>
                  <a:lnTo>
                    <a:pt x="0" y="40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8" name="Google Shape;2568;p23"/>
            <p:cNvSpPr/>
            <p:nvPr/>
          </p:nvSpPr>
          <p:spPr>
            <a:xfrm>
              <a:off x="2753262" y="9061852"/>
              <a:ext cx="180870" cy="252711"/>
            </a:xfrm>
            <a:custGeom>
              <a:rect b="b" l="l" r="r" t="t"/>
              <a:pathLst>
                <a:path extrusionOk="0" h="389" w="276">
                  <a:moveTo>
                    <a:pt x="0" y="388"/>
                  </a:moveTo>
                  <a:lnTo>
                    <a:pt x="275" y="388"/>
                  </a:lnTo>
                  <a:lnTo>
                    <a:pt x="275" y="0"/>
                  </a:lnTo>
                  <a:lnTo>
                    <a:pt x="0" y="0"/>
                  </a:lnTo>
                  <a:lnTo>
                    <a:pt x="0" y="38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9" name="Google Shape;2569;p23"/>
            <p:cNvSpPr/>
            <p:nvPr/>
          </p:nvSpPr>
          <p:spPr>
            <a:xfrm>
              <a:off x="3201133" y="9061852"/>
              <a:ext cx="192354" cy="252711"/>
            </a:xfrm>
            <a:custGeom>
              <a:rect b="b" l="l" r="r" t="t"/>
              <a:pathLst>
                <a:path extrusionOk="0" h="389" w="297">
                  <a:moveTo>
                    <a:pt x="0" y="388"/>
                  </a:moveTo>
                  <a:lnTo>
                    <a:pt x="296" y="388"/>
                  </a:lnTo>
                  <a:lnTo>
                    <a:pt x="296" y="0"/>
                  </a:lnTo>
                  <a:lnTo>
                    <a:pt x="0" y="0"/>
                  </a:lnTo>
                  <a:lnTo>
                    <a:pt x="0" y="388"/>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0" name="Google Shape;2570;p23"/>
            <p:cNvSpPr/>
            <p:nvPr/>
          </p:nvSpPr>
          <p:spPr>
            <a:xfrm>
              <a:off x="2753262" y="9475379"/>
              <a:ext cx="180870" cy="241224"/>
            </a:xfrm>
            <a:custGeom>
              <a:rect b="b" l="l" r="r" t="t"/>
              <a:pathLst>
                <a:path extrusionOk="0" h="372" w="276">
                  <a:moveTo>
                    <a:pt x="0" y="371"/>
                  </a:moveTo>
                  <a:lnTo>
                    <a:pt x="275" y="371"/>
                  </a:lnTo>
                  <a:lnTo>
                    <a:pt x="275" y="0"/>
                  </a:lnTo>
                  <a:lnTo>
                    <a:pt x="0" y="0"/>
                  </a:lnTo>
                  <a:lnTo>
                    <a:pt x="0" y="37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1" name="Google Shape;2571;p23"/>
            <p:cNvSpPr/>
            <p:nvPr/>
          </p:nvSpPr>
          <p:spPr>
            <a:xfrm>
              <a:off x="3201133" y="9475379"/>
              <a:ext cx="192354" cy="241224"/>
            </a:xfrm>
            <a:custGeom>
              <a:rect b="b" l="l" r="r" t="t"/>
              <a:pathLst>
                <a:path extrusionOk="0" h="372" w="297">
                  <a:moveTo>
                    <a:pt x="0" y="371"/>
                  </a:moveTo>
                  <a:lnTo>
                    <a:pt x="296" y="371"/>
                  </a:lnTo>
                  <a:lnTo>
                    <a:pt x="296" y="0"/>
                  </a:lnTo>
                  <a:lnTo>
                    <a:pt x="0" y="0"/>
                  </a:lnTo>
                  <a:lnTo>
                    <a:pt x="0" y="371"/>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2" name="Google Shape;2572;p23"/>
            <p:cNvSpPr/>
            <p:nvPr/>
          </p:nvSpPr>
          <p:spPr>
            <a:xfrm>
              <a:off x="2753262" y="9871678"/>
              <a:ext cx="180870" cy="269941"/>
            </a:xfrm>
            <a:custGeom>
              <a:rect b="b" l="l" r="r" t="t"/>
              <a:pathLst>
                <a:path extrusionOk="0" h="415" w="276">
                  <a:moveTo>
                    <a:pt x="0" y="414"/>
                  </a:moveTo>
                  <a:lnTo>
                    <a:pt x="275" y="414"/>
                  </a:lnTo>
                  <a:lnTo>
                    <a:pt x="275" y="0"/>
                  </a:lnTo>
                  <a:lnTo>
                    <a:pt x="0" y="0"/>
                  </a:lnTo>
                  <a:lnTo>
                    <a:pt x="0" y="41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3" name="Google Shape;2573;p23"/>
            <p:cNvSpPr/>
            <p:nvPr/>
          </p:nvSpPr>
          <p:spPr>
            <a:xfrm>
              <a:off x="3201133" y="9871678"/>
              <a:ext cx="192354" cy="269941"/>
            </a:xfrm>
            <a:custGeom>
              <a:rect b="b" l="l" r="r" t="t"/>
              <a:pathLst>
                <a:path extrusionOk="0" h="415" w="297">
                  <a:moveTo>
                    <a:pt x="0" y="414"/>
                  </a:moveTo>
                  <a:lnTo>
                    <a:pt x="296" y="414"/>
                  </a:lnTo>
                  <a:lnTo>
                    <a:pt x="296" y="0"/>
                  </a:lnTo>
                  <a:lnTo>
                    <a:pt x="0" y="0"/>
                  </a:lnTo>
                  <a:lnTo>
                    <a:pt x="0" y="41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4" name="Google Shape;2574;p23"/>
            <p:cNvSpPr/>
            <p:nvPr/>
          </p:nvSpPr>
          <p:spPr>
            <a:xfrm>
              <a:off x="2753262" y="10290949"/>
              <a:ext cx="180870" cy="249840"/>
            </a:xfrm>
            <a:custGeom>
              <a:rect b="b" l="l" r="r" t="t"/>
              <a:pathLst>
                <a:path extrusionOk="0" h="383" w="276">
                  <a:moveTo>
                    <a:pt x="0" y="382"/>
                  </a:moveTo>
                  <a:lnTo>
                    <a:pt x="275" y="382"/>
                  </a:lnTo>
                  <a:lnTo>
                    <a:pt x="275" y="0"/>
                  </a:lnTo>
                  <a:lnTo>
                    <a:pt x="0" y="0"/>
                  </a:lnTo>
                  <a:lnTo>
                    <a:pt x="0" y="38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5" name="Google Shape;2575;p23"/>
            <p:cNvSpPr/>
            <p:nvPr/>
          </p:nvSpPr>
          <p:spPr>
            <a:xfrm>
              <a:off x="3201133" y="10290949"/>
              <a:ext cx="192354" cy="249840"/>
            </a:xfrm>
            <a:custGeom>
              <a:rect b="b" l="l" r="r" t="t"/>
              <a:pathLst>
                <a:path extrusionOk="0" h="383" w="297">
                  <a:moveTo>
                    <a:pt x="0" y="382"/>
                  </a:moveTo>
                  <a:lnTo>
                    <a:pt x="296" y="382"/>
                  </a:lnTo>
                  <a:lnTo>
                    <a:pt x="296" y="0"/>
                  </a:lnTo>
                  <a:lnTo>
                    <a:pt x="0" y="0"/>
                  </a:lnTo>
                  <a:lnTo>
                    <a:pt x="0" y="38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76" name="Google Shape;2576;p23"/>
          <p:cNvGrpSpPr/>
          <p:nvPr/>
        </p:nvGrpSpPr>
        <p:grpSpPr>
          <a:xfrm>
            <a:off x="3717329" y="7350802"/>
            <a:ext cx="1268969" cy="4014663"/>
            <a:chOff x="3706426" y="7370411"/>
            <a:chExt cx="1268969" cy="4014663"/>
          </a:xfrm>
        </p:grpSpPr>
        <p:sp>
          <p:nvSpPr>
            <p:cNvPr id="2577" name="Google Shape;2577;p23"/>
            <p:cNvSpPr/>
            <p:nvPr/>
          </p:nvSpPr>
          <p:spPr>
            <a:xfrm>
              <a:off x="3706426" y="7370411"/>
              <a:ext cx="1268969" cy="4014663"/>
            </a:xfrm>
            <a:custGeom>
              <a:rect b="b" l="l" r="r" t="t"/>
              <a:pathLst>
                <a:path extrusionOk="0" h="6165" w="1950">
                  <a:moveTo>
                    <a:pt x="1239" y="506"/>
                  </a:moveTo>
                  <a:lnTo>
                    <a:pt x="1239" y="506"/>
                  </a:lnTo>
                  <a:cubicBezTo>
                    <a:pt x="1239" y="307"/>
                    <a:pt x="1239" y="307"/>
                    <a:pt x="1239" y="307"/>
                  </a:cubicBezTo>
                  <a:cubicBezTo>
                    <a:pt x="1239" y="134"/>
                    <a:pt x="1093" y="0"/>
                    <a:pt x="921" y="0"/>
                  </a:cubicBezTo>
                  <a:cubicBezTo>
                    <a:pt x="566" y="0"/>
                    <a:pt x="566" y="0"/>
                    <a:pt x="566" y="0"/>
                  </a:cubicBezTo>
                  <a:cubicBezTo>
                    <a:pt x="394" y="0"/>
                    <a:pt x="253" y="134"/>
                    <a:pt x="253" y="307"/>
                  </a:cubicBezTo>
                  <a:cubicBezTo>
                    <a:pt x="253" y="506"/>
                    <a:pt x="253" y="506"/>
                    <a:pt x="253" y="506"/>
                  </a:cubicBezTo>
                  <a:cubicBezTo>
                    <a:pt x="0" y="506"/>
                    <a:pt x="0" y="506"/>
                    <a:pt x="0" y="506"/>
                  </a:cubicBezTo>
                  <a:cubicBezTo>
                    <a:pt x="0" y="6164"/>
                    <a:pt x="0" y="6164"/>
                    <a:pt x="0" y="6164"/>
                  </a:cubicBezTo>
                  <a:cubicBezTo>
                    <a:pt x="1949" y="6164"/>
                    <a:pt x="1949" y="6164"/>
                    <a:pt x="1949" y="6164"/>
                  </a:cubicBezTo>
                  <a:cubicBezTo>
                    <a:pt x="1949" y="506"/>
                    <a:pt x="1949" y="506"/>
                    <a:pt x="1949" y="506"/>
                  </a:cubicBezTo>
                  <a:lnTo>
                    <a:pt x="1239" y="506"/>
                  </a:lnTo>
                  <a:close/>
                  <a:moveTo>
                    <a:pt x="668" y="5512"/>
                  </a:moveTo>
                  <a:lnTo>
                    <a:pt x="668" y="5512"/>
                  </a:lnTo>
                  <a:cubicBezTo>
                    <a:pt x="447" y="5512"/>
                    <a:pt x="447" y="5512"/>
                    <a:pt x="447" y="5512"/>
                  </a:cubicBezTo>
                  <a:cubicBezTo>
                    <a:pt x="447" y="4920"/>
                    <a:pt x="447" y="4920"/>
                    <a:pt x="447" y="4920"/>
                  </a:cubicBezTo>
                  <a:cubicBezTo>
                    <a:pt x="668" y="4920"/>
                    <a:pt x="668" y="4920"/>
                    <a:pt x="668" y="4920"/>
                  </a:cubicBezTo>
                  <a:lnTo>
                    <a:pt x="668" y="5512"/>
                  </a:lnTo>
                  <a:close/>
                  <a:moveTo>
                    <a:pt x="668" y="4549"/>
                  </a:moveTo>
                  <a:lnTo>
                    <a:pt x="668" y="4549"/>
                  </a:lnTo>
                  <a:cubicBezTo>
                    <a:pt x="447" y="4549"/>
                    <a:pt x="447" y="4549"/>
                    <a:pt x="447" y="4549"/>
                  </a:cubicBezTo>
                  <a:cubicBezTo>
                    <a:pt x="447" y="3962"/>
                    <a:pt x="447" y="3962"/>
                    <a:pt x="447" y="3962"/>
                  </a:cubicBezTo>
                  <a:cubicBezTo>
                    <a:pt x="668" y="3962"/>
                    <a:pt x="668" y="3962"/>
                    <a:pt x="668" y="3962"/>
                  </a:cubicBezTo>
                  <a:lnTo>
                    <a:pt x="668" y="4549"/>
                  </a:lnTo>
                  <a:close/>
                  <a:moveTo>
                    <a:pt x="668" y="3601"/>
                  </a:moveTo>
                  <a:lnTo>
                    <a:pt x="668" y="3601"/>
                  </a:lnTo>
                  <a:cubicBezTo>
                    <a:pt x="447" y="3601"/>
                    <a:pt x="447" y="3601"/>
                    <a:pt x="447" y="3601"/>
                  </a:cubicBezTo>
                  <a:cubicBezTo>
                    <a:pt x="447" y="3014"/>
                    <a:pt x="447" y="3014"/>
                    <a:pt x="447" y="3014"/>
                  </a:cubicBezTo>
                  <a:cubicBezTo>
                    <a:pt x="668" y="3014"/>
                    <a:pt x="668" y="3014"/>
                    <a:pt x="668" y="3014"/>
                  </a:cubicBezTo>
                  <a:lnTo>
                    <a:pt x="668" y="3601"/>
                  </a:lnTo>
                  <a:close/>
                  <a:moveTo>
                    <a:pt x="668" y="2638"/>
                  </a:moveTo>
                  <a:lnTo>
                    <a:pt x="668" y="2638"/>
                  </a:lnTo>
                  <a:cubicBezTo>
                    <a:pt x="447" y="2638"/>
                    <a:pt x="447" y="2638"/>
                    <a:pt x="447" y="2638"/>
                  </a:cubicBezTo>
                  <a:cubicBezTo>
                    <a:pt x="447" y="2056"/>
                    <a:pt x="447" y="2056"/>
                    <a:pt x="447" y="2056"/>
                  </a:cubicBezTo>
                  <a:cubicBezTo>
                    <a:pt x="668" y="2056"/>
                    <a:pt x="668" y="2056"/>
                    <a:pt x="668" y="2056"/>
                  </a:cubicBezTo>
                  <a:lnTo>
                    <a:pt x="668" y="2638"/>
                  </a:lnTo>
                  <a:close/>
                  <a:moveTo>
                    <a:pt x="668" y="1685"/>
                  </a:moveTo>
                  <a:lnTo>
                    <a:pt x="668" y="1685"/>
                  </a:lnTo>
                  <a:cubicBezTo>
                    <a:pt x="447" y="1685"/>
                    <a:pt x="447" y="1685"/>
                    <a:pt x="447" y="1685"/>
                  </a:cubicBezTo>
                  <a:cubicBezTo>
                    <a:pt x="447" y="1098"/>
                    <a:pt x="447" y="1098"/>
                    <a:pt x="447" y="1098"/>
                  </a:cubicBezTo>
                  <a:cubicBezTo>
                    <a:pt x="668" y="1098"/>
                    <a:pt x="668" y="1098"/>
                    <a:pt x="668" y="1098"/>
                  </a:cubicBezTo>
                  <a:lnTo>
                    <a:pt x="668" y="1685"/>
                  </a:lnTo>
                  <a:close/>
                  <a:moveTo>
                    <a:pt x="1454" y="5512"/>
                  </a:moveTo>
                  <a:lnTo>
                    <a:pt x="1454" y="5512"/>
                  </a:lnTo>
                  <a:cubicBezTo>
                    <a:pt x="1239" y="5512"/>
                    <a:pt x="1239" y="5512"/>
                    <a:pt x="1239" y="5512"/>
                  </a:cubicBezTo>
                  <a:cubicBezTo>
                    <a:pt x="1239" y="4920"/>
                    <a:pt x="1239" y="4920"/>
                    <a:pt x="1239" y="4920"/>
                  </a:cubicBezTo>
                  <a:cubicBezTo>
                    <a:pt x="1454" y="4920"/>
                    <a:pt x="1454" y="4920"/>
                    <a:pt x="1454" y="4920"/>
                  </a:cubicBezTo>
                  <a:lnTo>
                    <a:pt x="1454" y="5512"/>
                  </a:lnTo>
                  <a:close/>
                  <a:moveTo>
                    <a:pt x="1454" y="4549"/>
                  </a:moveTo>
                  <a:lnTo>
                    <a:pt x="1454" y="4549"/>
                  </a:lnTo>
                  <a:cubicBezTo>
                    <a:pt x="1239" y="4549"/>
                    <a:pt x="1239" y="4549"/>
                    <a:pt x="1239" y="4549"/>
                  </a:cubicBezTo>
                  <a:cubicBezTo>
                    <a:pt x="1239" y="3962"/>
                    <a:pt x="1239" y="3962"/>
                    <a:pt x="1239" y="3962"/>
                  </a:cubicBezTo>
                  <a:cubicBezTo>
                    <a:pt x="1454" y="3962"/>
                    <a:pt x="1454" y="3962"/>
                    <a:pt x="1454" y="3962"/>
                  </a:cubicBezTo>
                  <a:lnTo>
                    <a:pt x="1454" y="4549"/>
                  </a:lnTo>
                  <a:close/>
                  <a:moveTo>
                    <a:pt x="1454" y="3601"/>
                  </a:moveTo>
                  <a:lnTo>
                    <a:pt x="1454" y="3601"/>
                  </a:lnTo>
                  <a:cubicBezTo>
                    <a:pt x="1239" y="3601"/>
                    <a:pt x="1239" y="3601"/>
                    <a:pt x="1239" y="3601"/>
                  </a:cubicBezTo>
                  <a:cubicBezTo>
                    <a:pt x="1239" y="3014"/>
                    <a:pt x="1239" y="3014"/>
                    <a:pt x="1239" y="3014"/>
                  </a:cubicBezTo>
                  <a:cubicBezTo>
                    <a:pt x="1454" y="3014"/>
                    <a:pt x="1454" y="3014"/>
                    <a:pt x="1454" y="3014"/>
                  </a:cubicBezTo>
                  <a:lnTo>
                    <a:pt x="1454" y="3601"/>
                  </a:lnTo>
                  <a:close/>
                  <a:moveTo>
                    <a:pt x="1454" y="2638"/>
                  </a:moveTo>
                  <a:lnTo>
                    <a:pt x="1454" y="2638"/>
                  </a:lnTo>
                  <a:cubicBezTo>
                    <a:pt x="1239" y="2638"/>
                    <a:pt x="1239" y="2638"/>
                    <a:pt x="1239" y="2638"/>
                  </a:cubicBezTo>
                  <a:cubicBezTo>
                    <a:pt x="1239" y="2056"/>
                    <a:pt x="1239" y="2056"/>
                    <a:pt x="1239" y="2056"/>
                  </a:cubicBezTo>
                  <a:cubicBezTo>
                    <a:pt x="1454" y="2056"/>
                    <a:pt x="1454" y="2056"/>
                    <a:pt x="1454" y="2056"/>
                  </a:cubicBezTo>
                  <a:lnTo>
                    <a:pt x="1454" y="2638"/>
                  </a:lnTo>
                  <a:close/>
                  <a:moveTo>
                    <a:pt x="1454" y="1685"/>
                  </a:moveTo>
                  <a:lnTo>
                    <a:pt x="1454" y="1685"/>
                  </a:lnTo>
                  <a:cubicBezTo>
                    <a:pt x="1239" y="1685"/>
                    <a:pt x="1239" y="1685"/>
                    <a:pt x="1239" y="1685"/>
                  </a:cubicBezTo>
                  <a:cubicBezTo>
                    <a:pt x="1239" y="1098"/>
                    <a:pt x="1239" y="1098"/>
                    <a:pt x="1239" y="1098"/>
                  </a:cubicBezTo>
                  <a:cubicBezTo>
                    <a:pt x="1454" y="1098"/>
                    <a:pt x="1454" y="1098"/>
                    <a:pt x="1454" y="1098"/>
                  </a:cubicBezTo>
                  <a:lnTo>
                    <a:pt x="1454" y="1685"/>
                  </a:lnTo>
                  <a:close/>
                </a:path>
              </a:pathLst>
            </a:custGeom>
            <a:solidFill>
              <a:schemeClr val="accent2"/>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8" name="Google Shape;2578;p23"/>
            <p:cNvSpPr/>
            <p:nvPr/>
          </p:nvSpPr>
          <p:spPr>
            <a:xfrm>
              <a:off x="3996393" y="8085467"/>
              <a:ext cx="143548" cy="381940"/>
            </a:xfrm>
            <a:custGeom>
              <a:rect b="b" l="l" r="r" t="t"/>
              <a:pathLst>
                <a:path extrusionOk="0" h="588" w="222">
                  <a:moveTo>
                    <a:pt x="0" y="587"/>
                  </a:moveTo>
                  <a:lnTo>
                    <a:pt x="221" y="587"/>
                  </a:lnTo>
                  <a:lnTo>
                    <a:pt x="221" y="0"/>
                  </a:lnTo>
                  <a:lnTo>
                    <a:pt x="0" y="0"/>
                  </a:lnTo>
                  <a:lnTo>
                    <a:pt x="0" y="58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9" name="Google Shape;2579;p23"/>
            <p:cNvSpPr/>
            <p:nvPr/>
          </p:nvSpPr>
          <p:spPr>
            <a:xfrm>
              <a:off x="4513167" y="8085467"/>
              <a:ext cx="140679" cy="381940"/>
            </a:xfrm>
            <a:custGeom>
              <a:rect b="b" l="l" r="r" t="t"/>
              <a:pathLst>
                <a:path extrusionOk="0" h="588" w="216">
                  <a:moveTo>
                    <a:pt x="0" y="587"/>
                  </a:moveTo>
                  <a:lnTo>
                    <a:pt x="215" y="587"/>
                  </a:lnTo>
                  <a:lnTo>
                    <a:pt x="215" y="0"/>
                  </a:lnTo>
                  <a:lnTo>
                    <a:pt x="0" y="0"/>
                  </a:lnTo>
                  <a:lnTo>
                    <a:pt x="0" y="58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0" name="Google Shape;2580;p23"/>
            <p:cNvSpPr/>
            <p:nvPr/>
          </p:nvSpPr>
          <p:spPr>
            <a:xfrm>
              <a:off x="3996393" y="8711502"/>
              <a:ext cx="143548" cy="379067"/>
            </a:xfrm>
            <a:custGeom>
              <a:rect b="b" l="l" r="r" t="t"/>
              <a:pathLst>
                <a:path extrusionOk="0" h="583" w="222">
                  <a:moveTo>
                    <a:pt x="0" y="582"/>
                  </a:moveTo>
                  <a:lnTo>
                    <a:pt x="221" y="582"/>
                  </a:lnTo>
                  <a:lnTo>
                    <a:pt x="221" y="0"/>
                  </a:lnTo>
                  <a:lnTo>
                    <a:pt x="0" y="0"/>
                  </a:lnTo>
                  <a:lnTo>
                    <a:pt x="0" y="58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1" name="Google Shape;2581;p23"/>
            <p:cNvSpPr/>
            <p:nvPr/>
          </p:nvSpPr>
          <p:spPr>
            <a:xfrm>
              <a:off x="4513167" y="8711502"/>
              <a:ext cx="140679" cy="379067"/>
            </a:xfrm>
            <a:custGeom>
              <a:rect b="b" l="l" r="r" t="t"/>
              <a:pathLst>
                <a:path extrusionOk="0" h="583" w="216">
                  <a:moveTo>
                    <a:pt x="0" y="582"/>
                  </a:moveTo>
                  <a:lnTo>
                    <a:pt x="215" y="582"/>
                  </a:lnTo>
                  <a:lnTo>
                    <a:pt x="215" y="0"/>
                  </a:lnTo>
                  <a:lnTo>
                    <a:pt x="0" y="0"/>
                  </a:lnTo>
                  <a:lnTo>
                    <a:pt x="0" y="58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2" name="Google Shape;2582;p23"/>
            <p:cNvSpPr/>
            <p:nvPr/>
          </p:nvSpPr>
          <p:spPr>
            <a:xfrm>
              <a:off x="3996393" y="9334667"/>
              <a:ext cx="143548" cy="381938"/>
            </a:xfrm>
            <a:custGeom>
              <a:rect b="b" l="l" r="r" t="t"/>
              <a:pathLst>
                <a:path extrusionOk="0" h="588" w="222">
                  <a:moveTo>
                    <a:pt x="0" y="587"/>
                  </a:moveTo>
                  <a:lnTo>
                    <a:pt x="221" y="587"/>
                  </a:lnTo>
                  <a:lnTo>
                    <a:pt x="221" y="0"/>
                  </a:lnTo>
                  <a:lnTo>
                    <a:pt x="0" y="0"/>
                  </a:lnTo>
                  <a:lnTo>
                    <a:pt x="0" y="58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3" name="Google Shape;2583;p23"/>
            <p:cNvSpPr/>
            <p:nvPr/>
          </p:nvSpPr>
          <p:spPr>
            <a:xfrm>
              <a:off x="4513167" y="9334667"/>
              <a:ext cx="140679" cy="381938"/>
            </a:xfrm>
            <a:custGeom>
              <a:rect b="b" l="l" r="r" t="t"/>
              <a:pathLst>
                <a:path extrusionOk="0" h="588" w="216">
                  <a:moveTo>
                    <a:pt x="0" y="587"/>
                  </a:moveTo>
                  <a:lnTo>
                    <a:pt x="215" y="587"/>
                  </a:lnTo>
                  <a:lnTo>
                    <a:pt x="215" y="0"/>
                  </a:lnTo>
                  <a:lnTo>
                    <a:pt x="0" y="0"/>
                  </a:lnTo>
                  <a:lnTo>
                    <a:pt x="0" y="58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4" name="Google Shape;2584;p23"/>
            <p:cNvSpPr/>
            <p:nvPr/>
          </p:nvSpPr>
          <p:spPr>
            <a:xfrm>
              <a:off x="3996393" y="9952084"/>
              <a:ext cx="143548" cy="381940"/>
            </a:xfrm>
            <a:custGeom>
              <a:rect b="b" l="l" r="r" t="t"/>
              <a:pathLst>
                <a:path extrusionOk="0" h="588" w="222">
                  <a:moveTo>
                    <a:pt x="0" y="587"/>
                  </a:moveTo>
                  <a:lnTo>
                    <a:pt x="221" y="587"/>
                  </a:lnTo>
                  <a:lnTo>
                    <a:pt x="221" y="0"/>
                  </a:lnTo>
                  <a:lnTo>
                    <a:pt x="0" y="0"/>
                  </a:lnTo>
                  <a:lnTo>
                    <a:pt x="0" y="58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5" name="Google Shape;2585;p23"/>
            <p:cNvSpPr/>
            <p:nvPr/>
          </p:nvSpPr>
          <p:spPr>
            <a:xfrm>
              <a:off x="4513167" y="9952084"/>
              <a:ext cx="140679" cy="381940"/>
            </a:xfrm>
            <a:custGeom>
              <a:rect b="b" l="l" r="r" t="t"/>
              <a:pathLst>
                <a:path extrusionOk="0" h="588" w="216">
                  <a:moveTo>
                    <a:pt x="0" y="587"/>
                  </a:moveTo>
                  <a:lnTo>
                    <a:pt x="215" y="587"/>
                  </a:lnTo>
                  <a:lnTo>
                    <a:pt x="215" y="0"/>
                  </a:lnTo>
                  <a:lnTo>
                    <a:pt x="0" y="0"/>
                  </a:lnTo>
                  <a:lnTo>
                    <a:pt x="0" y="58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6" name="Google Shape;2586;p23"/>
            <p:cNvSpPr/>
            <p:nvPr/>
          </p:nvSpPr>
          <p:spPr>
            <a:xfrm>
              <a:off x="3996393" y="10575250"/>
              <a:ext cx="143548" cy="384811"/>
            </a:xfrm>
            <a:custGeom>
              <a:rect b="b" l="l" r="r" t="t"/>
              <a:pathLst>
                <a:path extrusionOk="0" h="593" w="222">
                  <a:moveTo>
                    <a:pt x="0" y="592"/>
                  </a:moveTo>
                  <a:lnTo>
                    <a:pt x="221" y="592"/>
                  </a:lnTo>
                  <a:lnTo>
                    <a:pt x="221" y="0"/>
                  </a:lnTo>
                  <a:lnTo>
                    <a:pt x="0" y="0"/>
                  </a:lnTo>
                  <a:lnTo>
                    <a:pt x="0" y="59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7" name="Google Shape;2587;p23"/>
            <p:cNvSpPr/>
            <p:nvPr/>
          </p:nvSpPr>
          <p:spPr>
            <a:xfrm>
              <a:off x="4513167" y="10575250"/>
              <a:ext cx="140679" cy="384811"/>
            </a:xfrm>
            <a:custGeom>
              <a:rect b="b" l="l" r="r" t="t"/>
              <a:pathLst>
                <a:path extrusionOk="0" h="593" w="216">
                  <a:moveTo>
                    <a:pt x="0" y="592"/>
                  </a:moveTo>
                  <a:lnTo>
                    <a:pt x="215" y="592"/>
                  </a:lnTo>
                  <a:lnTo>
                    <a:pt x="215" y="0"/>
                  </a:lnTo>
                  <a:lnTo>
                    <a:pt x="0" y="0"/>
                  </a:lnTo>
                  <a:lnTo>
                    <a:pt x="0" y="592"/>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88" name="Google Shape;2588;p23"/>
          <p:cNvSpPr/>
          <p:nvPr/>
        </p:nvSpPr>
        <p:spPr>
          <a:xfrm>
            <a:off x="5844716" y="6098732"/>
            <a:ext cx="829712" cy="5269603"/>
          </a:xfrm>
          <a:custGeom>
            <a:rect b="b" l="l" r="r" t="t"/>
            <a:pathLst>
              <a:path extrusionOk="0" h="8091" w="1276">
                <a:moveTo>
                  <a:pt x="0" y="0"/>
                </a:moveTo>
                <a:lnTo>
                  <a:pt x="0" y="8090"/>
                </a:lnTo>
                <a:lnTo>
                  <a:pt x="1275" y="8090"/>
                </a:lnTo>
                <a:lnTo>
                  <a:pt x="1275" y="802"/>
                </a:lnTo>
                <a:lnTo>
                  <a:pt x="0" y="0"/>
                </a:lnTo>
                <a:close/>
                <a:moveTo>
                  <a:pt x="630" y="7750"/>
                </a:moveTo>
                <a:lnTo>
                  <a:pt x="393" y="7750"/>
                </a:lnTo>
                <a:lnTo>
                  <a:pt x="393" y="7417"/>
                </a:lnTo>
                <a:lnTo>
                  <a:pt x="630" y="7417"/>
                </a:lnTo>
                <a:lnTo>
                  <a:pt x="630" y="7750"/>
                </a:lnTo>
                <a:close/>
                <a:moveTo>
                  <a:pt x="630" y="7185"/>
                </a:moveTo>
                <a:lnTo>
                  <a:pt x="393" y="7185"/>
                </a:lnTo>
                <a:lnTo>
                  <a:pt x="393" y="6846"/>
                </a:lnTo>
                <a:lnTo>
                  <a:pt x="630" y="6846"/>
                </a:lnTo>
                <a:lnTo>
                  <a:pt x="630" y="7185"/>
                </a:lnTo>
                <a:close/>
                <a:moveTo>
                  <a:pt x="630" y="6625"/>
                </a:moveTo>
                <a:lnTo>
                  <a:pt x="393" y="6625"/>
                </a:lnTo>
                <a:lnTo>
                  <a:pt x="393" y="6286"/>
                </a:lnTo>
                <a:lnTo>
                  <a:pt x="630" y="6286"/>
                </a:lnTo>
                <a:lnTo>
                  <a:pt x="630" y="6625"/>
                </a:lnTo>
                <a:close/>
                <a:moveTo>
                  <a:pt x="630" y="6060"/>
                </a:moveTo>
                <a:lnTo>
                  <a:pt x="393" y="6060"/>
                </a:lnTo>
                <a:lnTo>
                  <a:pt x="393" y="5721"/>
                </a:lnTo>
                <a:lnTo>
                  <a:pt x="630" y="5721"/>
                </a:lnTo>
                <a:lnTo>
                  <a:pt x="630" y="6060"/>
                </a:lnTo>
                <a:close/>
                <a:moveTo>
                  <a:pt x="630" y="5489"/>
                </a:moveTo>
                <a:lnTo>
                  <a:pt x="393" y="5489"/>
                </a:lnTo>
                <a:lnTo>
                  <a:pt x="393" y="5156"/>
                </a:lnTo>
                <a:lnTo>
                  <a:pt x="630" y="5156"/>
                </a:lnTo>
                <a:lnTo>
                  <a:pt x="630" y="5489"/>
                </a:lnTo>
                <a:close/>
                <a:moveTo>
                  <a:pt x="630" y="4940"/>
                </a:moveTo>
                <a:lnTo>
                  <a:pt x="393" y="4940"/>
                </a:lnTo>
                <a:lnTo>
                  <a:pt x="393" y="4596"/>
                </a:lnTo>
                <a:lnTo>
                  <a:pt x="630" y="4596"/>
                </a:lnTo>
                <a:lnTo>
                  <a:pt x="630" y="4940"/>
                </a:lnTo>
                <a:close/>
                <a:moveTo>
                  <a:pt x="630" y="4381"/>
                </a:moveTo>
                <a:lnTo>
                  <a:pt x="393" y="4381"/>
                </a:lnTo>
                <a:lnTo>
                  <a:pt x="393" y="4025"/>
                </a:lnTo>
                <a:lnTo>
                  <a:pt x="630" y="4025"/>
                </a:lnTo>
                <a:lnTo>
                  <a:pt x="630" y="4381"/>
                </a:lnTo>
                <a:close/>
                <a:moveTo>
                  <a:pt x="630" y="3810"/>
                </a:moveTo>
                <a:lnTo>
                  <a:pt x="393" y="3810"/>
                </a:lnTo>
                <a:lnTo>
                  <a:pt x="393" y="3460"/>
                </a:lnTo>
                <a:lnTo>
                  <a:pt x="630" y="3460"/>
                </a:lnTo>
                <a:lnTo>
                  <a:pt x="630" y="3810"/>
                </a:lnTo>
                <a:close/>
                <a:moveTo>
                  <a:pt x="630" y="3245"/>
                </a:moveTo>
                <a:lnTo>
                  <a:pt x="393" y="3245"/>
                </a:lnTo>
                <a:lnTo>
                  <a:pt x="393" y="2906"/>
                </a:lnTo>
                <a:lnTo>
                  <a:pt x="630" y="2906"/>
                </a:lnTo>
                <a:lnTo>
                  <a:pt x="630" y="3245"/>
                </a:lnTo>
                <a:close/>
                <a:moveTo>
                  <a:pt x="630" y="2685"/>
                </a:moveTo>
                <a:lnTo>
                  <a:pt x="393" y="2685"/>
                </a:lnTo>
                <a:lnTo>
                  <a:pt x="393" y="2346"/>
                </a:lnTo>
                <a:lnTo>
                  <a:pt x="630" y="2346"/>
                </a:lnTo>
                <a:lnTo>
                  <a:pt x="630" y="2685"/>
                </a:lnTo>
                <a:close/>
                <a:moveTo>
                  <a:pt x="630" y="2120"/>
                </a:moveTo>
                <a:lnTo>
                  <a:pt x="393" y="2120"/>
                </a:lnTo>
                <a:lnTo>
                  <a:pt x="393" y="1781"/>
                </a:lnTo>
                <a:lnTo>
                  <a:pt x="630" y="1781"/>
                </a:lnTo>
                <a:lnTo>
                  <a:pt x="630" y="2120"/>
                </a:lnTo>
                <a:close/>
                <a:moveTo>
                  <a:pt x="630" y="1550"/>
                </a:moveTo>
                <a:lnTo>
                  <a:pt x="393" y="1550"/>
                </a:lnTo>
                <a:lnTo>
                  <a:pt x="393" y="1216"/>
                </a:lnTo>
                <a:lnTo>
                  <a:pt x="630" y="1216"/>
                </a:lnTo>
                <a:lnTo>
                  <a:pt x="630" y="1550"/>
                </a:lnTo>
                <a:close/>
                <a:moveTo>
                  <a:pt x="1200" y="7750"/>
                </a:moveTo>
                <a:lnTo>
                  <a:pt x="947" y="7750"/>
                </a:lnTo>
                <a:lnTo>
                  <a:pt x="947" y="7417"/>
                </a:lnTo>
                <a:lnTo>
                  <a:pt x="1200" y="7417"/>
                </a:lnTo>
                <a:lnTo>
                  <a:pt x="1200" y="7750"/>
                </a:lnTo>
                <a:close/>
                <a:moveTo>
                  <a:pt x="1200" y="7185"/>
                </a:moveTo>
                <a:lnTo>
                  <a:pt x="947" y="7185"/>
                </a:lnTo>
                <a:lnTo>
                  <a:pt x="947" y="6846"/>
                </a:lnTo>
                <a:lnTo>
                  <a:pt x="1200" y="6846"/>
                </a:lnTo>
                <a:lnTo>
                  <a:pt x="1200" y="7185"/>
                </a:lnTo>
                <a:close/>
                <a:moveTo>
                  <a:pt x="1200" y="6625"/>
                </a:moveTo>
                <a:lnTo>
                  <a:pt x="947" y="6625"/>
                </a:lnTo>
                <a:lnTo>
                  <a:pt x="947" y="6286"/>
                </a:lnTo>
                <a:lnTo>
                  <a:pt x="1200" y="6286"/>
                </a:lnTo>
                <a:lnTo>
                  <a:pt x="1200" y="6625"/>
                </a:lnTo>
                <a:close/>
                <a:moveTo>
                  <a:pt x="1200" y="6060"/>
                </a:moveTo>
                <a:lnTo>
                  <a:pt x="947" y="6060"/>
                </a:lnTo>
                <a:lnTo>
                  <a:pt x="947" y="5721"/>
                </a:lnTo>
                <a:lnTo>
                  <a:pt x="1200" y="5721"/>
                </a:lnTo>
                <a:lnTo>
                  <a:pt x="1200" y="6060"/>
                </a:lnTo>
                <a:close/>
                <a:moveTo>
                  <a:pt x="1200" y="5489"/>
                </a:moveTo>
                <a:lnTo>
                  <a:pt x="947" y="5489"/>
                </a:lnTo>
                <a:lnTo>
                  <a:pt x="947" y="5156"/>
                </a:lnTo>
                <a:lnTo>
                  <a:pt x="1200" y="5156"/>
                </a:lnTo>
                <a:lnTo>
                  <a:pt x="1200" y="5489"/>
                </a:lnTo>
                <a:close/>
                <a:moveTo>
                  <a:pt x="1200" y="4940"/>
                </a:moveTo>
                <a:lnTo>
                  <a:pt x="947" y="4940"/>
                </a:lnTo>
                <a:lnTo>
                  <a:pt x="947" y="4596"/>
                </a:lnTo>
                <a:lnTo>
                  <a:pt x="1200" y="4596"/>
                </a:lnTo>
                <a:lnTo>
                  <a:pt x="1200" y="4940"/>
                </a:lnTo>
                <a:close/>
                <a:moveTo>
                  <a:pt x="1200" y="4381"/>
                </a:moveTo>
                <a:lnTo>
                  <a:pt x="947" y="4381"/>
                </a:lnTo>
                <a:lnTo>
                  <a:pt x="947" y="4025"/>
                </a:lnTo>
                <a:lnTo>
                  <a:pt x="1200" y="4025"/>
                </a:lnTo>
                <a:lnTo>
                  <a:pt x="1200" y="4381"/>
                </a:lnTo>
                <a:close/>
                <a:moveTo>
                  <a:pt x="1200" y="3810"/>
                </a:moveTo>
                <a:lnTo>
                  <a:pt x="947" y="3810"/>
                </a:lnTo>
                <a:lnTo>
                  <a:pt x="947" y="3460"/>
                </a:lnTo>
                <a:lnTo>
                  <a:pt x="1200" y="3460"/>
                </a:lnTo>
                <a:lnTo>
                  <a:pt x="1200" y="3810"/>
                </a:lnTo>
                <a:close/>
                <a:moveTo>
                  <a:pt x="1200" y="3245"/>
                </a:moveTo>
                <a:lnTo>
                  <a:pt x="947" y="3245"/>
                </a:lnTo>
                <a:lnTo>
                  <a:pt x="947" y="2906"/>
                </a:lnTo>
                <a:lnTo>
                  <a:pt x="1200" y="2906"/>
                </a:lnTo>
                <a:lnTo>
                  <a:pt x="1200" y="3245"/>
                </a:lnTo>
                <a:close/>
                <a:moveTo>
                  <a:pt x="1200" y="2685"/>
                </a:moveTo>
                <a:lnTo>
                  <a:pt x="947" y="2685"/>
                </a:lnTo>
                <a:lnTo>
                  <a:pt x="947" y="2346"/>
                </a:lnTo>
                <a:lnTo>
                  <a:pt x="1200" y="2346"/>
                </a:lnTo>
                <a:lnTo>
                  <a:pt x="1200" y="2685"/>
                </a:lnTo>
                <a:close/>
                <a:moveTo>
                  <a:pt x="1200" y="2120"/>
                </a:moveTo>
                <a:lnTo>
                  <a:pt x="947" y="2120"/>
                </a:lnTo>
                <a:lnTo>
                  <a:pt x="947" y="1781"/>
                </a:lnTo>
                <a:lnTo>
                  <a:pt x="1200" y="1781"/>
                </a:lnTo>
                <a:lnTo>
                  <a:pt x="1200" y="2120"/>
                </a:lnTo>
                <a:close/>
                <a:moveTo>
                  <a:pt x="1200" y="1550"/>
                </a:moveTo>
                <a:lnTo>
                  <a:pt x="947" y="1550"/>
                </a:lnTo>
                <a:lnTo>
                  <a:pt x="947" y="1216"/>
                </a:lnTo>
                <a:lnTo>
                  <a:pt x="1200" y="1216"/>
                </a:lnTo>
                <a:lnTo>
                  <a:pt x="1200" y="1550"/>
                </a:lnTo>
                <a:close/>
              </a:path>
            </a:pathLst>
          </a:custGeom>
          <a:solidFill>
            <a:schemeClr val="accent4"/>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89" name="Google Shape;2589;p23"/>
          <p:cNvGrpSpPr/>
          <p:nvPr/>
        </p:nvGrpSpPr>
        <p:grpSpPr>
          <a:xfrm>
            <a:off x="7372073" y="6822406"/>
            <a:ext cx="1119679" cy="4543059"/>
            <a:chOff x="7361170" y="6842015"/>
            <a:chExt cx="1119679" cy="4543059"/>
          </a:xfrm>
        </p:grpSpPr>
        <p:sp>
          <p:nvSpPr>
            <p:cNvPr id="2590" name="Google Shape;2590;p23"/>
            <p:cNvSpPr/>
            <p:nvPr/>
          </p:nvSpPr>
          <p:spPr>
            <a:xfrm>
              <a:off x="7361170" y="8946983"/>
              <a:ext cx="269872" cy="516909"/>
            </a:xfrm>
            <a:custGeom>
              <a:rect b="b" l="l" r="r" t="t"/>
              <a:pathLst>
                <a:path extrusionOk="0" h="792" w="416">
                  <a:moveTo>
                    <a:pt x="415" y="0"/>
                  </a:moveTo>
                  <a:lnTo>
                    <a:pt x="0" y="0"/>
                  </a:lnTo>
                  <a:lnTo>
                    <a:pt x="0" y="791"/>
                  </a:lnTo>
                  <a:lnTo>
                    <a:pt x="415" y="791"/>
                  </a:lnTo>
                  <a:lnTo>
                    <a:pt x="415"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1" name="Google Shape;2591;p23"/>
            <p:cNvSpPr/>
            <p:nvPr/>
          </p:nvSpPr>
          <p:spPr>
            <a:xfrm>
              <a:off x="7361170" y="9538558"/>
              <a:ext cx="269872" cy="511166"/>
            </a:xfrm>
            <a:custGeom>
              <a:rect b="b" l="l" r="r" t="t"/>
              <a:pathLst>
                <a:path extrusionOk="0" h="787" w="416">
                  <a:moveTo>
                    <a:pt x="415" y="0"/>
                  </a:moveTo>
                  <a:lnTo>
                    <a:pt x="0" y="0"/>
                  </a:lnTo>
                  <a:lnTo>
                    <a:pt x="0" y="786"/>
                  </a:lnTo>
                  <a:lnTo>
                    <a:pt x="415" y="786"/>
                  </a:lnTo>
                  <a:lnTo>
                    <a:pt x="415"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2" name="Google Shape;2592;p23"/>
            <p:cNvSpPr/>
            <p:nvPr/>
          </p:nvSpPr>
          <p:spPr>
            <a:xfrm>
              <a:off x="7361170" y="10112902"/>
              <a:ext cx="269872" cy="525525"/>
            </a:xfrm>
            <a:custGeom>
              <a:rect b="b" l="l" r="r" t="t"/>
              <a:pathLst>
                <a:path extrusionOk="0" h="809" w="416">
                  <a:moveTo>
                    <a:pt x="415" y="0"/>
                  </a:moveTo>
                  <a:lnTo>
                    <a:pt x="0" y="0"/>
                  </a:lnTo>
                  <a:lnTo>
                    <a:pt x="0" y="808"/>
                  </a:lnTo>
                  <a:lnTo>
                    <a:pt x="415" y="808"/>
                  </a:lnTo>
                  <a:lnTo>
                    <a:pt x="415"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93" name="Google Shape;2593;p23"/>
            <p:cNvGrpSpPr/>
            <p:nvPr/>
          </p:nvGrpSpPr>
          <p:grpSpPr>
            <a:xfrm>
              <a:off x="7361170" y="6842015"/>
              <a:ext cx="1119679" cy="4543059"/>
              <a:chOff x="7361170" y="6842015"/>
              <a:chExt cx="1119679" cy="4543059"/>
            </a:xfrm>
          </p:grpSpPr>
          <p:sp>
            <p:nvSpPr>
              <p:cNvPr id="2594" name="Google Shape;2594;p23"/>
              <p:cNvSpPr/>
              <p:nvPr/>
            </p:nvSpPr>
            <p:spPr>
              <a:xfrm>
                <a:off x="7361171" y="6842015"/>
                <a:ext cx="1119678" cy="4543059"/>
              </a:xfrm>
              <a:custGeom>
                <a:rect b="b" l="l" r="r" t="t"/>
                <a:pathLst>
                  <a:path extrusionOk="0" h="6977" w="1719">
                    <a:moveTo>
                      <a:pt x="0" y="0"/>
                    </a:moveTo>
                    <a:lnTo>
                      <a:pt x="0" y="517"/>
                    </a:lnTo>
                    <a:lnTo>
                      <a:pt x="415" y="517"/>
                    </a:lnTo>
                    <a:lnTo>
                      <a:pt x="415" y="1296"/>
                    </a:lnTo>
                    <a:lnTo>
                      <a:pt x="0" y="1296"/>
                    </a:lnTo>
                    <a:lnTo>
                      <a:pt x="0" y="1420"/>
                    </a:lnTo>
                    <a:lnTo>
                      <a:pt x="415" y="1420"/>
                    </a:lnTo>
                    <a:lnTo>
                      <a:pt x="415" y="2201"/>
                    </a:lnTo>
                    <a:lnTo>
                      <a:pt x="0" y="2201"/>
                    </a:lnTo>
                    <a:lnTo>
                      <a:pt x="0" y="2324"/>
                    </a:lnTo>
                    <a:lnTo>
                      <a:pt x="415" y="2324"/>
                    </a:lnTo>
                    <a:lnTo>
                      <a:pt x="415" y="3116"/>
                    </a:lnTo>
                    <a:lnTo>
                      <a:pt x="0" y="3116"/>
                    </a:lnTo>
                    <a:lnTo>
                      <a:pt x="0" y="3229"/>
                    </a:lnTo>
                    <a:lnTo>
                      <a:pt x="415" y="3229"/>
                    </a:lnTo>
                    <a:lnTo>
                      <a:pt x="415" y="4020"/>
                    </a:lnTo>
                    <a:lnTo>
                      <a:pt x="0" y="4020"/>
                    </a:lnTo>
                    <a:lnTo>
                      <a:pt x="0" y="4139"/>
                    </a:lnTo>
                    <a:lnTo>
                      <a:pt x="415" y="4139"/>
                    </a:lnTo>
                    <a:lnTo>
                      <a:pt x="415" y="4925"/>
                    </a:lnTo>
                    <a:lnTo>
                      <a:pt x="0" y="4925"/>
                    </a:lnTo>
                    <a:lnTo>
                      <a:pt x="0" y="5021"/>
                    </a:lnTo>
                    <a:lnTo>
                      <a:pt x="415" y="5021"/>
                    </a:lnTo>
                    <a:lnTo>
                      <a:pt x="415" y="5829"/>
                    </a:lnTo>
                    <a:lnTo>
                      <a:pt x="0" y="5829"/>
                    </a:lnTo>
                    <a:lnTo>
                      <a:pt x="0" y="6976"/>
                    </a:lnTo>
                    <a:lnTo>
                      <a:pt x="1718" y="6976"/>
                    </a:lnTo>
                    <a:lnTo>
                      <a:pt x="1718" y="5829"/>
                    </a:lnTo>
                    <a:lnTo>
                      <a:pt x="1298" y="5829"/>
                    </a:lnTo>
                    <a:lnTo>
                      <a:pt x="1298" y="5021"/>
                    </a:lnTo>
                    <a:lnTo>
                      <a:pt x="1718" y="5021"/>
                    </a:lnTo>
                    <a:lnTo>
                      <a:pt x="1718" y="4925"/>
                    </a:lnTo>
                    <a:lnTo>
                      <a:pt x="1298" y="4925"/>
                    </a:lnTo>
                    <a:lnTo>
                      <a:pt x="1298" y="4139"/>
                    </a:lnTo>
                    <a:lnTo>
                      <a:pt x="1718" y="4139"/>
                    </a:lnTo>
                    <a:lnTo>
                      <a:pt x="1718" y="4020"/>
                    </a:lnTo>
                    <a:lnTo>
                      <a:pt x="1298" y="4020"/>
                    </a:lnTo>
                    <a:lnTo>
                      <a:pt x="1298" y="3229"/>
                    </a:lnTo>
                    <a:lnTo>
                      <a:pt x="1718" y="3229"/>
                    </a:lnTo>
                    <a:lnTo>
                      <a:pt x="1718" y="3116"/>
                    </a:lnTo>
                    <a:lnTo>
                      <a:pt x="1298" y="3116"/>
                    </a:lnTo>
                    <a:lnTo>
                      <a:pt x="1298" y="2324"/>
                    </a:lnTo>
                    <a:lnTo>
                      <a:pt x="1718" y="2324"/>
                    </a:lnTo>
                    <a:lnTo>
                      <a:pt x="1718" y="2201"/>
                    </a:lnTo>
                    <a:lnTo>
                      <a:pt x="1298" y="2201"/>
                    </a:lnTo>
                    <a:lnTo>
                      <a:pt x="1298" y="1420"/>
                    </a:lnTo>
                    <a:lnTo>
                      <a:pt x="1718" y="1420"/>
                    </a:lnTo>
                    <a:lnTo>
                      <a:pt x="1718" y="1296"/>
                    </a:lnTo>
                    <a:lnTo>
                      <a:pt x="1298" y="1296"/>
                    </a:lnTo>
                    <a:lnTo>
                      <a:pt x="1298" y="517"/>
                    </a:lnTo>
                    <a:lnTo>
                      <a:pt x="1718" y="517"/>
                    </a:lnTo>
                    <a:lnTo>
                      <a:pt x="1718" y="0"/>
                    </a:lnTo>
                    <a:lnTo>
                      <a:pt x="0" y="0"/>
                    </a:lnTo>
                    <a:close/>
                    <a:moveTo>
                      <a:pt x="1072" y="5829"/>
                    </a:moveTo>
                    <a:lnTo>
                      <a:pt x="630" y="5829"/>
                    </a:lnTo>
                    <a:lnTo>
                      <a:pt x="630" y="5021"/>
                    </a:lnTo>
                    <a:lnTo>
                      <a:pt x="1072" y="5021"/>
                    </a:lnTo>
                    <a:lnTo>
                      <a:pt x="1072" y="5829"/>
                    </a:lnTo>
                    <a:close/>
                    <a:moveTo>
                      <a:pt x="1072" y="4925"/>
                    </a:moveTo>
                    <a:lnTo>
                      <a:pt x="630" y="4925"/>
                    </a:lnTo>
                    <a:lnTo>
                      <a:pt x="630" y="4139"/>
                    </a:lnTo>
                    <a:lnTo>
                      <a:pt x="1072" y="4139"/>
                    </a:lnTo>
                    <a:lnTo>
                      <a:pt x="1072" y="4925"/>
                    </a:lnTo>
                    <a:close/>
                    <a:moveTo>
                      <a:pt x="1072" y="4020"/>
                    </a:moveTo>
                    <a:lnTo>
                      <a:pt x="630" y="4020"/>
                    </a:lnTo>
                    <a:lnTo>
                      <a:pt x="630" y="3229"/>
                    </a:lnTo>
                    <a:lnTo>
                      <a:pt x="1072" y="3229"/>
                    </a:lnTo>
                    <a:lnTo>
                      <a:pt x="1072" y="4020"/>
                    </a:lnTo>
                    <a:close/>
                    <a:moveTo>
                      <a:pt x="1072" y="3116"/>
                    </a:moveTo>
                    <a:lnTo>
                      <a:pt x="630" y="3116"/>
                    </a:lnTo>
                    <a:lnTo>
                      <a:pt x="630" y="2324"/>
                    </a:lnTo>
                    <a:lnTo>
                      <a:pt x="1072" y="2324"/>
                    </a:lnTo>
                    <a:lnTo>
                      <a:pt x="1072" y="3116"/>
                    </a:lnTo>
                    <a:close/>
                    <a:moveTo>
                      <a:pt x="1072" y="2201"/>
                    </a:moveTo>
                    <a:lnTo>
                      <a:pt x="630" y="2201"/>
                    </a:lnTo>
                    <a:lnTo>
                      <a:pt x="630" y="1420"/>
                    </a:lnTo>
                    <a:lnTo>
                      <a:pt x="1072" y="1420"/>
                    </a:lnTo>
                    <a:lnTo>
                      <a:pt x="1072" y="2201"/>
                    </a:lnTo>
                    <a:close/>
                    <a:moveTo>
                      <a:pt x="1072" y="1296"/>
                    </a:moveTo>
                    <a:lnTo>
                      <a:pt x="630" y="1296"/>
                    </a:lnTo>
                    <a:lnTo>
                      <a:pt x="630" y="517"/>
                    </a:lnTo>
                    <a:lnTo>
                      <a:pt x="1072" y="517"/>
                    </a:lnTo>
                    <a:lnTo>
                      <a:pt x="1072" y="1296"/>
                    </a:lnTo>
                    <a:close/>
                  </a:path>
                </a:pathLst>
              </a:custGeom>
              <a:solidFill>
                <a:srgbClr val="524966"/>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5" name="Google Shape;2595;p23"/>
              <p:cNvSpPr/>
              <p:nvPr/>
            </p:nvSpPr>
            <p:spPr>
              <a:xfrm>
                <a:off x="7361170" y="7178005"/>
                <a:ext cx="269872" cy="508295"/>
              </a:xfrm>
              <a:custGeom>
                <a:rect b="b" l="l" r="r" t="t"/>
                <a:pathLst>
                  <a:path extrusionOk="0" h="780" w="416">
                    <a:moveTo>
                      <a:pt x="415" y="0"/>
                    </a:moveTo>
                    <a:lnTo>
                      <a:pt x="0" y="0"/>
                    </a:lnTo>
                    <a:lnTo>
                      <a:pt x="0" y="779"/>
                    </a:lnTo>
                    <a:lnTo>
                      <a:pt x="415" y="779"/>
                    </a:lnTo>
                    <a:lnTo>
                      <a:pt x="415"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6" name="Google Shape;2596;p23"/>
              <p:cNvSpPr/>
              <p:nvPr/>
            </p:nvSpPr>
            <p:spPr>
              <a:xfrm>
                <a:off x="7771719" y="7178005"/>
                <a:ext cx="287097" cy="508295"/>
              </a:xfrm>
              <a:custGeom>
                <a:rect b="b" l="l" r="r" t="t"/>
                <a:pathLst>
                  <a:path extrusionOk="0" h="780" w="443">
                    <a:moveTo>
                      <a:pt x="442" y="0"/>
                    </a:moveTo>
                    <a:lnTo>
                      <a:pt x="0" y="0"/>
                    </a:lnTo>
                    <a:lnTo>
                      <a:pt x="0" y="779"/>
                    </a:lnTo>
                    <a:lnTo>
                      <a:pt x="442" y="779"/>
                    </a:lnTo>
                    <a:lnTo>
                      <a:pt x="442"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7" name="Google Shape;2597;p23"/>
              <p:cNvSpPr/>
              <p:nvPr/>
            </p:nvSpPr>
            <p:spPr>
              <a:xfrm>
                <a:off x="8205236" y="7178005"/>
                <a:ext cx="272744" cy="508295"/>
              </a:xfrm>
              <a:custGeom>
                <a:rect b="b" l="l" r="r" t="t"/>
                <a:pathLst>
                  <a:path extrusionOk="0" h="780" w="421">
                    <a:moveTo>
                      <a:pt x="420" y="0"/>
                    </a:moveTo>
                    <a:lnTo>
                      <a:pt x="420" y="0"/>
                    </a:lnTo>
                    <a:lnTo>
                      <a:pt x="0" y="0"/>
                    </a:lnTo>
                    <a:lnTo>
                      <a:pt x="0" y="779"/>
                    </a:lnTo>
                    <a:lnTo>
                      <a:pt x="420" y="779"/>
                    </a:lnTo>
                    <a:lnTo>
                      <a:pt x="420"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8" name="Google Shape;2598;p23"/>
              <p:cNvSpPr/>
              <p:nvPr/>
            </p:nvSpPr>
            <p:spPr>
              <a:xfrm>
                <a:off x="7361170" y="7766709"/>
                <a:ext cx="269872" cy="508294"/>
              </a:xfrm>
              <a:custGeom>
                <a:rect b="b" l="l" r="r" t="t"/>
                <a:pathLst>
                  <a:path extrusionOk="0" h="782" w="416">
                    <a:moveTo>
                      <a:pt x="415" y="0"/>
                    </a:moveTo>
                    <a:lnTo>
                      <a:pt x="0" y="0"/>
                    </a:lnTo>
                    <a:lnTo>
                      <a:pt x="0" y="781"/>
                    </a:lnTo>
                    <a:lnTo>
                      <a:pt x="415" y="781"/>
                    </a:lnTo>
                    <a:lnTo>
                      <a:pt x="415"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9" name="Google Shape;2599;p23"/>
              <p:cNvSpPr/>
              <p:nvPr/>
            </p:nvSpPr>
            <p:spPr>
              <a:xfrm>
                <a:off x="7771719" y="7766709"/>
                <a:ext cx="287097" cy="508294"/>
              </a:xfrm>
              <a:custGeom>
                <a:rect b="b" l="l" r="r" t="t"/>
                <a:pathLst>
                  <a:path extrusionOk="0" h="782" w="443">
                    <a:moveTo>
                      <a:pt x="442" y="0"/>
                    </a:moveTo>
                    <a:lnTo>
                      <a:pt x="0" y="0"/>
                    </a:lnTo>
                    <a:lnTo>
                      <a:pt x="0" y="781"/>
                    </a:lnTo>
                    <a:lnTo>
                      <a:pt x="442" y="781"/>
                    </a:lnTo>
                    <a:lnTo>
                      <a:pt x="442"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0" name="Google Shape;2600;p23"/>
              <p:cNvSpPr/>
              <p:nvPr/>
            </p:nvSpPr>
            <p:spPr>
              <a:xfrm>
                <a:off x="8205236" y="7766709"/>
                <a:ext cx="272744" cy="508294"/>
              </a:xfrm>
              <a:custGeom>
                <a:rect b="b" l="l" r="r" t="t"/>
                <a:pathLst>
                  <a:path extrusionOk="0" h="782" w="421">
                    <a:moveTo>
                      <a:pt x="420" y="0"/>
                    </a:moveTo>
                    <a:lnTo>
                      <a:pt x="420" y="0"/>
                    </a:lnTo>
                    <a:lnTo>
                      <a:pt x="0" y="0"/>
                    </a:lnTo>
                    <a:lnTo>
                      <a:pt x="0" y="781"/>
                    </a:lnTo>
                    <a:lnTo>
                      <a:pt x="420" y="781"/>
                    </a:lnTo>
                    <a:lnTo>
                      <a:pt x="420"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1" name="Google Shape;2601;p23"/>
              <p:cNvSpPr/>
              <p:nvPr/>
            </p:nvSpPr>
            <p:spPr>
              <a:xfrm>
                <a:off x="7361170" y="8355409"/>
                <a:ext cx="269872" cy="516909"/>
              </a:xfrm>
              <a:custGeom>
                <a:rect b="b" l="l" r="r" t="t"/>
                <a:pathLst>
                  <a:path extrusionOk="0" h="793" w="416">
                    <a:moveTo>
                      <a:pt x="415" y="0"/>
                    </a:moveTo>
                    <a:lnTo>
                      <a:pt x="0" y="0"/>
                    </a:lnTo>
                    <a:lnTo>
                      <a:pt x="0" y="792"/>
                    </a:lnTo>
                    <a:lnTo>
                      <a:pt x="415" y="792"/>
                    </a:lnTo>
                    <a:lnTo>
                      <a:pt x="415"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2" name="Google Shape;2602;p23"/>
              <p:cNvSpPr/>
              <p:nvPr/>
            </p:nvSpPr>
            <p:spPr>
              <a:xfrm>
                <a:off x="7771719" y="8355409"/>
                <a:ext cx="287097" cy="516909"/>
              </a:xfrm>
              <a:custGeom>
                <a:rect b="b" l="l" r="r" t="t"/>
                <a:pathLst>
                  <a:path extrusionOk="0" h="793" w="443">
                    <a:moveTo>
                      <a:pt x="442" y="0"/>
                    </a:moveTo>
                    <a:lnTo>
                      <a:pt x="0" y="0"/>
                    </a:lnTo>
                    <a:lnTo>
                      <a:pt x="0" y="792"/>
                    </a:lnTo>
                    <a:lnTo>
                      <a:pt x="442" y="792"/>
                    </a:lnTo>
                    <a:lnTo>
                      <a:pt x="442"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3" name="Google Shape;2603;p23"/>
              <p:cNvSpPr/>
              <p:nvPr/>
            </p:nvSpPr>
            <p:spPr>
              <a:xfrm>
                <a:off x="8205236" y="8355409"/>
                <a:ext cx="272744" cy="516909"/>
              </a:xfrm>
              <a:custGeom>
                <a:rect b="b" l="l" r="r" t="t"/>
                <a:pathLst>
                  <a:path extrusionOk="0" h="793" w="421">
                    <a:moveTo>
                      <a:pt x="420" y="0"/>
                    </a:moveTo>
                    <a:lnTo>
                      <a:pt x="420" y="0"/>
                    </a:lnTo>
                    <a:lnTo>
                      <a:pt x="0" y="0"/>
                    </a:lnTo>
                    <a:lnTo>
                      <a:pt x="0" y="792"/>
                    </a:lnTo>
                    <a:lnTo>
                      <a:pt x="420" y="792"/>
                    </a:lnTo>
                    <a:lnTo>
                      <a:pt x="420"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4" name="Google Shape;2604;p23"/>
              <p:cNvSpPr/>
              <p:nvPr/>
            </p:nvSpPr>
            <p:spPr>
              <a:xfrm>
                <a:off x="7771719" y="8946983"/>
                <a:ext cx="287097" cy="516909"/>
              </a:xfrm>
              <a:custGeom>
                <a:rect b="b" l="l" r="r" t="t"/>
                <a:pathLst>
                  <a:path extrusionOk="0" h="792" w="443">
                    <a:moveTo>
                      <a:pt x="442" y="0"/>
                    </a:moveTo>
                    <a:lnTo>
                      <a:pt x="0" y="0"/>
                    </a:lnTo>
                    <a:lnTo>
                      <a:pt x="0" y="791"/>
                    </a:lnTo>
                    <a:lnTo>
                      <a:pt x="442" y="791"/>
                    </a:lnTo>
                    <a:lnTo>
                      <a:pt x="442"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5" name="Google Shape;2605;p23"/>
              <p:cNvSpPr/>
              <p:nvPr/>
            </p:nvSpPr>
            <p:spPr>
              <a:xfrm>
                <a:off x="8205236" y="8946983"/>
                <a:ext cx="272744" cy="516909"/>
              </a:xfrm>
              <a:custGeom>
                <a:rect b="b" l="l" r="r" t="t"/>
                <a:pathLst>
                  <a:path extrusionOk="0" h="792" w="421">
                    <a:moveTo>
                      <a:pt x="420" y="0"/>
                    </a:moveTo>
                    <a:lnTo>
                      <a:pt x="420" y="0"/>
                    </a:lnTo>
                    <a:lnTo>
                      <a:pt x="0" y="0"/>
                    </a:lnTo>
                    <a:lnTo>
                      <a:pt x="0" y="791"/>
                    </a:lnTo>
                    <a:lnTo>
                      <a:pt x="420" y="791"/>
                    </a:lnTo>
                    <a:lnTo>
                      <a:pt x="420"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6" name="Google Shape;2606;p23"/>
              <p:cNvSpPr/>
              <p:nvPr/>
            </p:nvSpPr>
            <p:spPr>
              <a:xfrm>
                <a:off x="7771719" y="9538558"/>
                <a:ext cx="287097" cy="511166"/>
              </a:xfrm>
              <a:custGeom>
                <a:rect b="b" l="l" r="r" t="t"/>
                <a:pathLst>
                  <a:path extrusionOk="0" h="787" w="443">
                    <a:moveTo>
                      <a:pt x="442" y="0"/>
                    </a:moveTo>
                    <a:lnTo>
                      <a:pt x="0" y="0"/>
                    </a:lnTo>
                    <a:lnTo>
                      <a:pt x="0" y="786"/>
                    </a:lnTo>
                    <a:lnTo>
                      <a:pt x="442" y="786"/>
                    </a:lnTo>
                    <a:lnTo>
                      <a:pt x="442"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7" name="Google Shape;2607;p23"/>
              <p:cNvSpPr/>
              <p:nvPr/>
            </p:nvSpPr>
            <p:spPr>
              <a:xfrm>
                <a:off x="8205236" y="9538558"/>
                <a:ext cx="272744" cy="511166"/>
              </a:xfrm>
              <a:custGeom>
                <a:rect b="b" l="l" r="r" t="t"/>
                <a:pathLst>
                  <a:path extrusionOk="0" h="787" w="421">
                    <a:moveTo>
                      <a:pt x="420" y="0"/>
                    </a:moveTo>
                    <a:lnTo>
                      <a:pt x="420" y="0"/>
                    </a:lnTo>
                    <a:lnTo>
                      <a:pt x="0" y="0"/>
                    </a:lnTo>
                    <a:lnTo>
                      <a:pt x="0" y="786"/>
                    </a:lnTo>
                    <a:lnTo>
                      <a:pt x="420" y="786"/>
                    </a:lnTo>
                    <a:lnTo>
                      <a:pt x="420"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8" name="Google Shape;2608;p23"/>
              <p:cNvSpPr/>
              <p:nvPr/>
            </p:nvSpPr>
            <p:spPr>
              <a:xfrm>
                <a:off x="7771719" y="10112902"/>
                <a:ext cx="287097" cy="525525"/>
              </a:xfrm>
              <a:custGeom>
                <a:rect b="b" l="l" r="r" t="t"/>
                <a:pathLst>
                  <a:path extrusionOk="0" h="809" w="443">
                    <a:moveTo>
                      <a:pt x="442" y="0"/>
                    </a:moveTo>
                    <a:lnTo>
                      <a:pt x="0" y="0"/>
                    </a:lnTo>
                    <a:lnTo>
                      <a:pt x="0" y="808"/>
                    </a:lnTo>
                    <a:lnTo>
                      <a:pt x="442" y="808"/>
                    </a:lnTo>
                    <a:lnTo>
                      <a:pt x="442"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9" name="Google Shape;2609;p23"/>
              <p:cNvSpPr/>
              <p:nvPr/>
            </p:nvSpPr>
            <p:spPr>
              <a:xfrm>
                <a:off x="8205236" y="10112902"/>
                <a:ext cx="272744" cy="525525"/>
              </a:xfrm>
              <a:custGeom>
                <a:rect b="b" l="l" r="r" t="t"/>
                <a:pathLst>
                  <a:path extrusionOk="0" h="809" w="421">
                    <a:moveTo>
                      <a:pt x="420" y="0"/>
                    </a:moveTo>
                    <a:lnTo>
                      <a:pt x="420" y="0"/>
                    </a:lnTo>
                    <a:lnTo>
                      <a:pt x="0" y="0"/>
                    </a:lnTo>
                    <a:lnTo>
                      <a:pt x="0" y="808"/>
                    </a:lnTo>
                    <a:lnTo>
                      <a:pt x="420" y="808"/>
                    </a:lnTo>
                    <a:lnTo>
                      <a:pt x="420" y="0"/>
                    </a:lnTo>
                  </a:path>
                </a:pathLst>
              </a:custGeom>
              <a:solidFill>
                <a:srgbClr val="605670"/>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610" name="Google Shape;2610;p23"/>
          <p:cNvSpPr/>
          <p:nvPr/>
        </p:nvSpPr>
        <p:spPr>
          <a:xfrm>
            <a:off x="6576815" y="4863893"/>
            <a:ext cx="1001969" cy="6504443"/>
          </a:xfrm>
          <a:custGeom>
            <a:rect b="b" l="l" r="r" t="t"/>
            <a:pathLst>
              <a:path extrusionOk="0" h="9986" w="1541">
                <a:moveTo>
                  <a:pt x="0" y="0"/>
                </a:moveTo>
                <a:lnTo>
                  <a:pt x="0" y="9985"/>
                </a:lnTo>
                <a:lnTo>
                  <a:pt x="1540" y="9985"/>
                </a:lnTo>
                <a:lnTo>
                  <a:pt x="1540" y="990"/>
                </a:lnTo>
                <a:lnTo>
                  <a:pt x="0" y="0"/>
                </a:lnTo>
                <a:close/>
                <a:moveTo>
                  <a:pt x="614" y="9473"/>
                </a:moveTo>
                <a:lnTo>
                  <a:pt x="361" y="9473"/>
                </a:lnTo>
                <a:lnTo>
                  <a:pt x="361" y="9129"/>
                </a:lnTo>
                <a:lnTo>
                  <a:pt x="614" y="9129"/>
                </a:lnTo>
                <a:lnTo>
                  <a:pt x="614" y="9473"/>
                </a:lnTo>
                <a:close/>
                <a:moveTo>
                  <a:pt x="614" y="8913"/>
                </a:moveTo>
                <a:lnTo>
                  <a:pt x="361" y="8913"/>
                </a:lnTo>
                <a:lnTo>
                  <a:pt x="361" y="8580"/>
                </a:lnTo>
                <a:lnTo>
                  <a:pt x="614" y="8580"/>
                </a:lnTo>
                <a:lnTo>
                  <a:pt x="614" y="8913"/>
                </a:lnTo>
                <a:close/>
                <a:moveTo>
                  <a:pt x="614" y="8348"/>
                </a:moveTo>
                <a:lnTo>
                  <a:pt x="361" y="8348"/>
                </a:lnTo>
                <a:lnTo>
                  <a:pt x="361" y="8009"/>
                </a:lnTo>
                <a:lnTo>
                  <a:pt x="614" y="8009"/>
                </a:lnTo>
                <a:lnTo>
                  <a:pt x="614" y="8348"/>
                </a:lnTo>
                <a:close/>
                <a:moveTo>
                  <a:pt x="614" y="7783"/>
                </a:moveTo>
                <a:lnTo>
                  <a:pt x="361" y="7783"/>
                </a:lnTo>
                <a:lnTo>
                  <a:pt x="361" y="7444"/>
                </a:lnTo>
                <a:lnTo>
                  <a:pt x="614" y="7444"/>
                </a:lnTo>
                <a:lnTo>
                  <a:pt x="614" y="7783"/>
                </a:lnTo>
                <a:close/>
                <a:moveTo>
                  <a:pt x="614" y="7223"/>
                </a:moveTo>
                <a:lnTo>
                  <a:pt x="361" y="7223"/>
                </a:lnTo>
                <a:lnTo>
                  <a:pt x="361" y="6884"/>
                </a:lnTo>
                <a:lnTo>
                  <a:pt x="614" y="6884"/>
                </a:lnTo>
                <a:lnTo>
                  <a:pt x="614" y="7223"/>
                </a:lnTo>
                <a:close/>
                <a:moveTo>
                  <a:pt x="614" y="6652"/>
                </a:moveTo>
                <a:lnTo>
                  <a:pt x="361" y="6652"/>
                </a:lnTo>
                <a:lnTo>
                  <a:pt x="361" y="6319"/>
                </a:lnTo>
                <a:lnTo>
                  <a:pt x="614" y="6319"/>
                </a:lnTo>
                <a:lnTo>
                  <a:pt x="614" y="6652"/>
                </a:lnTo>
                <a:close/>
                <a:moveTo>
                  <a:pt x="614" y="6092"/>
                </a:moveTo>
                <a:lnTo>
                  <a:pt x="361" y="6092"/>
                </a:lnTo>
                <a:lnTo>
                  <a:pt x="361" y="5748"/>
                </a:lnTo>
                <a:lnTo>
                  <a:pt x="614" y="5748"/>
                </a:lnTo>
                <a:lnTo>
                  <a:pt x="614" y="6092"/>
                </a:lnTo>
                <a:close/>
                <a:moveTo>
                  <a:pt x="614" y="5533"/>
                </a:moveTo>
                <a:lnTo>
                  <a:pt x="361" y="5533"/>
                </a:lnTo>
                <a:lnTo>
                  <a:pt x="361" y="5188"/>
                </a:lnTo>
                <a:lnTo>
                  <a:pt x="614" y="5188"/>
                </a:lnTo>
                <a:lnTo>
                  <a:pt x="614" y="5533"/>
                </a:lnTo>
                <a:close/>
                <a:moveTo>
                  <a:pt x="614" y="4973"/>
                </a:moveTo>
                <a:lnTo>
                  <a:pt x="361" y="4973"/>
                </a:lnTo>
                <a:lnTo>
                  <a:pt x="361" y="4623"/>
                </a:lnTo>
                <a:lnTo>
                  <a:pt x="614" y="4623"/>
                </a:lnTo>
                <a:lnTo>
                  <a:pt x="614" y="4973"/>
                </a:lnTo>
                <a:close/>
                <a:moveTo>
                  <a:pt x="614" y="4408"/>
                </a:moveTo>
                <a:lnTo>
                  <a:pt x="361" y="4408"/>
                </a:lnTo>
                <a:lnTo>
                  <a:pt x="361" y="4058"/>
                </a:lnTo>
                <a:lnTo>
                  <a:pt x="614" y="4058"/>
                </a:lnTo>
                <a:lnTo>
                  <a:pt x="614" y="4408"/>
                </a:lnTo>
                <a:close/>
                <a:moveTo>
                  <a:pt x="614" y="3848"/>
                </a:moveTo>
                <a:lnTo>
                  <a:pt x="361" y="3848"/>
                </a:lnTo>
                <a:lnTo>
                  <a:pt x="361" y="3504"/>
                </a:lnTo>
                <a:lnTo>
                  <a:pt x="614" y="3504"/>
                </a:lnTo>
                <a:lnTo>
                  <a:pt x="614" y="3848"/>
                </a:lnTo>
                <a:close/>
                <a:moveTo>
                  <a:pt x="614" y="3284"/>
                </a:moveTo>
                <a:lnTo>
                  <a:pt x="361" y="3284"/>
                </a:lnTo>
                <a:lnTo>
                  <a:pt x="361" y="2944"/>
                </a:lnTo>
                <a:lnTo>
                  <a:pt x="614" y="2944"/>
                </a:lnTo>
                <a:lnTo>
                  <a:pt x="614" y="3284"/>
                </a:lnTo>
                <a:close/>
                <a:moveTo>
                  <a:pt x="614" y="2713"/>
                </a:moveTo>
                <a:lnTo>
                  <a:pt x="361" y="2713"/>
                </a:lnTo>
                <a:lnTo>
                  <a:pt x="361" y="2379"/>
                </a:lnTo>
                <a:lnTo>
                  <a:pt x="614" y="2379"/>
                </a:lnTo>
                <a:lnTo>
                  <a:pt x="614" y="2713"/>
                </a:lnTo>
                <a:close/>
                <a:moveTo>
                  <a:pt x="614" y="2153"/>
                </a:moveTo>
                <a:lnTo>
                  <a:pt x="361" y="2153"/>
                </a:lnTo>
                <a:lnTo>
                  <a:pt x="361" y="1808"/>
                </a:lnTo>
                <a:lnTo>
                  <a:pt x="614" y="1808"/>
                </a:lnTo>
                <a:lnTo>
                  <a:pt x="614" y="2153"/>
                </a:lnTo>
                <a:close/>
                <a:moveTo>
                  <a:pt x="614" y="1588"/>
                </a:moveTo>
                <a:lnTo>
                  <a:pt x="361" y="1588"/>
                </a:lnTo>
                <a:lnTo>
                  <a:pt x="361" y="1249"/>
                </a:lnTo>
                <a:lnTo>
                  <a:pt x="614" y="1249"/>
                </a:lnTo>
                <a:lnTo>
                  <a:pt x="614" y="1588"/>
                </a:lnTo>
                <a:close/>
                <a:moveTo>
                  <a:pt x="1179" y="9473"/>
                </a:moveTo>
                <a:lnTo>
                  <a:pt x="926" y="9473"/>
                </a:lnTo>
                <a:lnTo>
                  <a:pt x="926" y="9129"/>
                </a:lnTo>
                <a:lnTo>
                  <a:pt x="1179" y="9129"/>
                </a:lnTo>
                <a:lnTo>
                  <a:pt x="1179" y="9473"/>
                </a:lnTo>
                <a:close/>
                <a:moveTo>
                  <a:pt x="1179" y="8913"/>
                </a:moveTo>
                <a:lnTo>
                  <a:pt x="926" y="8913"/>
                </a:lnTo>
                <a:lnTo>
                  <a:pt x="926" y="8580"/>
                </a:lnTo>
                <a:lnTo>
                  <a:pt x="1179" y="8580"/>
                </a:lnTo>
                <a:lnTo>
                  <a:pt x="1179" y="8913"/>
                </a:lnTo>
                <a:close/>
                <a:moveTo>
                  <a:pt x="1179" y="8348"/>
                </a:moveTo>
                <a:lnTo>
                  <a:pt x="926" y="8348"/>
                </a:lnTo>
                <a:lnTo>
                  <a:pt x="926" y="8009"/>
                </a:lnTo>
                <a:lnTo>
                  <a:pt x="1179" y="8009"/>
                </a:lnTo>
                <a:lnTo>
                  <a:pt x="1179" y="8348"/>
                </a:lnTo>
                <a:close/>
                <a:moveTo>
                  <a:pt x="1179" y="7783"/>
                </a:moveTo>
                <a:lnTo>
                  <a:pt x="926" y="7783"/>
                </a:lnTo>
                <a:lnTo>
                  <a:pt x="926" y="7444"/>
                </a:lnTo>
                <a:lnTo>
                  <a:pt x="1179" y="7444"/>
                </a:lnTo>
                <a:lnTo>
                  <a:pt x="1179" y="7783"/>
                </a:lnTo>
                <a:close/>
                <a:moveTo>
                  <a:pt x="1179" y="7223"/>
                </a:moveTo>
                <a:lnTo>
                  <a:pt x="926" y="7223"/>
                </a:lnTo>
                <a:lnTo>
                  <a:pt x="926" y="6884"/>
                </a:lnTo>
                <a:lnTo>
                  <a:pt x="1179" y="6884"/>
                </a:lnTo>
                <a:lnTo>
                  <a:pt x="1179" y="7223"/>
                </a:lnTo>
                <a:close/>
                <a:moveTo>
                  <a:pt x="1179" y="6652"/>
                </a:moveTo>
                <a:lnTo>
                  <a:pt x="926" y="6652"/>
                </a:lnTo>
                <a:lnTo>
                  <a:pt x="926" y="6319"/>
                </a:lnTo>
                <a:lnTo>
                  <a:pt x="1179" y="6319"/>
                </a:lnTo>
                <a:lnTo>
                  <a:pt x="1179" y="6652"/>
                </a:lnTo>
                <a:close/>
                <a:moveTo>
                  <a:pt x="1179" y="6092"/>
                </a:moveTo>
                <a:lnTo>
                  <a:pt x="926" y="6092"/>
                </a:lnTo>
                <a:lnTo>
                  <a:pt x="926" y="5748"/>
                </a:lnTo>
                <a:lnTo>
                  <a:pt x="1179" y="5748"/>
                </a:lnTo>
                <a:lnTo>
                  <a:pt x="1179" y="6092"/>
                </a:lnTo>
                <a:close/>
                <a:moveTo>
                  <a:pt x="1179" y="5533"/>
                </a:moveTo>
                <a:lnTo>
                  <a:pt x="926" y="5533"/>
                </a:lnTo>
                <a:lnTo>
                  <a:pt x="926" y="5188"/>
                </a:lnTo>
                <a:lnTo>
                  <a:pt x="1179" y="5188"/>
                </a:lnTo>
                <a:lnTo>
                  <a:pt x="1179" y="5533"/>
                </a:lnTo>
                <a:close/>
                <a:moveTo>
                  <a:pt x="1179" y="4973"/>
                </a:moveTo>
                <a:lnTo>
                  <a:pt x="926" y="4973"/>
                </a:lnTo>
                <a:lnTo>
                  <a:pt x="926" y="4623"/>
                </a:lnTo>
                <a:lnTo>
                  <a:pt x="1179" y="4623"/>
                </a:lnTo>
                <a:lnTo>
                  <a:pt x="1179" y="4973"/>
                </a:lnTo>
                <a:close/>
                <a:moveTo>
                  <a:pt x="1179" y="4408"/>
                </a:moveTo>
                <a:lnTo>
                  <a:pt x="926" y="4408"/>
                </a:lnTo>
                <a:lnTo>
                  <a:pt x="926" y="4058"/>
                </a:lnTo>
                <a:lnTo>
                  <a:pt x="1179" y="4058"/>
                </a:lnTo>
                <a:lnTo>
                  <a:pt x="1179" y="4408"/>
                </a:lnTo>
                <a:close/>
                <a:moveTo>
                  <a:pt x="1179" y="3848"/>
                </a:moveTo>
                <a:lnTo>
                  <a:pt x="926" y="3848"/>
                </a:lnTo>
                <a:lnTo>
                  <a:pt x="926" y="3504"/>
                </a:lnTo>
                <a:lnTo>
                  <a:pt x="1179" y="3504"/>
                </a:lnTo>
                <a:lnTo>
                  <a:pt x="1179" y="3848"/>
                </a:lnTo>
                <a:close/>
                <a:moveTo>
                  <a:pt x="1179" y="3284"/>
                </a:moveTo>
                <a:lnTo>
                  <a:pt x="926" y="3284"/>
                </a:lnTo>
                <a:lnTo>
                  <a:pt x="926" y="2944"/>
                </a:lnTo>
                <a:lnTo>
                  <a:pt x="1179" y="2944"/>
                </a:lnTo>
                <a:lnTo>
                  <a:pt x="1179" y="3284"/>
                </a:lnTo>
                <a:close/>
                <a:moveTo>
                  <a:pt x="1179" y="2713"/>
                </a:moveTo>
                <a:lnTo>
                  <a:pt x="926" y="2713"/>
                </a:lnTo>
                <a:lnTo>
                  <a:pt x="926" y="2379"/>
                </a:lnTo>
                <a:lnTo>
                  <a:pt x="1179" y="2379"/>
                </a:lnTo>
                <a:lnTo>
                  <a:pt x="1179" y="2713"/>
                </a:lnTo>
                <a:close/>
                <a:moveTo>
                  <a:pt x="1179" y="2153"/>
                </a:moveTo>
                <a:lnTo>
                  <a:pt x="926" y="2153"/>
                </a:lnTo>
                <a:lnTo>
                  <a:pt x="926" y="1808"/>
                </a:lnTo>
                <a:lnTo>
                  <a:pt x="1179" y="1808"/>
                </a:lnTo>
                <a:lnTo>
                  <a:pt x="1179" y="2153"/>
                </a:lnTo>
                <a:close/>
                <a:moveTo>
                  <a:pt x="1179" y="1588"/>
                </a:moveTo>
                <a:lnTo>
                  <a:pt x="926" y="1588"/>
                </a:lnTo>
                <a:lnTo>
                  <a:pt x="926" y="1249"/>
                </a:lnTo>
                <a:lnTo>
                  <a:pt x="1179" y="1249"/>
                </a:lnTo>
                <a:lnTo>
                  <a:pt x="1179" y="1588"/>
                </a:lnTo>
                <a:close/>
              </a:path>
            </a:pathLst>
          </a:custGeom>
          <a:solidFill>
            <a:schemeClr val="accent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11" name="Google Shape;2611;p23"/>
          <p:cNvGrpSpPr/>
          <p:nvPr/>
        </p:nvGrpSpPr>
        <p:grpSpPr>
          <a:xfrm>
            <a:off x="6975880" y="8309956"/>
            <a:ext cx="924452" cy="3058380"/>
            <a:chOff x="6964977" y="8329565"/>
            <a:chExt cx="924452" cy="3058380"/>
          </a:xfrm>
        </p:grpSpPr>
        <p:sp>
          <p:nvSpPr>
            <p:cNvPr id="2612" name="Google Shape;2612;p23"/>
            <p:cNvSpPr/>
            <p:nvPr/>
          </p:nvSpPr>
          <p:spPr>
            <a:xfrm>
              <a:off x="6964977" y="8329565"/>
              <a:ext cx="924452" cy="3058380"/>
            </a:xfrm>
            <a:custGeom>
              <a:rect b="b" l="l" r="r" t="t"/>
              <a:pathLst>
                <a:path extrusionOk="0" h="4696" w="1422">
                  <a:moveTo>
                    <a:pt x="861" y="458"/>
                  </a:moveTo>
                  <a:lnTo>
                    <a:pt x="861" y="146"/>
                  </a:lnTo>
                  <a:lnTo>
                    <a:pt x="587" y="146"/>
                  </a:lnTo>
                  <a:lnTo>
                    <a:pt x="587" y="458"/>
                  </a:lnTo>
                  <a:lnTo>
                    <a:pt x="506" y="458"/>
                  </a:lnTo>
                  <a:lnTo>
                    <a:pt x="506" y="0"/>
                  </a:lnTo>
                  <a:lnTo>
                    <a:pt x="248" y="0"/>
                  </a:lnTo>
                  <a:lnTo>
                    <a:pt x="248" y="458"/>
                  </a:lnTo>
                  <a:lnTo>
                    <a:pt x="0" y="458"/>
                  </a:lnTo>
                  <a:lnTo>
                    <a:pt x="0" y="4695"/>
                  </a:lnTo>
                  <a:lnTo>
                    <a:pt x="1421" y="4695"/>
                  </a:lnTo>
                  <a:lnTo>
                    <a:pt x="1421" y="458"/>
                  </a:lnTo>
                  <a:lnTo>
                    <a:pt x="861" y="458"/>
                  </a:lnTo>
                  <a:close/>
                  <a:moveTo>
                    <a:pt x="587" y="3726"/>
                  </a:moveTo>
                  <a:lnTo>
                    <a:pt x="312" y="3726"/>
                  </a:lnTo>
                  <a:lnTo>
                    <a:pt x="312" y="3209"/>
                  </a:lnTo>
                  <a:lnTo>
                    <a:pt x="587" y="3209"/>
                  </a:lnTo>
                  <a:lnTo>
                    <a:pt x="587" y="3726"/>
                  </a:lnTo>
                  <a:close/>
                  <a:moveTo>
                    <a:pt x="587" y="2956"/>
                  </a:moveTo>
                  <a:lnTo>
                    <a:pt x="312" y="2956"/>
                  </a:lnTo>
                  <a:lnTo>
                    <a:pt x="312" y="2450"/>
                  </a:lnTo>
                  <a:lnTo>
                    <a:pt x="587" y="2450"/>
                  </a:lnTo>
                  <a:lnTo>
                    <a:pt x="587" y="2956"/>
                  </a:lnTo>
                  <a:close/>
                  <a:moveTo>
                    <a:pt x="587" y="2175"/>
                  </a:moveTo>
                  <a:lnTo>
                    <a:pt x="312" y="2175"/>
                  </a:lnTo>
                  <a:lnTo>
                    <a:pt x="312" y="1696"/>
                  </a:lnTo>
                  <a:lnTo>
                    <a:pt x="587" y="1696"/>
                  </a:lnTo>
                  <a:lnTo>
                    <a:pt x="587" y="2175"/>
                  </a:lnTo>
                  <a:close/>
                  <a:moveTo>
                    <a:pt x="587" y="1422"/>
                  </a:moveTo>
                  <a:lnTo>
                    <a:pt x="312" y="1422"/>
                  </a:lnTo>
                  <a:lnTo>
                    <a:pt x="312" y="926"/>
                  </a:lnTo>
                  <a:lnTo>
                    <a:pt x="587" y="926"/>
                  </a:lnTo>
                  <a:lnTo>
                    <a:pt x="587" y="1422"/>
                  </a:lnTo>
                  <a:close/>
                  <a:moveTo>
                    <a:pt x="1044" y="3726"/>
                  </a:moveTo>
                  <a:lnTo>
                    <a:pt x="802" y="3726"/>
                  </a:lnTo>
                  <a:lnTo>
                    <a:pt x="802" y="3209"/>
                  </a:lnTo>
                  <a:lnTo>
                    <a:pt x="1044" y="3209"/>
                  </a:lnTo>
                  <a:lnTo>
                    <a:pt x="1044" y="3726"/>
                  </a:lnTo>
                  <a:close/>
                  <a:moveTo>
                    <a:pt x="1044" y="2956"/>
                  </a:moveTo>
                  <a:lnTo>
                    <a:pt x="802" y="2956"/>
                  </a:lnTo>
                  <a:lnTo>
                    <a:pt x="802" y="2450"/>
                  </a:lnTo>
                  <a:lnTo>
                    <a:pt x="1044" y="2450"/>
                  </a:lnTo>
                  <a:lnTo>
                    <a:pt x="1044" y="2956"/>
                  </a:lnTo>
                  <a:close/>
                  <a:moveTo>
                    <a:pt x="1044" y="2175"/>
                  </a:moveTo>
                  <a:lnTo>
                    <a:pt x="802" y="2175"/>
                  </a:lnTo>
                  <a:lnTo>
                    <a:pt x="802" y="1696"/>
                  </a:lnTo>
                  <a:lnTo>
                    <a:pt x="1044" y="1696"/>
                  </a:lnTo>
                  <a:lnTo>
                    <a:pt x="1044" y="2175"/>
                  </a:lnTo>
                  <a:close/>
                  <a:moveTo>
                    <a:pt x="1044" y="1422"/>
                  </a:moveTo>
                  <a:lnTo>
                    <a:pt x="802" y="1422"/>
                  </a:lnTo>
                  <a:lnTo>
                    <a:pt x="802" y="926"/>
                  </a:lnTo>
                  <a:lnTo>
                    <a:pt x="1044" y="926"/>
                  </a:lnTo>
                  <a:lnTo>
                    <a:pt x="1044" y="1422"/>
                  </a:lnTo>
                  <a:close/>
                </a:path>
              </a:pathLst>
            </a:custGeom>
            <a:solidFill>
              <a:schemeClr val="accent3"/>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3" name="Google Shape;2613;p23"/>
            <p:cNvSpPr/>
            <p:nvPr/>
          </p:nvSpPr>
          <p:spPr>
            <a:xfrm>
              <a:off x="7168816" y="8932626"/>
              <a:ext cx="180870" cy="324503"/>
            </a:xfrm>
            <a:custGeom>
              <a:rect b="b" l="l" r="r" t="t"/>
              <a:pathLst>
                <a:path extrusionOk="0" h="497" w="276">
                  <a:moveTo>
                    <a:pt x="0" y="496"/>
                  </a:moveTo>
                  <a:lnTo>
                    <a:pt x="275" y="496"/>
                  </a:lnTo>
                  <a:lnTo>
                    <a:pt x="275" y="0"/>
                  </a:lnTo>
                  <a:lnTo>
                    <a:pt x="0" y="0"/>
                  </a:lnTo>
                  <a:lnTo>
                    <a:pt x="0" y="49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4" name="Google Shape;2614;p23"/>
            <p:cNvSpPr/>
            <p:nvPr/>
          </p:nvSpPr>
          <p:spPr>
            <a:xfrm>
              <a:off x="7487494" y="8932626"/>
              <a:ext cx="157905" cy="324503"/>
            </a:xfrm>
            <a:custGeom>
              <a:rect b="b" l="l" r="r" t="t"/>
              <a:pathLst>
                <a:path extrusionOk="0" h="497" w="243">
                  <a:moveTo>
                    <a:pt x="0" y="496"/>
                  </a:moveTo>
                  <a:lnTo>
                    <a:pt x="242" y="496"/>
                  </a:lnTo>
                  <a:lnTo>
                    <a:pt x="242" y="0"/>
                  </a:lnTo>
                  <a:lnTo>
                    <a:pt x="0" y="0"/>
                  </a:lnTo>
                  <a:lnTo>
                    <a:pt x="0" y="49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5" name="Google Shape;2615;p23"/>
            <p:cNvSpPr/>
            <p:nvPr/>
          </p:nvSpPr>
          <p:spPr>
            <a:xfrm>
              <a:off x="7168816" y="9432305"/>
              <a:ext cx="180870" cy="313016"/>
            </a:xfrm>
            <a:custGeom>
              <a:rect b="b" l="l" r="r" t="t"/>
              <a:pathLst>
                <a:path extrusionOk="0" h="480" w="276">
                  <a:moveTo>
                    <a:pt x="0" y="479"/>
                  </a:moveTo>
                  <a:lnTo>
                    <a:pt x="275" y="479"/>
                  </a:lnTo>
                  <a:lnTo>
                    <a:pt x="275" y="0"/>
                  </a:lnTo>
                  <a:lnTo>
                    <a:pt x="0" y="0"/>
                  </a:lnTo>
                  <a:lnTo>
                    <a:pt x="0" y="47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6" name="Google Shape;2616;p23"/>
            <p:cNvSpPr/>
            <p:nvPr/>
          </p:nvSpPr>
          <p:spPr>
            <a:xfrm>
              <a:off x="7487494" y="9432305"/>
              <a:ext cx="157905" cy="313016"/>
            </a:xfrm>
            <a:custGeom>
              <a:rect b="b" l="l" r="r" t="t"/>
              <a:pathLst>
                <a:path extrusionOk="0" h="480" w="243">
                  <a:moveTo>
                    <a:pt x="0" y="479"/>
                  </a:moveTo>
                  <a:lnTo>
                    <a:pt x="242" y="479"/>
                  </a:lnTo>
                  <a:lnTo>
                    <a:pt x="242" y="0"/>
                  </a:lnTo>
                  <a:lnTo>
                    <a:pt x="0" y="0"/>
                  </a:lnTo>
                  <a:lnTo>
                    <a:pt x="0" y="479"/>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7" name="Google Shape;2617;p23"/>
            <p:cNvSpPr/>
            <p:nvPr/>
          </p:nvSpPr>
          <p:spPr>
            <a:xfrm>
              <a:off x="7168816" y="9923369"/>
              <a:ext cx="180870" cy="330249"/>
            </a:xfrm>
            <a:custGeom>
              <a:rect b="b" l="l" r="r" t="t"/>
              <a:pathLst>
                <a:path extrusionOk="0" h="507" w="276">
                  <a:moveTo>
                    <a:pt x="0" y="506"/>
                  </a:moveTo>
                  <a:lnTo>
                    <a:pt x="275" y="506"/>
                  </a:lnTo>
                  <a:lnTo>
                    <a:pt x="275" y="0"/>
                  </a:lnTo>
                  <a:lnTo>
                    <a:pt x="0" y="0"/>
                  </a:lnTo>
                  <a:lnTo>
                    <a:pt x="0" y="50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8" name="Google Shape;2618;p23"/>
            <p:cNvSpPr/>
            <p:nvPr/>
          </p:nvSpPr>
          <p:spPr>
            <a:xfrm>
              <a:off x="7487494" y="9923369"/>
              <a:ext cx="157905" cy="330249"/>
            </a:xfrm>
            <a:custGeom>
              <a:rect b="b" l="l" r="r" t="t"/>
              <a:pathLst>
                <a:path extrusionOk="0" h="507" w="243">
                  <a:moveTo>
                    <a:pt x="0" y="506"/>
                  </a:moveTo>
                  <a:lnTo>
                    <a:pt x="242" y="506"/>
                  </a:lnTo>
                  <a:lnTo>
                    <a:pt x="242" y="0"/>
                  </a:lnTo>
                  <a:lnTo>
                    <a:pt x="0" y="0"/>
                  </a:lnTo>
                  <a:lnTo>
                    <a:pt x="0" y="50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9" name="Google Shape;2619;p23"/>
            <p:cNvSpPr/>
            <p:nvPr/>
          </p:nvSpPr>
          <p:spPr>
            <a:xfrm>
              <a:off x="7168816" y="10417304"/>
              <a:ext cx="180870" cy="335992"/>
            </a:xfrm>
            <a:custGeom>
              <a:rect b="b" l="l" r="r" t="t"/>
              <a:pathLst>
                <a:path extrusionOk="0" h="518" w="276">
                  <a:moveTo>
                    <a:pt x="0" y="517"/>
                  </a:moveTo>
                  <a:lnTo>
                    <a:pt x="275" y="517"/>
                  </a:lnTo>
                  <a:lnTo>
                    <a:pt x="275" y="0"/>
                  </a:lnTo>
                  <a:lnTo>
                    <a:pt x="0" y="0"/>
                  </a:lnTo>
                  <a:lnTo>
                    <a:pt x="0" y="51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0" name="Google Shape;2620;p23"/>
            <p:cNvSpPr/>
            <p:nvPr/>
          </p:nvSpPr>
          <p:spPr>
            <a:xfrm>
              <a:off x="7487494" y="10417304"/>
              <a:ext cx="157905" cy="335992"/>
            </a:xfrm>
            <a:custGeom>
              <a:rect b="b" l="l" r="r" t="t"/>
              <a:pathLst>
                <a:path extrusionOk="0" h="518" w="243">
                  <a:moveTo>
                    <a:pt x="0" y="517"/>
                  </a:moveTo>
                  <a:lnTo>
                    <a:pt x="242" y="517"/>
                  </a:lnTo>
                  <a:lnTo>
                    <a:pt x="242" y="0"/>
                  </a:lnTo>
                  <a:lnTo>
                    <a:pt x="0" y="0"/>
                  </a:lnTo>
                  <a:lnTo>
                    <a:pt x="0" y="517"/>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21" name="Google Shape;2621;p23"/>
          <p:cNvGrpSpPr/>
          <p:nvPr/>
        </p:nvGrpSpPr>
        <p:grpSpPr>
          <a:xfrm>
            <a:off x="7739558" y="7158395"/>
            <a:ext cx="1134035" cy="4207070"/>
            <a:chOff x="7728655" y="7178004"/>
            <a:chExt cx="1134035" cy="4207070"/>
          </a:xfrm>
        </p:grpSpPr>
        <p:sp>
          <p:nvSpPr>
            <p:cNvPr id="2622" name="Google Shape;2622;p23"/>
            <p:cNvSpPr/>
            <p:nvPr/>
          </p:nvSpPr>
          <p:spPr>
            <a:xfrm>
              <a:off x="7728655" y="7178004"/>
              <a:ext cx="1134035" cy="4207070"/>
            </a:xfrm>
            <a:custGeom>
              <a:rect b="b" l="l" r="r" t="t"/>
              <a:pathLst>
                <a:path extrusionOk="0" h="6460" w="1740">
                  <a:moveTo>
                    <a:pt x="1615" y="736"/>
                  </a:moveTo>
                  <a:lnTo>
                    <a:pt x="1615" y="736"/>
                  </a:lnTo>
                  <a:cubicBezTo>
                    <a:pt x="1615" y="0"/>
                    <a:pt x="1615" y="0"/>
                    <a:pt x="1615" y="0"/>
                  </a:cubicBezTo>
                  <a:cubicBezTo>
                    <a:pt x="1368" y="0"/>
                    <a:pt x="1368" y="0"/>
                    <a:pt x="1368" y="0"/>
                  </a:cubicBezTo>
                  <a:cubicBezTo>
                    <a:pt x="1368" y="736"/>
                    <a:pt x="1368" y="736"/>
                    <a:pt x="1368" y="736"/>
                  </a:cubicBezTo>
                  <a:cubicBezTo>
                    <a:pt x="1271" y="736"/>
                    <a:pt x="1271" y="736"/>
                    <a:pt x="1271" y="736"/>
                  </a:cubicBezTo>
                  <a:cubicBezTo>
                    <a:pt x="1271" y="656"/>
                    <a:pt x="1271" y="656"/>
                    <a:pt x="1271" y="656"/>
                  </a:cubicBezTo>
                  <a:cubicBezTo>
                    <a:pt x="1271" y="472"/>
                    <a:pt x="1120" y="322"/>
                    <a:pt x="932" y="322"/>
                  </a:cubicBezTo>
                  <a:cubicBezTo>
                    <a:pt x="463" y="322"/>
                    <a:pt x="463" y="322"/>
                    <a:pt x="463" y="322"/>
                  </a:cubicBezTo>
                  <a:cubicBezTo>
                    <a:pt x="275" y="322"/>
                    <a:pt x="124" y="472"/>
                    <a:pt x="124" y="656"/>
                  </a:cubicBezTo>
                  <a:cubicBezTo>
                    <a:pt x="124" y="736"/>
                    <a:pt x="124" y="736"/>
                    <a:pt x="124" y="736"/>
                  </a:cubicBezTo>
                  <a:cubicBezTo>
                    <a:pt x="0" y="736"/>
                    <a:pt x="0" y="736"/>
                    <a:pt x="0" y="736"/>
                  </a:cubicBezTo>
                  <a:cubicBezTo>
                    <a:pt x="0" y="6459"/>
                    <a:pt x="0" y="6459"/>
                    <a:pt x="0" y="6459"/>
                  </a:cubicBezTo>
                  <a:cubicBezTo>
                    <a:pt x="1739" y="6459"/>
                    <a:pt x="1739" y="6459"/>
                    <a:pt x="1739" y="6459"/>
                  </a:cubicBezTo>
                  <a:cubicBezTo>
                    <a:pt x="1739" y="736"/>
                    <a:pt x="1739" y="736"/>
                    <a:pt x="1739" y="736"/>
                  </a:cubicBezTo>
                  <a:lnTo>
                    <a:pt x="1615" y="736"/>
                  </a:lnTo>
                  <a:close/>
                  <a:moveTo>
                    <a:pt x="560" y="6141"/>
                  </a:moveTo>
                  <a:lnTo>
                    <a:pt x="560" y="6141"/>
                  </a:lnTo>
                  <a:cubicBezTo>
                    <a:pt x="340" y="6141"/>
                    <a:pt x="340" y="6141"/>
                    <a:pt x="340" y="6141"/>
                  </a:cubicBezTo>
                  <a:cubicBezTo>
                    <a:pt x="340" y="5726"/>
                    <a:pt x="340" y="5726"/>
                    <a:pt x="340" y="5726"/>
                  </a:cubicBezTo>
                  <a:cubicBezTo>
                    <a:pt x="560" y="5726"/>
                    <a:pt x="560" y="5726"/>
                    <a:pt x="560" y="5726"/>
                  </a:cubicBezTo>
                  <a:lnTo>
                    <a:pt x="560" y="6141"/>
                  </a:lnTo>
                  <a:close/>
                  <a:moveTo>
                    <a:pt x="560" y="5511"/>
                  </a:moveTo>
                  <a:lnTo>
                    <a:pt x="560" y="5511"/>
                  </a:lnTo>
                  <a:cubicBezTo>
                    <a:pt x="340" y="5511"/>
                    <a:pt x="340" y="5511"/>
                    <a:pt x="340" y="5511"/>
                  </a:cubicBezTo>
                  <a:cubicBezTo>
                    <a:pt x="340" y="5097"/>
                    <a:pt x="340" y="5097"/>
                    <a:pt x="340" y="5097"/>
                  </a:cubicBezTo>
                  <a:cubicBezTo>
                    <a:pt x="560" y="5097"/>
                    <a:pt x="560" y="5097"/>
                    <a:pt x="560" y="5097"/>
                  </a:cubicBezTo>
                  <a:lnTo>
                    <a:pt x="560" y="5511"/>
                  </a:lnTo>
                  <a:close/>
                  <a:moveTo>
                    <a:pt x="560" y="4844"/>
                  </a:moveTo>
                  <a:lnTo>
                    <a:pt x="560" y="4844"/>
                  </a:lnTo>
                  <a:cubicBezTo>
                    <a:pt x="340" y="4844"/>
                    <a:pt x="340" y="4844"/>
                    <a:pt x="340" y="4844"/>
                  </a:cubicBezTo>
                  <a:cubicBezTo>
                    <a:pt x="340" y="4429"/>
                    <a:pt x="340" y="4429"/>
                    <a:pt x="340" y="4429"/>
                  </a:cubicBezTo>
                  <a:cubicBezTo>
                    <a:pt x="560" y="4429"/>
                    <a:pt x="560" y="4429"/>
                    <a:pt x="560" y="4429"/>
                  </a:cubicBezTo>
                  <a:lnTo>
                    <a:pt x="560" y="4844"/>
                  </a:lnTo>
                  <a:close/>
                  <a:moveTo>
                    <a:pt x="560" y="4214"/>
                  </a:moveTo>
                  <a:lnTo>
                    <a:pt x="560" y="4214"/>
                  </a:lnTo>
                  <a:cubicBezTo>
                    <a:pt x="340" y="4214"/>
                    <a:pt x="340" y="4214"/>
                    <a:pt x="340" y="4214"/>
                  </a:cubicBezTo>
                  <a:cubicBezTo>
                    <a:pt x="340" y="3794"/>
                    <a:pt x="340" y="3794"/>
                    <a:pt x="340" y="3794"/>
                  </a:cubicBezTo>
                  <a:cubicBezTo>
                    <a:pt x="560" y="3794"/>
                    <a:pt x="560" y="3794"/>
                    <a:pt x="560" y="3794"/>
                  </a:cubicBezTo>
                  <a:lnTo>
                    <a:pt x="560" y="4214"/>
                  </a:lnTo>
                  <a:close/>
                  <a:moveTo>
                    <a:pt x="560" y="3546"/>
                  </a:moveTo>
                  <a:lnTo>
                    <a:pt x="560" y="3546"/>
                  </a:lnTo>
                  <a:cubicBezTo>
                    <a:pt x="340" y="3546"/>
                    <a:pt x="340" y="3546"/>
                    <a:pt x="340" y="3546"/>
                  </a:cubicBezTo>
                  <a:cubicBezTo>
                    <a:pt x="340" y="3126"/>
                    <a:pt x="340" y="3126"/>
                    <a:pt x="340" y="3126"/>
                  </a:cubicBezTo>
                  <a:cubicBezTo>
                    <a:pt x="560" y="3126"/>
                    <a:pt x="560" y="3126"/>
                    <a:pt x="560" y="3126"/>
                  </a:cubicBezTo>
                  <a:lnTo>
                    <a:pt x="560" y="3546"/>
                  </a:lnTo>
                  <a:close/>
                  <a:moveTo>
                    <a:pt x="560" y="2911"/>
                  </a:moveTo>
                  <a:lnTo>
                    <a:pt x="560" y="2911"/>
                  </a:lnTo>
                  <a:cubicBezTo>
                    <a:pt x="340" y="2911"/>
                    <a:pt x="340" y="2911"/>
                    <a:pt x="340" y="2911"/>
                  </a:cubicBezTo>
                  <a:cubicBezTo>
                    <a:pt x="340" y="2475"/>
                    <a:pt x="340" y="2475"/>
                    <a:pt x="340" y="2475"/>
                  </a:cubicBezTo>
                  <a:cubicBezTo>
                    <a:pt x="560" y="2475"/>
                    <a:pt x="560" y="2475"/>
                    <a:pt x="560" y="2475"/>
                  </a:cubicBezTo>
                  <a:lnTo>
                    <a:pt x="560" y="2911"/>
                  </a:lnTo>
                  <a:close/>
                  <a:moveTo>
                    <a:pt x="560" y="2243"/>
                  </a:moveTo>
                  <a:lnTo>
                    <a:pt x="560" y="2243"/>
                  </a:lnTo>
                  <a:cubicBezTo>
                    <a:pt x="340" y="2243"/>
                    <a:pt x="340" y="2243"/>
                    <a:pt x="340" y="2243"/>
                  </a:cubicBezTo>
                  <a:cubicBezTo>
                    <a:pt x="340" y="1829"/>
                    <a:pt x="340" y="1829"/>
                    <a:pt x="340" y="1829"/>
                  </a:cubicBezTo>
                  <a:cubicBezTo>
                    <a:pt x="560" y="1829"/>
                    <a:pt x="560" y="1829"/>
                    <a:pt x="560" y="1829"/>
                  </a:cubicBezTo>
                  <a:lnTo>
                    <a:pt x="560" y="2243"/>
                  </a:lnTo>
                  <a:close/>
                  <a:moveTo>
                    <a:pt x="340" y="1614"/>
                  </a:moveTo>
                  <a:lnTo>
                    <a:pt x="340" y="1614"/>
                  </a:lnTo>
                  <a:cubicBezTo>
                    <a:pt x="340" y="1178"/>
                    <a:pt x="340" y="1178"/>
                    <a:pt x="340" y="1178"/>
                  </a:cubicBezTo>
                  <a:cubicBezTo>
                    <a:pt x="560" y="1178"/>
                    <a:pt x="560" y="1178"/>
                    <a:pt x="560" y="1178"/>
                  </a:cubicBezTo>
                  <a:cubicBezTo>
                    <a:pt x="560" y="1614"/>
                    <a:pt x="560" y="1614"/>
                    <a:pt x="560" y="1614"/>
                  </a:cubicBezTo>
                  <a:lnTo>
                    <a:pt x="340" y="1614"/>
                  </a:lnTo>
                  <a:close/>
                  <a:moveTo>
                    <a:pt x="980" y="6141"/>
                  </a:moveTo>
                  <a:lnTo>
                    <a:pt x="980" y="6141"/>
                  </a:lnTo>
                  <a:cubicBezTo>
                    <a:pt x="754" y="6141"/>
                    <a:pt x="754" y="6141"/>
                    <a:pt x="754" y="6141"/>
                  </a:cubicBezTo>
                  <a:cubicBezTo>
                    <a:pt x="754" y="5726"/>
                    <a:pt x="754" y="5726"/>
                    <a:pt x="754" y="5726"/>
                  </a:cubicBezTo>
                  <a:cubicBezTo>
                    <a:pt x="980" y="5726"/>
                    <a:pt x="980" y="5726"/>
                    <a:pt x="980" y="5726"/>
                  </a:cubicBezTo>
                  <a:lnTo>
                    <a:pt x="980" y="6141"/>
                  </a:lnTo>
                  <a:close/>
                  <a:moveTo>
                    <a:pt x="980" y="5511"/>
                  </a:moveTo>
                  <a:lnTo>
                    <a:pt x="980" y="5511"/>
                  </a:lnTo>
                  <a:cubicBezTo>
                    <a:pt x="754" y="5511"/>
                    <a:pt x="754" y="5511"/>
                    <a:pt x="754" y="5511"/>
                  </a:cubicBezTo>
                  <a:cubicBezTo>
                    <a:pt x="754" y="5097"/>
                    <a:pt x="754" y="5097"/>
                    <a:pt x="754" y="5097"/>
                  </a:cubicBezTo>
                  <a:cubicBezTo>
                    <a:pt x="980" y="5097"/>
                    <a:pt x="980" y="5097"/>
                    <a:pt x="980" y="5097"/>
                  </a:cubicBezTo>
                  <a:lnTo>
                    <a:pt x="980" y="5511"/>
                  </a:lnTo>
                  <a:close/>
                  <a:moveTo>
                    <a:pt x="980" y="4844"/>
                  </a:moveTo>
                  <a:lnTo>
                    <a:pt x="980" y="4844"/>
                  </a:lnTo>
                  <a:cubicBezTo>
                    <a:pt x="754" y="4844"/>
                    <a:pt x="754" y="4844"/>
                    <a:pt x="754" y="4844"/>
                  </a:cubicBezTo>
                  <a:cubicBezTo>
                    <a:pt x="754" y="4429"/>
                    <a:pt x="754" y="4429"/>
                    <a:pt x="754" y="4429"/>
                  </a:cubicBezTo>
                  <a:cubicBezTo>
                    <a:pt x="980" y="4429"/>
                    <a:pt x="980" y="4429"/>
                    <a:pt x="980" y="4429"/>
                  </a:cubicBezTo>
                  <a:lnTo>
                    <a:pt x="980" y="4844"/>
                  </a:lnTo>
                  <a:close/>
                  <a:moveTo>
                    <a:pt x="980" y="4214"/>
                  </a:moveTo>
                  <a:lnTo>
                    <a:pt x="980" y="4214"/>
                  </a:lnTo>
                  <a:cubicBezTo>
                    <a:pt x="754" y="4214"/>
                    <a:pt x="754" y="4214"/>
                    <a:pt x="754" y="4214"/>
                  </a:cubicBezTo>
                  <a:cubicBezTo>
                    <a:pt x="754" y="3794"/>
                    <a:pt x="754" y="3794"/>
                    <a:pt x="754" y="3794"/>
                  </a:cubicBezTo>
                  <a:cubicBezTo>
                    <a:pt x="980" y="3794"/>
                    <a:pt x="980" y="3794"/>
                    <a:pt x="980" y="3794"/>
                  </a:cubicBezTo>
                  <a:lnTo>
                    <a:pt x="980" y="4214"/>
                  </a:lnTo>
                  <a:close/>
                  <a:moveTo>
                    <a:pt x="980" y="3546"/>
                  </a:moveTo>
                  <a:lnTo>
                    <a:pt x="980" y="3546"/>
                  </a:lnTo>
                  <a:cubicBezTo>
                    <a:pt x="754" y="3546"/>
                    <a:pt x="754" y="3546"/>
                    <a:pt x="754" y="3546"/>
                  </a:cubicBezTo>
                  <a:cubicBezTo>
                    <a:pt x="754" y="3126"/>
                    <a:pt x="754" y="3126"/>
                    <a:pt x="754" y="3126"/>
                  </a:cubicBezTo>
                  <a:cubicBezTo>
                    <a:pt x="980" y="3126"/>
                    <a:pt x="980" y="3126"/>
                    <a:pt x="980" y="3126"/>
                  </a:cubicBezTo>
                  <a:lnTo>
                    <a:pt x="980" y="3546"/>
                  </a:lnTo>
                  <a:close/>
                  <a:moveTo>
                    <a:pt x="980" y="2911"/>
                  </a:moveTo>
                  <a:lnTo>
                    <a:pt x="980" y="2911"/>
                  </a:lnTo>
                  <a:cubicBezTo>
                    <a:pt x="754" y="2911"/>
                    <a:pt x="754" y="2911"/>
                    <a:pt x="754" y="2911"/>
                  </a:cubicBezTo>
                  <a:cubicBezTo>
                    <a:pt x="754" y="2475"/>
                    <a:pt x="754" y="2475"/>
                    <a:pt x="754" y="2475"/>
                  </a:cubicBezTo>
                  <a:cubicBezTo>
                    <a:pt x="980" y="2475"/>
                    <a:pt x="980" y="2475"/>
                    <a:pt x="980" y="2475"/>
                  </a:cubicBezTo>
                  <a:lnTo>
                    <a:pt x="980" y="2911"/>
                  </a:lnTo>
                  <a:close/>
                  <a:moveTo>
                    <a:pt x="980" y="2243"/>
                  </a:moveTo>
                  <a:lnTo>
                    <a:pt x="980" y="2243"/>
                  </a:lnTo>
                  <a:cubicBezTo>
                    <a:pt x="754" y="2243"/>
                    <a:pt x="754" y="2243"/>
                    <a:pt x="754" y="2243"/>
                  </a:cubicBezTo>
                  <a:cubicBezTo>
                    <a:pt x="754" y="1829"/>
                    <a:pt x="754" y="1829"/>
                    <a:pt x="754" y="1829"/>
                  </a:cubicBezTo>
                  <a:cubicBezTo>
                    <a:pt x="980" y="1829"/>
                    <a:pt x="980" y="1829"/>
                    <a:pt x="980" y="1829"/>
                  </a:cubicBezTo>
                  <a:lnTo>
                    <a:pt x="980" y="2243"/>
                  </a:lnTo>
                  <a:close/>
                  <a:moveTo>
                    <a:pt x="754" y="1614"/>
                  </a:moveTo>
                  <a:lnTo>
                    <a:pt x="754" y="1614"/>
                  </a:lnTo>
                  <a:cubicBezTo>
                    <a:pt x="754" y="1178"/>
                    <a:pt x="754" y="1178"/>
                    <a:pt x="754" y="1178"/>
                  </a:cubicBezTo>
                  <a:cubicBezTo>
                    <a:pt x="980" y="1178"/>
                    <a:pt x="980" y="1178"/>
                    <a:pt x="980" y="1178"/>
                  </a:cubicBezTo>
                  <a:cubicBezTo>
                    <a:pt x="980" y="1614"/>
                    <a:pt x="980" y="1614"/>
                    <a:pt x="980" y="1614"/>
                  </a:cubicBezTo>
                  <a:lnTo>
                    <a:pt x="754" y="1614"/>
                  </a:lnTo>
                  <a:close/>
                  <a:moveTo>
                    <a:pt x="1422" y="6141"/>
                  </a:moveTo>
                  <a:lnTo>
                    <a:pt x="1422" y="6141"/>
                  </a:lnTo>
                  <a:cubicBezTo>
                    <a:pt x="1174" y="6141"/>
                    <a:pt x="1174" y="6141"/>
                    <a:pt x="1174" y="6141"/>
                  </a:cubicBezTo>
                  <a:cubicBezTo>
                    <a:pt x="1174" y="5726"/>
                    <a:pt x="1174" y="5726"/>
                    <a:pt x="1174" y="5726"/>
                  </a:cubicBezTo>
                  <a:cubicBezTo>
                    <a:pt x="1422" y="5726"/>
                    <a:pt x="1422" y="5726"/>
                    <a:pt x="1422" y="5726"/>
                  </a:cubicBezTo>
                  <a:lnTo>
                    <a:pt x="1422" y="6141"/>
                  </a:lnTo>
                  <a:close/>
                  <a:moveTo>
                    <a:pt x="1422" y="5511"/>
                  </a:moveTo>
                  <a:lnTo>
                    <a:pt x="1422" y="5511"/>
                  </a:lnTo>
                  <a:cubicBezTo>
                    <a:pt x="1174" y="5511"/>
                    <a:pt x="1174" y="5511"/>
                    <a:pt x="1174" y="5511"/>
                  </a:cubicBezTo>
                  <a:cubicBezTo>
                    <a:pt x="1174" y="5097"/>
                    <a:pt x="1174" y="5097"/>
                    <a:pt x="1174" y="5097"/>
                  </a:cubicBezTo>
                  <a:cubicBezTo>
                    <a:pt x="1422" y="5097"/>
                    <a:pt x="1422" y="5097"/>
                    <a:pt x="1422" y="5097"/>
                  </a:cubicBezTo>
                  <a:lnTo>
                    <a:pt x="1422" y="5511"/>
                  </a:lnTo>
                  <a:close/>
                  <a:moveTo>
                    <a:pt x="1422" y="4844"/>
                  </a:moveTo>
                  <a:lnTo>
                    <a:pt x="1422" y="4844"/>
                  </a:lnTo>
                  <a:cubicBezTo>
                    <a:pt x="1174" y="4844"/>
                    <a:pt x="1174" y="4844"/>
                    <a:pt x="1174" y="4844"/>
                  </a:cubicBezTo>
                  <a:cubicBezTo>
                    <a:pt x="1174" y="4429"/>
                    <a:pt x="1174" y="4429"/>
                    <a:pt x="1174" y="4429"/>
                  </a:cubicBezTo>
                  <a:cubicBezTo>
                    <a:pt x="1422" y="4429"/>
                    <a:pt x="1422" y="4429"/>
                    <a:pt x="1422" y="4429"/>
                  </a:cubicBezTo>
                  <a:lnTo>
                    <a:pt x="1422" y="4844"/>
                  </a:lnTo>
                  <a:close/>
                  <a:moveTo>
                    <a:pt x="1422" y="4214"/>
                  </a:moveTo>
                  <a:lnTo>
                    <a:pt x="1422" y="4214"/>
                  </a:lnTo>
                  <a:cubicBezTo>
                    <a:pt x="1174" y="4214"/>
                    <a:pt x="1174" y="4214"/>
                    <a:pt x="1174" y="4214"/>
                  </a:cubicBezTo>
                  <a:cubicBezTo>
                    <a:pt x="1174" y="3794"/>
                    <a:pt x="1174" y="3794"/>
                    <a:pt x="1174" y="3794"/>
                  </a:cubicBezTo>
                  <a:cubicBezTo>
                    <a:pt x="1422" y="3794"/>
                    <a:pt x="1422" y="3794"/>
                    <a:pt x="1422" y="3794"/>
                  </a:cubicBezTo>
                  <a:lnTo>
                    <a:pt x="1422" y="4214"/>
                  </a:lnTo>
                  <a:close/>
                  <a:moveTo>
                    <a:pt x="1422" y="3546"/>
                  </a:moveTo>
                  <a:lnTo>
                    <a:pt x="1422" y="3546"/>
                  </a:lnTo>
                  <a:cubicBezTo>
                    <a:pt x="1174" y="3546"/>
                    <a:pt x="1174" y="3546"/>
                    <a:pt x="1174" y="3546"/>
                  </a:cubicBezTo>
                  <a:cubicBezTo>
                    <a:pt x="1174" y="3126"/>
                    <a:pt x="1174" y="3126"/>
                    <a:pt x="1174" y="3126"/>
                  </a:cubicBezTo>
                  <a:cubicBezTo>
                    <a:pt x="1422" y="3126"/>
                    <a:pt x="1422" y="3126"/>
                    <a:pt x="1422" y="3126"/>
                  </a:cubicBezTo>
                  <a:lnTo>
                    <a:pt x="1422" y="3546"/>
                  </a:lnTo>
                  <a:close/>
                  <a:moveTo>
                    <a:pt x="1422" y="2911"/>
                  </a:moveTo>
                  <a:lnTo>
                    <a:pt x="1422" y="2911"/>
                  </a:lnTo>
                  <a:cubicBezTo>
                    <a:pt x="1174" y="2911"/>
                    <a:pt x="1174" y="2911"/>
                    <a:pt x="1174" y="2911"/>
                  </a:cubicBezTo>
                  <a:cubicBezTo>
                    <a:pt x="1174" y="2475"/>
                    <a:pt x="1174" y="2475"/>
                    <a:pt x="1174" y="2475"/>
                  </a:cubicBezTo>
                  <a:cubicBezTo>
                    <a:pt x="1422" y="2475"/>
                    <a:pt x="1422" y="2475"/>
                    <a:pt x="1422" y="2475"/>
                  </a:cubicBezTo>
                  <a:lnTo>
                    <a:pt x="1422" y="2911"/>
                  </a:lnTo>
                  <a:close/>
                  <a:moveTo>
                    <a:pt x="1422" y="2243"/>
                  </a:moveTo>
                  <a:lnTo>
                    <a:pt x="1422" y="2243"/>
                  </a:lnTo>
                  <a:cubicBezTo>
                    <a:pt x="1174" y="2243"/>
                    <a:pt x="1174" y="2243"/>
                    <a:pt x="1174" y="2243"/>
                  </a:cubicBezTo>
                  <a:cubicBezTo>
                    <a:pt x="1174" y="1829"/>
                    <a:pt x="1174" y="1829"/>
                    <a:pt x="1174" y="1829"/>
                  </a:cubicBezTo>
                  <a:cubicBezTo>
                    <a:pt x="1422" y="1829"/>
                    <a:pt x="1422" y="1829"/>
                    <a:pt x="1422" y="1829"/>
                  </a:cubicBezTo>
                  <a:lnTo>
                    <a:pt x="1422" y="2243"/>
                  </a:lnTo>
                  <a:close/>
                  <a:moveTo>
                    <a:pt x="1422" y="1614"/>
                  </a:moveTo>
                  <a:lnTo>
                    <a:pt x="1422" y="1614"/>
                  </a:lnTo>
                  <a:cubicBezTo>
                    <a:pt x="1174" y="1614"/>
                    <a:pt x="1174" y="1614"/>
                    <a:pt x="1174" y="1614"/>
                  </a:cubicBezTo>
                  <a:cubicBezTo>
                    <a:pt x="1174" y="1178"/>
                    <a:pt x="1174" y="1178"/>
                    <a:pt x="1174" y="1178"/>
                  </a:cubicBezTo>
                  <a:cubicBezTo>
                    <a:pt x="1422" y="1178"/>
                    <a:pt x="1422" y="1178"/>
                    <a:pt x="1422" y="1178"/>
                  </a:cubicBezTo>
                  <a:lnTo>
                    <a:pt x="1422" y="1614"/>
                  </a:lnTo>
                  <a:close/>
                </a:path>
              </a:pathLst>
            </a:custGeom>
            <a:solidFill>
              <a:schemeClr val="accent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3" name="Google Shape;2623;p23"/>
            <p:cNvSpPr/>
            <p:nvPr/>
          </p:nvSpPr>
          <p:spPr>
            <a:xfrm>
              <a:off x="7949721" y="7947626"/>
              <a:ext cx="143548" cy="284301"/>
            </a:xfrm>
            <a:custGeom>
              <a:rect b="b" l="l" r="r" t="t"/>
              <a:pathLst>
                <a:path extrusionOk="0" h="437" w="221">
                  <a:moveTo>
                    <a:pt x="220" y="0"/>
                  </a:moveTo>
                  <a:lnTo>
                    <a:pt x="0" y="0"/>
                  </a:lnTo>
                  <a:lnTo>
                    <a:pt x="0" y="436"/>
                  </a:lnTo>
                  <a:lnTo>
                    <a:pt x="220" y="436"/>
                  </a:lnTo>
                  <a:lnTo>
                    <a:pt x="220"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4" name="Google Shape;2624;p23"/>
            <p:cNvSpPr/>
            <p:nvPr/>
          </p:nvSpPr>
          <p:spPr>
            <a:xfrm>
              <a:off x="8219591" y="7947626"/>
              <a:ext cx="146419" cy="284301"/>
            </a:xfrm>
            <a:custGeom>
              <a:rect b="b" l="l" r="r" t="t"/>
              <a:pathLst>
                <a:path extrusionOk="0" h="437" w="227">
                  <a:moveTo>
                    <a:pt x="226" y="0"/>
                  </a:moveTo>
                  <a:lnTo>
                    <a:pt x="0" y="0"/>
                  </a:lnTo>
                  <a:lnTo>
                    <a:pt x="0" y="436"/>
                  </a:lnTo>
                  <a:lnTo>
                    <a:pt x="226" y="436"/>
                  </a:lnTo>
                  <a:lnTo>
                    <a:pt x="226"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5" name="Google Shape;2625;p23"/>
            <p:cNvSpPr/>
            <p:nvPr/>
          </p:nvSpPr>
          <p:spPr>
            <a:xfrm>
              <a:off x="8492333" y="7947626"/>
              <a:ext cx="160774" cy="284301"/>
            </a:xfrm>
            <a:custGeom>
              <a:rect b="b" l="l" r="r" t="t"/>
              <a:pathLst>
                <a:path extrusionOk="0" h="437" w="249">
                  <a:moveTo>
                    <a:pt x="0" y="0"/>
                  </a:moveTo>
                  <a:lnTo>
                    <a:pt x="0" y="436"/>
                  </a:lnTo>
                  <a:lnTo>
                    <a:pt x="248" y="436"/>
                  </a:lnTo>
                  <a:lnTo>
                    <a:pt x="248" y="0"/>
                  </a:lnTo>
                  <a:lnTo>
                    <a:pt x="0" y="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6" name="Google Shape;2626;p23"/>
            <p:cNvSpPr/>
            <p:nvPr/>
          </p:nvSpPr>
          <p:spPr>
            <a:xfrm>
              <a:off x="7949721" y="8369770"/>
              <a:ext cx="143548" cy="269941"/>
            </a:xfrm>
            <a:custGeom>
              <a:rect b="b" l="l" r="r" t="t"/>
              <a:pathLst>
                <a:path extrusionOk="0" h="415" w="221">
                  <a:moveTo>
                    <a:pt x="0" y="414"/>
                  </a:moveTo>
                  <a:lnTo>
                    <a:pt x="220" y="414"/>
                  </a:lnTo>
                  <a:lnTo>
                    <a:pt x="220" y="0"/>
                  </a:lnTo>
                  <a:lnTo>
                    <a:pt x="0" y="0"/>
                  </a:lnTo>
                  <a:lnTo>
                    <a:pt x="0" y="41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7" name="Google Shape;2627;p23"/>
            <p:cNvSpPr/>
            <p:nvPr/>
          </p:nvSpPr>
          <p:spPr>
            <a:xfrm>
              <a:off x="8219591" y="8369770"/>
              <a:ext cx="146419" cy="269941"/>
            </a:xfrm>
            <a:custGeom>
              <a:rect b="b" l="l" r="r" t="t"/>
              <a:pathLst>
                <a:path extrusionOk="0" h="415" w="227">
                  <a:moveTo>
                    <a:pt x="0" y="414"/>
                  </a:moveTo>
                  <a:lnTo>
                    <a:pt x="226" y="414"/>
                  </a:lnTo>
                  <a:lnTo>
                    <a:pt x="226" y="0"/>
                  </a:lnTo>
                  <a:lnTo>
                    <a:pt x="0" y="0"/>
                  </a:lnTo>
                  <a:lnTo>
                    <a:pt x="0" y="41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8" name="Google Shape;2628;p23"/>
            <p:cNvSpPr/>
            <p:nvPr/>
          </p:nvSpPr>
          <p:spPr>
            <a:xfrm>
              <a:off x="8492333" y="8369770"/>
              <a:ext cx="160774" cy="269941"/>
            </a:xfrm>
            <a:custGeom>
              <a:rect b="b" l="l" r="r" t="t"/>
              <a:pathLst>
                <a:path extrusionOk="0" h="415" w="249">
                  <a:moveTo>
                    <a:pt x="0" y="414"/>
                  </a:moveTo>
                  <a:lnTo>
                    <a:pt x="248" y="414"/>
                  </a:lnTo>
                  <a:lnTo>
                    <a:pt x="248" y="0"/>
                  </a:lnTo>
                  <a:lnTo>
                    <a:pt x="0" y="0"/>
                  </a:lnTo>
                  <a:lnTo>
                    <a:pt x="0" y="41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9" name="Google Shape;2629;p23"/>
            <p:cNvSpPr/>
            <p:nvPr/>
          </p:nvSpPr>
          <p:spPr>
            <a:xfrm>
              <a:off x="7949721" y="8791912"/>
              <a:ext cx="143548" cy="284301"/>
            </a:xfrm>
            <a:custGeom>
              <a:rect b="b" l="l" r="r" t="t"/>
              <a:pathLst>
                <a:path extrusionOk="0" h="437" w="221">
                  <a:moveTo>
                    <a:pt x="0" y="436"/>
                  </a:moveTo>
                  <a:lnTo>
                    <a:pt x="220" y="436"/>
                  </a:lnTo>
                  <a:lnTo>
                    <a:pt x="220" y="0"/>
                  </a:lnTo>
                  <a:lnTo>
                    <a:pt x="0" y="0"/>
                  </a:lnTo>
                  <a:lnTo>
                    <a:pt x="0" y="43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0" name="Google Shape;2630;p23"/>
            <p:cNvSpPr/>
            <p:nvPr/>
          </p:nvSpPr>
          <p:spPr>
            <a:xfrm>
              <a:off x="8219591" y="8791912"/>
              <a:ext cx="146419" cy="284301"/>
            </a:xfrm>
            <a:custGeom>
              <a:rect b="b" l="l" r="r" t="t"/>
              <a:pathLst>
                <a:path extrusionOk="0" h="437" w="227">
                  <a:moveTo>
                    <a:pt x="0" y="436"/>
                  </a:moveTo>
                  <a:lnTo>
                    <a:pt x="226" y="436"/>
                  </a:lnTo>
                  <a:lnTo>
                    <a:pt x="226" y="0"/>
                  </a:lnTo>
                  <a:lnTo>
                    <a:pt x="0" y="0"/>
                  </a:lnTo>
                  <a:lnTo>
                    <a:pt x="0" y="43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1" name="Google Shape;2631;p23"/>
            <p:cNvSpPr/>
            <p:nvPr/>
          </p:nvSpPr>
          <p:spPr>
            <a:xfrm>
              <a:off x="8492333" y="8791912"/>
              <a:ext cx="160774" cy="284301"/>
            </a:xfrm>
            <a:custGeom>
              <a:rect b="b" l="l" r="r" t="t"/>
              <a:pathLst>
                <a:path extrusionOk="0" h="437" w="249">
                  <a:moveTo>
                    <a:pt x="0" y="436"/>
                  </a:moveTo>
                  <a:lnTo>
                    <a:pt x="248" y="436"/>
                  </a:lnTo>
                  <a:lnTo>
                    <a:pt x="248" y="0"/>
                  </a:lnTo>
                  <a:lnTo>
                    <a:pt x="0" y="0"/>
                  </a:lnTo>
                  <a:lnTo>
                    <a:pt x="0" y="436"/>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2" name="Google Shape;2632;p23"/>
            <p:cNvSpPr/>
            <p:nvPr/>
          </p:nvSpPr>
          <p:spPr>
            <a:xfrm>
              <a:off x="7949721" y="9214054"/>
              <a:ext cx="143548" cy="272812"/>
            </a:xfrm>
            <a:custGeom>
              <a:rect b="b" l="l" r="r" t="t"/>
              <a:pathLst>
                <a:path extrusionOk="0" h="421" w="221">
                  <a:moveTo>
                    <a:pt x="0" y="420"/>
                  </a:moveTo>
                  <a:lnTo>
                    <a:pt x="220" y="420"/>
                  </a:lnTo>
                  <a:lnTo>
                    <a:pt x="220" y="0"/>
                  </a:lnTo>
                  <a:lnTo>
                    <a:pt x="0" y="0"/>
                  </a:lnTo>
                  <a:lnTo>
                    <a:pt x="0" y="42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3" name="Google Shape;2633;p23"/>
            <p:cNvSpPr/>
            <p:nvPr/>
          </p:nvSpPr>
          <p:spPr>
            <a:xfrm>
              <a:off x="8219591" y="9214054"/>
              <a:ext cx="146419" cy="272812"/>
            </a:xfrm>
            <a:custGeom>
              <a:rect b="b" l="l" r="r" t="t"/>
              <a:pathLst>
                <a:path extrusionOk="0" h="421" w="227">
                  <a:moveTo>
                    <a:pt x="0" y="420"/>
                  </a:moveTo>
                  <a:lnTo>
                    <a:pt x="226" y="420"/>
                  </a:lnTo>
                  <a:lnTo>
                    <a:pt x="226" y="0"/>
                  </a:lnTo>
                  <a:lnTo>
                    <a:pt x="0" y="0"/>
                  </a:lnTo>
                  <a:lnTo>
                    <a:pt x="0" y="42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4" name="Google Shape;2634;p23"/>
            <p:cNvSpPr/>
            <p:nvPr/>
          </p:nvSpPr>
          <p:spPr>
            <a:xfrm>
              <a:off x="8492333" y="9214054"/>
              <a:ext cx="160774" cy="272812"/>
            </a:xfrm>
            <a:custGeom>
              <a:rect b="b" l="l" r="r" t="t"/>
              <a:pathLst>
                <a:path extrusionOk="0" h="421" w="249">
                  <a:moveTo>
                    <a:pt x="0" y="420"/>
                  </a:moveTo>
                  <a:lnTo>
                    <a:pt x="248" y="420"/>
                  </a:lnTo>
                  <a:lnTo>
                    <a:pt x="248" y="0"/>
                  </a:lnTo>
                  <a:lnTo>
                    <a:pt x="0" y="0"/>
                  </a:lnTo>
                  <a:lnTo>
                    <a:pt x="0" y="42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5" name="Google Shape;2635;p23"/>
            <p:cNvSpPr/>
            <p:nvPr/>
          </p:nvSpPr>
          <p:spPr>
            <a:xfrm>
              <a:off x="7949721" y="9650556"/>
              <a:ext cx="143548" cy="272812"/>
            </a:xfrm>
            <a:custGeom>
              <a:rect b="b" l="l" r="r" t="t"/>
              <a:pathLst>
                <a:path extrusionOk="0" h="421" w="221">
                  <a:moveTo>
                    <a:pt x="0" y="420"/>
                  </a:moveTo>
                  <a:lnTo>
                    <a:pt x="220" y="420"/>
                  </a:lnTo>
                  <a:lnTo>
                    <a:pt x="220" y="0"/>
                  </a:lnTo>
                  <a:lnTo>
                    <a:pt x="0" y="0"/>
                  </a:lnTo>
                  <a:lnTo>
                    <a:pt x="0" y="42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6" name="Google Shape;2636;p23"/>
            <p:cNvSpPr/>
            <p:nvPr/>
          </p:nvSpPr>
          <p:spPr>
            <a:xfrm>
              <a:off x="8219591" y="9650556"/>
              <a:ext cx="146419" cy="272812"/>
            </a:xfrm>
            <a:custGeom>
              <a:rect b="b" l="l" r="r" t="t"/>
              <a:pathLst>
                <a:path extrusionOk="0" h="421" w="227">
                  <a:moveTo>
                    <a:pt x="0" y="420"/>
                  </a:moveTo>
                  <a:lnTo>
                    <a:pt x="226" y="420"/>
                  </a:lnTo>
                  <a:lnTo>
                    <a:pt x="226" y="0"/>
                  </a:lnTo>
                  <a:lnTo>
                    <a:pt x="0" y="0"/>
                  </a:lnTo>
                  <a:lnTo>
                    <a:pt x="0" y="42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7" name="Google Shape;2637;p23"/>
            <p:cNvSpPr/>
            <p:nvPr/>
          </p:nvSpPr>
          <p:spPr>
            <a:xfrm>
              <a:off x="8492333" y="9650556"/>
              <a:ext cx="160774" cy="272812"/>
            </a:xfrm>
            <a:custGeom>
              <a:rect b="b" l="l" r="r" t="t"/>
              <a:pathLst>
                <a:path extrusionOk="0" h="421" w="249">
                  <a:moveTo>
                    <a:pt x="0" y="420"/>
                  </a:moveTo>
                  <a:lnTo>
                    <a:pt x="248" y="420"/>
                  </a:lnTo>
                  <a:lnTo>
                    <a:pt x="248" y="0"/>
                  </a:lnTo>
                  <a:lnTo>
                    <a:pt x="0" y="0"/>
                  </a:lnTo>
                  <a:lnTo>
                    <a:pt x="0" y="420"/>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8" name="Google Shape;2638;p23"/>
            <p:cNvSpPr/>
            <p:nvPr/>
          </p:nvSpPr>
          <p:spPr>
            <a:xfrm>
              <a:off x="7949721" y="10064084"/>
              <a:ext cx="143548" cy="269941"/>
            </a:xfrm>
            <a:custGeom>
              <a:rect b="b" l="l" r="r" t="t"/>
              <a:pathLst>
                <a:path extrusionOk="0" h="416" w="221">
                  <a:moveTo>
                    <a:pt x="0" y="415"/>
                  </a:moveTo>
                  <a:lnTo>
                    <a:pt x="220" y="415"/>
                  </a:lnTo>
                  <a:lnTo>
                    <a:pt x="220" y="0"/>
                  </a:lnTo>
                  <a:lnTo>
                    <a:pt x="0" y="0"/>
                  </a:lnTo>
                  <a:lnTo>
                    <a:pt x="0" y="41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9" name="Google Shape;2639;p23"/>
            <p:cNvSpPr/>
            <p:nvPr/>
          </p:nvSpPr>
          <p:spPr>
            <a:xfrm>
              <a:off x="8219591" y="10064084"/>
              <a:ext cx="146419" cy="269941"/>
            </a:xfrm>
            <a:custGeom>
              <a:rect b="b" l="l" r="r" t="t"/>
              <a:pathLst>
                <a:path extrusionOk="0" h="416" w="227">
                  <a:moveTo>
                    <a:pt x="0" y="415"/>
                  </a:moveTo>
                  <a:lnTo>
                    <a:pt x="226" y="415"/>
                  </a:lnTo>
                  <a:lnTo>
                    <a:pt x="226" y="0"/>
                  </a:lnTo>
                  <a:lnTo>
                    <a:pt x="0" y="0"/>
                  </a:lnTo>
                  <a:lnTo>
                    <a:pt x="0" y="41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0" name="Google Shape;2640;p23"/>
            <p:cNvSpPr/>
            <p:nvPr/>
          </p:nvSpPr>
          <p:spPr>
            <a:xfrm>
              <a:off x="8492333" y="10064084"/>
              <a:ext cx="160774" cy="269941"/>
            </a:xfrm>
            <a:custGeom>
              <a:rect b="b" l="l" r="r" t="t"/>
              <a:pathLst>
                <a:path extrusionOk="0" h="416" w="249">
                  <a:moveTo>
                    <a:pt x="0" y="415"/>
                  </a:moveTo>
                  <a:lnTo>
                    <a:pt x="248" y="415"/>
                  </a:lnTo>
                  <a:lnTo>
                    <a:pt x="248" y="0"/>
                  </a:lnTo>
                  <a:lnTo>
                    <a:pt x="0" y="0"/>
                  </a:lnTo>
                  <a:lnTo>
                    <a:pt x="0" y="41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1" name="Google Shape;2641;p23"/>
            <p:cNvSpPr/>
            <p:nvPr/>
          </p:nvSpPr>
          <p:spPr>
            <a:xfrm>
              <a:off x="7949721" y="10497713"/>
              <a:ext cx="143548" cy="269941"/>
            </a:xfrm>
            <a:custGeom>
              <a:rect b="b" l="l" r="r" t="t"/>
              <a:pathLst>
                <a:path extrusionOk="0" h="415" w="221">
                  <a:moveTo>
                    <a:pt x="0" y="414"/>
                  </a:moveTo>
                  <a:lnTo>
                    <a:pt x="220" y="414"/>
                  </a:lnTo>
                  <a:lnTo>
                    <a:pt x="220" y="0"/>
                  </a:lnTo>
                  <a:lnTo>
                    <a:pt x="0" y="0"/>
                  </a:lnTo>
                  <a:lnTo>
                    <a:pt x="0" y="41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2" name="Google Shape;2642;p23"/>
            <p:cNvSpPr/>
            <p:nvPr/>
          </p:nvSpPr>
          <p:spPr>
            <a:xfrm>
              <a:off x="8219591" y="10497713"/>
              <a:ext cx="146419" cy="269941"/>
            </a:xfrm>
            <a:custGeom>
              <a:rect b="b" l="l" r="r" t="t"/>
              <a:pathLst>
                <a:path extrusionOk="0" h="415" w="227">
                  <a:moveTo>
                    <a:pt x="0" y="414"/>
                  </a:moveTo>
                  <a:lnTo>
                    <a:pt x="226" y="414"/>
                  </a:lnTo>
                  <a:lnTo>
                    <a:pt x="226" y="0"/>
                  </a:lnTo>
                  <a:lnTo>
                    <a:pt x="0" y="0"/>
                  </a:lnTo>
                  <a:lnTo>
                    <a:pt x="0" y="41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3" name="Google Shape;2643;p23"/>
            <p:cNvSpPr/>
            <p:nvPr/>
          </p:nvSpPr>
          <p:spPr>
            <a:xfrm>
              <a:off x="8492333" y="10497713"/>
              <a:ext cx="160774" cy="269941"/>
            </a:xfrm>
            <a:custGeom>
              <a:rect b="b" l="l" r="r" t="t"/>
              <a:pathLst>
                <a:path extrusionOk="0" h="415" w="249">
                  <a:moveTo>
                    <a:pt x="0" y="414"/>
                  </a:moveTo>
                  <a:lnTo>
                    <a:pt x="248" y="414"/>
                  </a:lnTo>
                  <a:lnTo>
                    <a:pt x="248" y="0"/>
                  </a:lnTo>
                  <a:lnTo>
                    <a:pt x="0" y="0"/>
                  </a:lnTo>
                  <a:lnTo>
                    <a:pt x="0" y="414"/>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4" name="Google Shape;2644;p23"/>
            <p:cNvSpPr/>
            <p:nvPr/>
          </p:nvSpPr>
          <p:spPr>
            <a:xfrm>
              <a:off x="7949721" y="10908370"/>
              <a:ext cx="143548" cy="269941"/>
            </a:xfrm>
            <a:custGeom>
              <a:rect b="b" l="l" r="r" t="t"/>
              <a:pathLst>
                <a:path extrusionOk="0" h="416" w="221">
                  <a:moveTo>
                    <a:pt x="0" y="415"/>
                  </a:moveTo>
                  <a:lnTo>
                    <a:pt x="220" y="415"/>
                  </a:lnTo>
                  <a:lnTo>
                    <a:pt x="220" y="0"/>
                  </a:lnTo>
                  <a:lnTo>
                    <a:pt x="0" y="0"/>
                  </a:lnTo>
                  <a:lnTo>
                    <a:pt x="0" y="41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5" name="Google Shape;2645;p23"/>
            <p:cNvSpPr/>
            <p:nvPr/>
          </p:nvSpPr>
          <p:spPr>
            <a:xfrm>
              <a:off x="8219591" y="10908370"/>
              <a:ext cx="146419" cy="269941"/>
            </a:xfrm>
            <a:custGeom>
              <a:rect b="b" l="l" r="r" t="t"/>
              <a:pathLst>
                <a:path extrusionOk="0" h="416" w="227">
                  <a:moveTo>
                    <a:pt x="0" y="415"/>
                  </a:moveTo>
                  <a:lnTo>
                    <a:pt x="226" y="415"/>
                  </a:lnTo>
                  <a:lnTo>
                    <a:pt x="226" y="0"/>
                  </a:lnTo>
                  <a:lnTo>
                    <a:pt x="0" y="0"/>
                  </a:lnTo>
                  <a:lnTo>
                    <a:pt x="0" y="41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6" name="Google Shape;2646;p23"/>
            <p:cNvSpPr/>
            <p:nvPr/>
          </p:nvSpPr>
          <p:spPr>
            <a:xfrm>
              <a:off x="8492333" y="10908370"/>
              <a:ext cx="160774" cy="269941"/>
            </a:xfrm>
            <a:custGeom>
              <a:rect b="b" l="l" r="r" t="t"/>
              <a:pathLst>
                <a:path extrusionOk="0" h="416" w="249">
                  <a:moveTo>
                    <a:pt x="0" y="415"/>
                  </a:moveTo>
                  <a:lnTo>
                    <a:pt x="248" y="415"/>
                  </a:lnTo>
                  <a:lnTo>
                    <a:pt x="248" y="0"/>
                  </a:lnTo>
                  <a:lnTo>
                    <a:pt x="0" y="0"/>
                  </a:lnTo>
                  <a:lnTo>
                    <a:pt x="0" y="41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47" name="Google Shape;2647;p23"/>
          <p:cNvGrpSpPr/>
          <p:nvPr/>
        </p:nvGrpSpPr>
        <p:grpSpPr>
          <a:xfrm flipH="1">
            <a:off x="16898693" y="11970187"/>
            <a:ext cx="1149016" cy="749066"/>
            <a:chOff x="19166313" y="11957569"/>
            <a:chExt cx="1151836" cy="749066"/>
          </a:xfrm>
        </p:grpSpPr>
        <p:sp>
          <p:nvSpPr>
            <p:cNvPr id="2648" name="Google Shape;2648;p23"/>
            <p:cNvSpPr/>
            <p:nvPr/>
          </p:nvSpPr>
          <p:spPr>
            <a:xfrm>
              <a:off x="19280427" y="11957569"/>
              <a:ext cx="880815" cy="406636"/>
            </a:xfrm>
            <a:custGeom>
              <a:rect b="b" l="l" r="r" t="t"/>
              <a:pathLst>
                <a:path extrusionOk="0" h="504" w="1087">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rgbClr val="223D7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9" name="Google Shape;2649;p23"/>
            <p:cNvSpPr/>
            <p:nvPr/>
          </p:nvSpPr>
          <p:spPr>
            <a:xfrm>
              <a:off x="19166313" y="12282162"/>
              <a:ext cx="1151836" cy="313894"/>
            </a:xfrm>
            <a:custGeom>
              <a:rect b="b" l="l" r="r" t="t"/>
              <a:pathLst>
                <a:path extrusionOk="0" h="390" w="1425">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0" name="Google Shape;2650;p23"/>
            <p:cNvSpPr/>
            <p:nvPr/>
          </p:nvSpPr>
          <p:spPr>
            <a:xfrm>
              <a:off x="19301823" y="12489047"/>
              <a:ext cx="217528" cy="217588"/>
            </a:xfrm>
            <a:custGeom>
              <a:rect b="b" l="l" r="r" t="t"/>
              <a:pathLst>
                <a:path extrusionOk="0" h="270" w="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1" name="Google Shape;2651;p23"/>
            <p:cNvSpPr/>
            <p:nvPr/>
          </p:nvSpPr>
          <p:spPr>
            <a:xfrm>
              <a:off x="19351747" y="12538986"/>
              <a:ext cx="110547" cy="117711"/>
            </a:xfrm>
            <a:custGeom>
              <a:rect b="b" l="l" r="r" t="t"/>
              <a:pathLst>
                <a:path extrusionOk="0" h="144" w="138">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2" name="Google Shape;2652;p23"/>
            <p:cNvSpPr/>
            <p:nvPr/>
          </p:nvSpPr>
          <p:spPr>
            <a:xfrm>
              <a:off x="19904484" y="12489047"/>
              <a:ext cx="213964" cy="217588"/>
            </a:xfrm>
            <a:custGeom>
              <a:rect b="b" l="l" r="r" t="t"/>
              <a:pathLst>
                <a:path extrusionOk="0" h="270" w="264">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3" name="Google Shape;2653;p23"/>
            <p:cNvSpPr/>
            <p:nvPr/>
          </p:nvSpPr>
          <p:spPr>
            <a:xfrm>
              <a:off x="19954409" y="12538986"/>
              <a:ext cx="114114" cy="117711"/>
            </a:xfrm>
            <a:custGeom>
              <a:rect b="b" l="l" r="r" t="t"/>
              <a:pathLst>
                <a:path extrusionOk="0" h="144" w="139">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4" name="Google Shape;2654;p23"/>
            <p:cNvSpPr/>
            <p:nvPr/>
          </p:nvSpPr>
          <p:spPr>
            <a:xfrm>
              <a:off x="19858127" y="11993239"/>
              <a:ext cx="295981" cy="288925"/>
            </a:xfrm>
            <a:custGeom>
              <a:rect b="b" l="l" r="r" t="t"/>
              <a:pathLst>
                <a:path extrusionOk="0" h="356" w="367">
                  <a:moveTo>
                    <a:pt x="80" y="0"/>
                  </a:moveTo>
                  <a:lnTo>
                    <a:pt x="0" y="0"/>
                  </a:lnTo>
                  <a:lnTo>
                    <a:pt x="0" y="355"/>
                  </a:lnTo>
                  <a:lnTo>
                    <a:pt x="366" y="355"/>
                  </a:lnTo>
                  <a:lnTo>
                    <a:pt x="80" y="0"/>
                  </a:lnTo>
                </a:path>
              </a:pathLst>
            </a:custGeom>
            <a:solidFill>
              <a:srgbClr val="9EB4E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5" name="Google Shape;2655;p23"/>
            <p:cNvSpPr/>
            <p:nvPr/>
          </p:nvSpPr>
          <p:spPr>
            <a:xfrm>
              <a:off x="19341048" y="11993239"/>
              <a:ext cx="452890" cy="288925"/>
            </a:xfrm>
            <a:custGeom>
              <a:rect b="b" l="l" r="r" t="t"/>
              <a:pathLst>
                <a:path extrusionOk="0" h="356" w="561">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rgbClr val="9EB4E1"/>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56" name="Google Shape;2656;p23"/>
          <p:cNvGrpSpPr/>
          <p:nvPr/>
        </p:nvGrpSpPr>
        <p:grpSpPr>
          <a:xfrm>
            <a:off x="12591043" y="10111590"/>
            <a:ext cx="525433" cy="1433727"/>
            <a:chOff x="10040968" y="8503709"/>
            <a:chExt cx="359739" cy="981605"/>
          </a:xfrm>
        </p:grpSpPr>
        <p:sp>
          <p:nvSpPr>
            <p:cNvPr id="2657" name="Google Shape;2657;p23"/>
            <p:cNvSpPr/>
            <p:nvPr/>
          </p:nvSpPr>
          <p:spPr>
            <a:xfrm>
              <a:off x="10183806" y="9133417"/>
              <a:ext cx="68774" cy="351897"/>
            </a:xfrm>
            <a:custGeom>
              <a:rect b="b" l="l" r="r" t="t"/>
              <a:pathLst>
                <a:path extrusionOk="0" h="585" w="115">
                  <a:moveTo>
                    <a:pt x="114" y="584"/>
                  </a:moveTo>
                  <a:lnTo>
                    <a:pt x="0" y="584"/>
                  </a:lnTo>
                  <a:lnTo>
                    <a:pt x="0" y="0"/>
                  </a:lnTo>
                  <a:lnTo>
                    <a:pt x="114" y="0"/>
                  </a:lnTo>
                  <a:lnTo>
                    <a:pt x="114" y="584"/>
                  </a:lnTo>
                </a:path>
              </a:pathLst>
            </a:custGeom>
            <a:solidFill>
              <a:srgbClr val="2D2C2C"/>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8" name="Google Shape;2658;p23"/>
            <p:cNvSpPr/>
            <p:nvPr/>
          </p:nvSpPr>
          <p:spPr>
            <a:xfrm>
              <a:off x="10101807" y="8503709"/>
              <a:ext cx="232773" cy="629708"/>
            </a:xfrm>
            <a:custGeom>
              <a:rect b="b" l="l" r="r" t="t"/>
              <a:pathLst>
                <a:path extrusionOk="0" h="1048" w="390">
                  <a:moveTo>
                    <a:pt x="389" y="1047"/>
                  </a:moveTo>
                  <a:lnTo>
                    <a:pt x="0" y="1047"/>
                  </a:lnTo>
                  <a:lnTo>
                    <a:pt x="0" y="0"/>
                  </a:lnTo>
                  <a:lnTo>
                    <a:pt x="389" y="0"/>
                  </a:lnTo>
                  <a:lnTo>
                    <a:pt x="389" y="1047"/>
                  </a:lnTo>
                </a:path>
              </a:pathLst>
            </a:custGeom>
            <a:solidFill>
              <a:srgbClr val="4A4745"/>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9" name="Google Shape;2659;p23"/>
            <p:cNvSpPr/>
            <p:nvPr/>
          </p:nvSpPr>
          <p:spPr>
            <a:xfrm>
              <a:off x="10149419" y="8749773"/>
              <a:ext cx="137548" cy="142875"/>
            </a:xfrm>
            <a:custGeom>
              <a:rect b="b" l="l" r="r" t="t"/>
              <a:pathLst>
                <a:path extrusionOk="0" h="236" w="230">
                  <a:moveTo>
                    <a:pt x="0" y="121"/>
                  </a:moveTo>
                  <a:lnTo>
                    <a:pt x="0" y="121"/>
                  </a:lnTo>
                  <a:cubicBezTo>
                    <a:pt x="0" y="52"/>
                    <a:pt x="51" y="0"/>
                    <a:pt x="114" y="0"/>
                  </a:cubicBezTo>
                  <a:cubicBezTo>
                    <a:pt x="177" y="0"/>
                    <a:pt x="229" y="52"/>
                    <a:pt x="229" y="121"/>
                  </a:cubicBezTo>
                  <a:cubicBezTo>
                    <a:pt x="229" y="184"/>
                    <a:pt x="177" y="235"/>
                    <a:pt x="114" y="235"/>
                  </a:cubicBezTo>
                  <a:cubicBezTo>
                    <a:pt x="51" y="235"/>
                    <a:pt x="0" y="184"/>
                    <a:pt x="0" y="121"/>
                  </a:cubicBezTo>
                </a:path>
              </a:pathLst>
            </a:custGeom>
            <a:solidFill>
              <a:srgbClr val="EBCC1A"/>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0" name="Google Shape;2660;p23"/>
            <p:cNvSpPr/>
            <p:nvPr/>
          </p:nvSpPr>
          <p:spPr>
            <a:xfrm>
              <a:off x="10149419" y="8564564"/>
              <a:ext cx="137548" cy="137583"/>
            </a:xfrm>
            <a:custGeom>
              <a:rect b="b" l="l" r="r" t="t"/>
              <a:pathLst>
                <a:path extrusionOk="0" h="229" w="230">
                  <a:moveTo>
                    <a:pt x="0" y="114"/>
                  </a:moveTo>
                  <a:lnTo>
                    <a:pt x="0" y="114"/>
                  </a:lnTo>
                  <a:cubicBezTo>
                    <a:pt x="0" y="51"/>
                    <a:pt x="51" y="0"/>
                    <a:pt x="114" y="0"/>
                  </a:cubicBezTo>
                  <a:cubicBezTo>
                    <a:pt x="177" y="0"/>
                    <a:pt x="229" y="51"/>
                    <a:pt x="229" y="114"/>
                  </a:cubicBezTo>
                  <a:cubicBezTo>
                    <a:pt x="229" y="177"/>
                    <a:pt x="177" y="228"/>
                    <a:pt x="114" y="228"/>
                  </a:cubicBezTo>
                  <a:cubicBezTo>
                    <a:pt x="51" y="228"/>
                    <a:pt x="0" y="177"/>
                    <a:pt x="0" y="114"/>
                  </a:cubicBezTo>
                </a:path>
              </a:pathLst>
            </a:custGeom>
            <a:solidFill>
              <a:srgbClr val="DC3227"/>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1" name="Google Shape;2661;p23"/>
            <p:cNvSpPr/>
            <p:nvPr/>
          </p:nvSpPr>
          <p:spPr>
            <a:xfrm>
              <a:off x="10149419" y="8937625"/>
              <a:ext cx="137548" cy="137583"/>
            </a:xfrm>
            <a:custGeom>
              <a:rect b="b" l="l" r="r" t="t"/>
              <a:pathLst>
                <a:path extrusionOk="0" h="230" w="230">
                  <a:moveTo>
                    <a:pt x="0" y="115"/>
                  </a:moveTo>
                  <a:lnTo>
                    <a:pt x="0" y="115"/>
                  </a:lnTo>
                  <a:cubicBezTo>
                    <a:pt x="0" y="52"/>
                    <a:pt x="51" y="0"/>
                    <a:pt x="114" y="0"/>
                  </a:cubicBezTo>
                  <a:cubicBezTo>
                    <a:pt x="177" y="0"/>
                    <a:pt x="229" y="52"/>
                    <a:pt x="229" y="115"/>
                  </a:cubicBezTo>
                  <a:cubicBezTo>
                    <a:pt x="229" y="178"/>
                    <a:pt x="177" y="229"/>
                    <a:pt x="114" y="229"/>
                  </a:cubicBezTo>
                  <a:cubicBezTo>
                    <a:pt x="51" y="229"/>
                    <a:pt x="0" y="178"/>
                    <a:pt x="0" y="115"/>
                  </a:cubicBezTo>
                </a:path>
              </a:pathLst>
            </a:custGeom>
            <a:solidFill>
              <a:srgbClr val="7AB542"/>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2" name="Google Shape;2662;p23"/>
            <p:cNvSpPr/>
            <p:nvPr/>
          </p:nvSpPr>
          <p:spPr>
            <a:xfrm>
              <a:off x="10337224" y="8593667"/>
              <a:ext cx="63483" cy="105833"/>
            </a:xfrm>
            <a:custGeom>
              <a:rect b="b" l="l" r="r" t="t"/>
              <a:pathLst>
                <a:path extrusionOk="0" h="178" w="104">
                  <a:moveTo>
                    <a:pt x="103" y="177"/>
                  </a:moveTo>
                  <a:lnTo>
                    <a:pt x="0" y="177"/>
                  </a:lnTo>
                  <a:lnTo>
                    <a:pt x="0" y="0"/>
                  </a:lnTo>
                  <a:lnTo>
                    <a:pt x="103" y="0"/>
                  </a:lnTo>
                  <a:lnTo>
                    <a:pt x="103" y="177"/>
                  </a:lnTo>
                </a:path>
              </a:pathLst>
            </a:custGeom>
            <a:solidFill>
              <a:srgbClr val="D79828"/>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3" name="Google Shape;2663;p23"/>
            <p:cNvSpPr/>
            <p:nvPr/>
          </p:nvSpPr>
          <p:spPr>
            <a:xfrm>
              <a:off x="10337224" y="8765647"/>
              <a:ext cx="63483" cy="105833"/>
            </a:xfrm>
            <a:custGeom>
              <a:rect b="b" l="l" r="r" t="t"/>
              <a:pathLst>
                <a:path extrusionOk="0" h="178" w="104">
                  <a:moveTo>
                    <a:pt x="103" y="177"/>
                  </a:moveTo>
                  <a:lnTo>
                    <a:pt x="0" y="177"/>
                  </a:lnTo>
                  <a:lnTo>
                    <a:pt x="0" y="0"/>
                  </a:lnTo>
                  <a:lnTo>
                    <a:pt x="103" y="0"/>
                  </a:lnTo>
                  <a:lnTo>
                    <a:pt x="103" y="177"/>
                  </a:lnTo>
                </a:path>
              </a:pathLst>
            </a:custGeom>
            <a:solidFill>
              <a:srgbClr val="D79828"/>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4" name="Google Shape;2664;p23"/>
            <p:cNvSpPr/>
            <p:nvPr/>
          </p:nvSpPr>
          <p:spPr>
            <a:xfrm>
              <a:off x="10337224" y="8956147"/>
              <a:ext cx="63483" cy="105833"/>
            </a:xfrm>
            <a:custGeom>
              <a:rect b="b" l="l" r="r" t="t"/>
              <a:pathLst>
                <a:path extrusionOk="0" h="178" w="104">
                  <a:moveTo>
                    <a:pt x="103" y="177"/>
                  </a:moveTo>
                  <a:lnTo>
                    <a:pt x="0" y="177"/>
                  </a:lnTo>
                  <a:lnTo>
                    <a:pt x="0" y="0"/>
                  </a:lnTo>
                  <a:lnTo>
                    <a:pt x="103" y="0"/>
                  </a:lnTo>
                  <a:lnTo>
                    <a:pt x="103" y="177"/>
                  </a:lnTo>
                </a:path>
              </a:pathLst>
            </a:custGeom>
            <a:solidFill>
              <a:srgbClr val="D79828"/>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5" name="Google Shape;2665;p23"/>
            <p:cNvSpPr/>
            <p:nvPr/>
          </p:nvSpPr>
          <p:spPr>
            <a:xfrm>
              <a:off x="10040968" y="8593667"/>
              <a:ext cx="63483" cy="105833"/>
            </a:xfrm>
            <a:custGeom>
              <a:rect b="b" l="l" r="r" t="t"/>
              <a:pathLst>
                <a:path extrusionOk="0" h="178" w="104">
                  <a:moveTo>
                    <a:pt x="103" y="177"/>
                  </a:moveTo>
                  <a:lnTo>
                    <a:pt x="0" y="177"/>
                  </a:lnTo>
                  <a:lnTo>
                    <a:pt x="0" y="0"/>
                  </a:lnTo>
                  <a:lnTo>
                    <a:pt x="103" y="0"/>
                  </a:lnTo>
                  <a:lnTo>
                    <a:pt x="103" y="177"/>
                  </a:lnTo>
                </a:path>
              </a:pathLst>
            </a:custGeom>
            <a:solidFill>
              <a:srgbClr val="D79828"/>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6" name="Google Shape;2666;p23"/>
            <p:cNvSpPr/>
            <p:nvPr/>
          </p:nvSpPr>
          <p:spPr>
            <a:xfrm>
              <a:off x="10040968" y="8765647"/>
              <a:ext cx="63483" cy="105833"/>
            </a:xfrm>
            <a:custGeom>
              <a:rect b="b" l="l" r="r" t="t"/>
              <a:pathLst>
                <a:path extrusionOk="0" h="178" w="104">
                  <a:moveTo>
                    <a:pt x="103" y="177"/>
                  </a:moveTo>
                  <a:lnTo>
                    <a:pt x="0" y="177"/>
                  </a:lnTo>
                  <a:lnTo>
                    <a:pt x="0" y="0"/>
                  </a:lnTo>
                  <a:lnTo>
                    <a:pt x="103" y="0"/>
                  </a:lnTo>
                  <a:lnTo>
                    <a:pt x="103" y="177"/>
                  </a:lnTo>
                </a:path>
              </a:pathLst>
            </a:custGeom>
            <a:solidFill>
              <a:srgbClr val="D79828"/>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7" name="Google Shape;2667;p23"/>
            <p:cNvSpPr/>
            <p:nvPr/>
          </p:nvSpPr>
          <p:spPr>
            <a:xfrm>
              <a:off x="10040968" y="8956147"/>
              <a:ext cx="63483" cy="105833"/>
            </a:xfrm>
            <a:custGeom>
              <a:rect b="b" l="l" r="r" t="t"/>
              <a:pathLst>
                <a:path extrusionOk="0" h="178" w="104">
                  <a:moveTo>
                    <a:pt x="103" y="177"/>
                  </a:moveTo>
                  <a:lnTo>
                    <a:pt x="0" y="177"/>
                  </a:lnTo>
                  <a:lnTo>
                    <a:pt x="0" y="0"/>
                  </a:lnTo>
                  <a:lnTo>
                    <a:pt x="103" y="0"/>
                  </a:lnTo>
                  <a:lnTo>
                    <a:pt x="103" y="177"/>
                  </a:lnTo>
                </a:path>
              </a:pathLst>
            </a:custGeom>
            <a:solidFill>
              <a:srgbClr val="D79828"/>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68" name="Google Shape;2668;p23"/>
          <p:cNvSpPr/>
          <p:nvPr/>
        </p:nvSpPr>
        <p:spPr>
          <a:xfrm>
            <a:off x="9340853" y="2177781"/>
            <a:ext cx="1016324" cy="588704"/>
          </a:xfrm>
          <a:custGeom>
            <a:rect b="b" l="l" r="r" t="t"/>
            <a:pathLst>
              <a:path extrusionOk="0" h="905" w="1563">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9" name="Google Shape;2669;p23"/>
          <p:cNvSpPr/>
          <p:nvPr/>
        </p:nvSpPr>
        <p:spPr>
          <a:xfrm>
            <a:off x="7736688" y="3630904"/>
            <a:ext cx="1231646" cy="824184"/>
          </a:xfrm>
          <a:custGeom>
            <a:rect b="b" l="l" r="r" t="t"/>
            <a:pathLst>
              <a:path extrusionOk="0" h="1265" w="1890">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70" name="Google Shape;2670;p23"/>
          <p:cNvPicPr preferRelativeResize="0"/>
          <p:nvPr/>
        </p:nvPicPr>
        <p:blipFill rotWithShape="1">
          <a:blip r:embed="rId3">
            <a:alphaModFix/>
          </a:blip>
          <a:srcRect b="0" l="0" r="0" t="0"/>
          <a:stretch/>
        </p:blipFill>
        <p:spPr>
          <a:xfrm>
            <a:off x="13466080" y="4381454"/>
            <a:ext cx="7960427" cy="7206970"/>
          </a:xfrm>
          <a:prstGeom prst="rect">
            <a:avLst/>
          </a:prstGeom>
          <a:noFill/>
          <a:ln>
            <a:noFill/>
          </a:ln>
          <a:effectLst>
            <a:outerShdw blurRad="63500" sx="102000" rotWithShape="0" algn="ctr" sy="102000">
              <a:srgbClr val="000000">
                <a:alpha val="40000"/>
              </a:srgbClr>
            </a:outerShdw>
          </a:effectLst>
        </p:spPr>
      </p:pic>
      <p:grpSp>
        <p:nvGrpSpPr>
          <p:cNvPr id="2671" name="Google Shape;2671;p23"/>
          <p:cNvGrpSpPr/>
          <p:nvPr/>
        </p:nvGrpSpPr>
        <p:grpSpPr>
          <a:xfrm>
            <a:off x="23358212" y="10285698"/>
            <a:ext cx="855549" cy="1079766"/>
            <a:chOff x="11802564" y="10305307"/>
            <a:chExt cx="855549" cy="1079766"/>
          </a:xfrm>
        </p:grpSpPr>
        <p:sp>
          <p:nvSpPr>
            <p:cNvPr id="2672" name="Google Shape;2672;p23"/>
            <p:cNvSpPr/>
            <p:nvPr/>
          </p:nvSpPr>
          <p:spPr>
            <a:xfrm>
              <a:off x="11802564" y="10305307"/>
              <a:ext cx="855549" cy="1079766"/>
            </a:xfrm>
            <a:custGeom>
              <a:rect b="b" l="l" r="r" t="t"/>
              <a:pathLst>
                <a:path extrusionOk="0" h="1659" w="1314">
                  <a:moveTo>
                    <a:pt x="1313" y="775"/>
                  </a:moveTo>
                  <a:lnTo>
                    <a:pt x="1200" y="339"/>
                  </a:lnTo>
                  <a:lnTo>
                    <a:pt x="657" y="339"/>
                  </a:lnTo>
                  <a:lnTo>
                    <a:pt x="570" y="339"/>
                  </a:lnTo>
                  <a:lnTo>
                    <a:pt x="570" y="0"/>
                  </a:lnTo>
                  <a:lnTo>
                    <a:pt x="409" y="0"/>
                  </a:lnTo>
                  <a:lnTo>
                    <a:pt x="409" y="339"/>
                  </a:lnTo>
                  <a:lnTo>
                    <a:pt x="113" y="339"/>
                  </a:lnTo>
                  <a:lnTo>
                    <a:pt x="0" y="775"/>
                  </a:lnTo>
                  <a:lnTo>
                    <a:pt x="215" y="775"/>
                  </a:lnTo>
                  <a:lnTo>
                    <a:pt x="215" y="1658"/>
                  </a:lnTo>
                  <a:lnTo>
                    <a:pt x="1120" y="1658"/>
                  </a:lnTo>
                  <a:lnTo>
                    <a:pt x="1120" y="775"/>
                  </a:lnTo>
                  <a:lnTo>
                    <a:pt x="1313" y="775"/>
                  </a:lnTo>
                  <a:close/>
                  <a:moveTo>
                    <a:pt x="527" y="1222"/>
                  </a:moveTo>
                  <a:lnTo>
                    <a:pt x="377" y="1222"/>
                  </a:lnTo>
                  <a:lnTo>
                    <a:pt x="377" y="947"/>
                  </a:lnTo>
                  <a:lnTo>
                    <a:pt x="527" y="947"/>
                  </a:lnTo>
                  <a:lnTo>
                    <a:pt x="527" y="1222"/>
                  </a:lnTo>
                  <a:close/>
                  <a:moveTo>
                    <a:pt x="947" y="1222"/>
                  </a:moveTo>
                  <a:lnTo>
                    <a:pt x="802" y="1222"/>
                  </a:lnTo>
                  <a:lnTo>
                    <a:pt x="802" y="947"/>
                  </a:lnTo>
                  <a:lnTo>
                    <a:pt x="947" y="947"/>
                  </a:lnTo>
                  <a:lnTo>
                    <a:pt x="947" y="1222"/>
                  </a:lnTo>
                  <a:close/>
                </a:path>
              </a:pathLst>
            </a:custGeom>
            <a:solidFill>
              <a:schemeClr val="accent4"/>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3" name="Google Shape;2673;p23"/>
            <p:cNvSpPr/>
            <p:nvPr/>
          </p:nvSpPr>
          <p:spPr>
            <a:xfrm>
              <a:off x="12325081" y="10922727"/>
              <a:ext cx="94741" cy="180919"/>
            </a:xfrm>
            <a:custGeom>
              <a:rect b="b" l="l" r="r" t="t"/>
              <a:pathLst>
                <a:path extrusionOk="0" h="276" w="146">
                  <a:moveTo>
                    <a:pt x="0" y="275"/>
                  </a:moveTo>
                  <a:lnTo>
                    <a:pt x="145" y="275"/>
                  </a:lnTo>
                  <a:lnTo>
                    <a:pt x="145" y="0"/>
                  </a:lnTo>
                  <a:lnTo>
                    <a:pt x="0" y="0"/>
                  </a:lnTo>
                  <a:lnTo>
                    <a:pt x="0" y="27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4" name="Google Shape;2674;p23"/>
            <p:cNvSpPr/>
            <p:nvPr/>
          </p:nvSpPr>
          <p:spPr>
            <a:xfrm>
              <a:off x="12046596" y="10922727"/>
              <a:ext cx="97613" cy="180919"/>
            </a:xfrm>
            <a:custGeom>
              <a:rect b="b" l="l" r="r" t="t"/>
              <a:pathLst>
                <a:path extrusionOk="0" h="276" w="151">
                  <a:moveTo>
                    <a:pt x="0" y="275"/>
                  </a:moveTo>
                  <a:lnTo>
                    <a:pt x="150" y="275"/>
                  </a:lnTo>
                  <a:lnTo>
                    <a:pt x="150" y="0"/>
                  </a:lnTo>
                  <a:lnTo>
                    <a:pt x="0" y="0"/>
                  </a:lnTo>
                  <a:lnTo>
                    <a:pt x="0" y="275"/>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75" name="Google Shape;2675;p23"/>
          <p:cNvGrpSpPr/>
          <p:nvPr/>
        </p:nvGrpSpPr>
        <p:grpSpPr>
          <a:xfrm>
            <a:off x="22373466" y="10412053"/>
            <a:ext cx="930195" cy="953411"/>
            <a:chOff x="10817819" y="10431662"/>
            <a:chExt cx="930195" cy="953411"/>
          </a:xfrm>
        </p:grpSpPr>
        <p:sp>
          <p:nvSpPr>
            <p:cNvPr id="2676" name="Google Shape;2676;p23"/>
            <p:cNvSpPr/>
            <p:nvPr/>
          </p:nvSpPr>
          <p:spPr>
            <a:xfrm>
              <a:off x="10817819" y="10431662"/>
              <a:ext cx="930195" cy="953411"/>
            </a:xfrm>
            <a:custGeom>
              <a:rect b="b" l="l" r="r" t="t"/>
              <a:pathLst>
                <a:path extrusionOk="0" h="1466" w="1428">
                  <a:moveTo>
                    <a:pt x="1427" y="792"/>
                  </a:moveTo>
                  <a:lnTo>
                    <a:pt x="1303" y="221"/>
                  </a:lnTo>
                  <a:lnTo>
                    <a:pt x="1039" y="221"/>
                  </a:lnTo>
                  <a:lnTo>
                    <a:pt x="1039" y="0"/>
                  </a:lnTo>
                  <a:lnTo>
                    <a:pt x="835" y="0"/>
                  </a:lnTo>
                  <a:lnTo>
                    <a:pt x="835" y="221"/>
                  </a:lnTo>
                  <a:lnTo>
                    <a:pt x="716" y="221"/>
                  </a:lnTo>
                  <a:lnTo>
                    <a:pt x="129" y="221"/>
                  </a:lnTo>
                  <a:lnTo>
                    <a:pt x="0" y="792"/>
                  </a:lnTo>
                  <a:lnTo>
                    <a:pt x="205" y="792"/>
                  </a:lnTo>
                  <a:lnTo>
                    <a:pt x="205" y="1465"/>
                  </a:lnTo>
                  <a:lnTo>
                    <a:pt x="1211" y="1465"/>
                  </a:lnTo>
                  <a:lnTo>
                    <a:pt x="1211" y="792"/>
                  </a:lnTo>
                  <a:lnTo>
                    <a:pt x="1427" y="792"/>
                  </a:lnTo>
                  <a:close/>
                  <a:moveTo>
                    <a:pt x="571" y="1168"/>
                  </a:moveTo>
                  <a:lnTo>
                    <a:pt x="425" y="1168"/>
                  </a:lnTo>
                  <a:lnTo>
                    <a:pt x="425" y="905"/>
                  </a:lnTo>
                  <a:lnTo>
                    <a:pt x="571" y="905"/>
                  </a:lnTo>
                  <a:lnTo>
                    <a:pt x="571" y="1168"/>
                  </a:lnTo>
                  <a:close/>
                  <a:moveTo>
                    <a:pt x="980" y="1168"/>
                  </a:moveTo>
                  <a:lnTo>
                    <a:pt x="835" y="1168"/>
                  </a:lnTo>
                  <a:lnTo>
                    <a:pt x="835" y="905"/>
                  </a:lnTo>
                  <a:lnTo>
                    <a:pt x="980" y="905"/>
                  </a:lnTo>
                  <a:lnTo>
                    <a:pt x="980" y="1168"/>
                  </a:lnTo>
                  <a:close/>
                </a:path>
              </a:pathLst>
            </a:custGeom>
            <a:solidFill>
              <a:schemeClr val="accent5"/>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7" name="Google Shape;2677;p23"/>
            <p:cNvSpPr/>
            <p:nvPr/>
          </p:nvSpPr>
          <p:spPr>
            <a:xfrm>
              <a:off x="11093432" y="11020364"/>
              <a:ext cx="94743" cy="172303"/>
            </a:xfrm>
            <a:custGeom>
              <a:rect b="b" l="l" r="r" t="t"/>
              <a:pathLst>
                <a:path extrusionOk="0" h="264" w="147">
                  <a:moveTo>
                    <a:pt x="0" y="263"/>
                  </a:moveTo>
                  <a:lnTo>
                    <a:pt x="146" y="263"/>
                  </a:lnTo>
                  <a:lnTo>
                    <a:pt x="146" y="0"/>
                  </a:lnTo>
                  <a:lnTo>
                    <a:pt x="0" y="0"/>
                  </a:lnTo>
                  <a:lnTo>
                    <a:pt x="0" y="2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8" name="Google Shape;2678;p23"/>
            <p:cNvSpPr/>
            <p:nvPr/>
          </p:nvSpPr>
          <p:spPr>
            <a:xfrm>
              <a:off x="11360434" y="11020364"/>
              <a:ext cx="94741" cy="172303"/>
            </a:xfrm>
            <a:custGeom>
              <a:rect b="b" l="l" r="r" t="t"/>
              <a:pathLst>
                <a:path extrusionOk="0" h="264" w="146">
                  <a:moveTo>
                    <a:pt x="0" y="263"/>
                  </a:moveTo>
                  <a:lnTo>
                    <a:pt x="145" y="263"/>
                  </a:lnTo>
                  <a:lnTo>
                    <a:pt x="145" y="0"/>
                  </a:lnTo>
                  <a:lnTo>
                    <a:pt x="0" y="0"/>
                  </a:lnTo>
                  <a:lnTo>
                    <a:pt x="0" y="263"/>
                  </a:lnTo>
                </a:path>
              </a:pathLst>
            </a:custGeom>
            <a:solidFill>
              <a:srgbClr val="FFFFFF"/>
            </a:solidFill>
            <a:ln>
              <a:noFill/>
            </a:ln>
          </p:spPr>
          <p:txBody>
            <a:bodyPr anchorCtr="0" anchor="ctr" bIns="76175" lIns="152350" spcFirstLastPara="1" rIns="152350" wrap="square" tIns="761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79" name="Google Shape;2679;p23"/>
          <p:cNvSpPr/>
          <p:nvPr/>
        </p:nvSpPr>
        <p:spPr>
          <a:xfrm>
            <a:off x="458775" y="13146938"/>
            <a:ext cx="496552" cy="492929"/>
          </a:xfrm>
          <a:custGeom>
            <a:rect b="b" l="l" r="r" t="t"/>
            <a:pathLst>
              <a:path extrusionOk="0" h="601" w="602">
                <a:moveTo>
                  <a:pt x="551" y="600"/>
                </a:moveTo>
                <a:lnTo>
                  <a:pt x="551" y="600"/>
                </a:lnTo>
                <a:cubicBezTo>
                  <a:pt x="42" y="600"/>
                  <a:pt x="42" y="600"/>
                  <a:pt x="42" y="600"/>
                </a:cubicBezTo>
                <a:cubicBezTo>
                  <a:pt x="21" y="600"/>
                  <a:pt x="0" y="586"/>
                  <a:pt x="0" y="558"/>
                </a:cubicBezTo>
                <a:cubicBezTo>
                  <a:pt x="0" y="49"/>
                  <a:pt x="0" y="49"/>
                  <a:pt x="0" y="49"/>
                </a:cubicBezTo>
                <a:cubicBezTo>
                  <a:pt x="0" y="21"/>
                  <a:pt x="21" y="0"/>
                  <a:pt x="42" y="0"/>
                </a:cubicBezTo>
                <a:cubicBezTo>
                  <a:pt x="551" y="0"/>
                  <a:pt x="551" y="0"/>
                  <a:pt x="551" y="0"/>
                </a:cubicBezTo>
                <a:cubicBezTo>
                  <a:pt x="580" y="0"/>
                  <a:pt x="601" y="21"/>
                  <a:pt x="601" y="49"/>
                </a:cubicBezTo>
                <a:cubicBezTo>
                  <a:pt x="601" y="558"/>
                  <a:pt x="601" y="558"/>
                  <a:pt x="601" y="558"/>
                </a:cubicBezTo>
                <a:cubicBezTo>
                  <a:pt x="601" y="586"/>
                  <a:pt x="580" y="600"/>
                  <a:pt x="551" y="600"/>
                </a:cubicBezTo>
                <a:close/>
                <a:moveTo>
                  <a:pt x="255" y="113"/>
                </a:moveTo>
                <a:lnTo>
                  <a:pt x="255" y="113"/>
                </a:lnTo>
                <a:cubicBezTo>
                  <a:pt x="226" y="113"/>
                  <a:pt x="198" y="120"/>
                  <a:pt x="184" y="127"/>
                </a:cubicBezTo>
                <a:cubicBezTo>
                  <a:pt x="163" y="141"/>
                  <a:pt x="148" y="155"/>
                  <a:pt x="141" y="169"/>
                </a:cubicBezTo>
                <a:cubicBezTo>
                  <a:pt x="141" y="184"/>
                  <a:pt x="134" y="198"/>
                  <a:pt x="134" y="226"/>
                </a:cubicBezTo>
                <a:cubicBezTo>
                  <a:pt x="134" y="254"/>
                  <a:pt x="134" y="254"/>
                  <a:pt x="134" y="254"/>
                </a:cubicBezTo>
                <a:cubicBezTo>
                  <a:pt x="92" y="254"/>
                  <a:pt x="92" y="254"/>
                  <a:pt x="92" y="254"/>
                </a:cubicBezTo>
                <a:cubicBezTo>
                  <a:pt x="92" y="325"/>
                  <a:pt x="92" y="325"/>
                  <a:pt x="92" y="325"/>
                </a:cubicBezTo>
                <a:cubicBezTo>
                  <a:pt x="134" y="325"/>
                  <a:pt x="134" y="325"/>
                  <a:pt x="134" y="325"/>
                </a:cubicBezTo>
                <a:cubicBezTo>
                  <a:pt x="134" y="558"/>
                  <a:pt x="134" y="558"/>
                  <a:pt x="134" y="558"/>
                </a:cubicBezTo>
                <a:cubicBezTo>
                  <a:pt x="233" y="558"/>
                  <a:pt x="233" y="558"/>
                  <a:pt x="233" y="558"/>
                </a:cubicBezTo>
                <a:cubicBezTo>
                  <a:pt x="233" y="325"/>
                  <a:pt x="233" y="325"/>
                  <a:pt x="233" y="325"/>
                </a:cubicBezTo>
                <a:cubicBezTo>
                  <a:pt x="290" y="325"/>
                  <a:pt x="290" y="325"/>
                  <a:pt x="290" y="325"/>
                </a:cubicBezTo>
                <a:cubicBezTo>
                  <a:pt x="311" y="254"/>
                  <a:pt x="311" y="254"/>
                  <a:pt x="311" y="254"/>
                </a:cubicBezTo>
                <a:cubicBezTo>
                  <a:pt x="233" y="254"/>
                  <a:pt x="233" y="254"/>
                  <a:pt x="233" y="254"/>
                </a:cubicBezTo>
                <a:cubicBezTo>
                  <a:pt x="233" y="226"/>
                  <a:pt x="233" y="226"/>
                  <a:pt x="233" y="226"/>
                </a:cubicBezTo>
                <a:cubicBezTo>
                  <a:pt x="233" y="212"/>
                  <a:pt x="233" y="198"/>
                  <a:pt x="240" y="191"/>
                </a:cubicBezTo>
                <a:cubicBezTo>
                  <a:pt x="248" y="191"/>
                  <a:pt x="262" y="184"/>
                  <a:pt x="276" y="184"/>
                </a:cubicBezTo>
                <a:cubicBezTo>
                  <a:pt x="290" y="184"/>
                  <a:pt x="297" y="191"/>
                  <a:pt x="311" y="198"/>
                </a:cubicBezTo>
                <a:cubicBezTo>
                  <a:pt x="332" y="134"/>
                  <a:pt x="332" y="134"/>
                  <a:pt x="332" y="134"/>
                </a:cubicBezTo>
                <a:cubicBezTo>
                  <a:pt x="304" y="127"/>
                  <a:pt x="283" y="113"/>
                  <a:pt x="255" y="11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0" name="Google Shape;2680;p23"/>
          <p:cNvSpPr txBox="1"/>
          <p:nvPr/>
        </p:nvSpPr>
        <p:spPr>
          <a:xfrm>
            <a:off x="992767" y="13039482"/>
            <a:ext cx="86496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EAEAEA"/>
                </a:solidFill>
                <a:latin typeface="Lato Light"/>
                <a:ea typeface="Lato Light"/>
                <a:cs typeface="Lato Light"/>
                <a:sym typeface="Lato Light"/>
              </a:rPr>
              <a:t>https://www.facebook.com/eComUnlam</a:t>
            </a:r>
            <a:endParaRPr/>
          </a:p>
        </p:txBody>
      </p:sp>
      <p:sp>
        <p:nvSpPr>
          <p:cNvPr id="2681" name="Google Shape;2681;p23"/>
          <p:cNvSpPr/>
          <p:nvPr/>
        </p:nvSpPr>
        <p:spPr>
          <a:xfrm>
            <a:off x="18178263" y="13122605"/>
            <a:ext cx="539097" cy="539097"/>
          </a:xfrm>
          <a:custGeom>
            <a:rect b="b" l="l" r="r" t="t"/>
            <a:pathLst>
              <a:path extrusionOk="0" h="609" w="609">
                <a:moveTo>
                  <a:pt x="530" y="608"/>
                </a:moveTo>
                <a:lnTo>
                  <a:pt x="530" y="608"/>
                </a:lnTo>
                <a:cubicBezTo>
                  <a:pt x="78" y="608"/>
                  <a:pt x="78" y="608"/>
                  <a:pt x="78" y="608"/>
                </a:cubicBezTo>
                <a:cubicBezTo>
                  <a:pt x="36" y="608"/>
                  <a:pt x="0" y="572"/>
                  <a:pt x="0" y="530"/>
                </a:cubicBezTo>
                <a:cubicBezTo>
                  <a:pt x="0" y="78"/>
                  <a:pt x="0" y="78"/>
                  <a:pt x="0" y="78"/>
                </a:cubicBezTo>
                <a:cubicBezTo>
                  <a:pt x="0" y="35"/>
                  <a:pt x="36" y="0"/>
                  <a:pt x="78" y="0"/>
                </a:cubicBezTo>
                <a:cubicBezTo>
                  <a:pt x="530" y="0"/>
                  <a:pt x="530" y="0"/>
                  <a:pt x="530" y="0"/>
                </a:cubicBezTo>
                <a:cubicBezTo>
                  <a:pt x="573" y="0"/>
                  <a:pt x="608" y="35"/>
                  <a:pt x="608" y="78"/>
                </a:cubicBezTo>
                <a:cubicBezTo>
                  <a:pt x="608" y="530"/>
                  <a:pt x="608" y="530"/>
                  <a:pt x="608" y="530"/>
                </a:cubicBezTo>
                <a:cubicBezTo>
                  <a:pt x="608" y="572"/>
                  <a:pt x="573" y="608"/>
                  <a:pt x="530" y="608"/>
                </a:cubicBezTo>
                <a:close/>
                <a:moveTo>
                  <a:pt x="304" y="184"/>
                </a:moveTo>
                <a:lnTo>
                  <a:pt x="304" y="184"/>
                </a:lnTo>
                <a:cubicBezTo>
                  <a:pt x="254" y="184"/>
                  <a:pt x="219" y="212"/>
                  <a:pt x="198" y="254"/>
                </a:cubicBezTo>
                <a:cubicBezTo>
                  <a:pt x="198" y="261"/>
                  <a:pt x="198" y="261"/>
                  <a:pt x="191" y="261"/>
                </a:cubicBezTo>
                <a:lnTo>
                  <a:pt x="191" y="269"/>
                </a:lnTo>
                <a:lnTo>
                  <a:pt x="191" y="276"/>
                </a:lnTo>
                <a:cubicBezTo>
                  <a:pt x="191" y="276"/>
                  <a:pt x="191" y="276"/>
                  <a:pt x="191" y="283"/>
                </a:cubicBezTo>
                <a:cubicBezTo>
                  <a:pt x="191" y="283"/>
                  <a:pt x="191" y="283"/>
                  <a:pt x="191" y="290"/>
                </a:cubicBezTo>
                <a:cubicBezTo>
                  <a:pt x="191" y="297"/>
                  <a:pt x="184" y="297"/>
                  <a:pt x="184" y="304"/>
                </a:cubicBezTo>
                <a:cubicBezTo>
                  <a:pt x="184" y="367"/>
                  <a:pt x="240" y="424"/>
                  <a:pt x="304" y="424"/>
                </a:cubicBezTo>
                <a:cubicBezTo>
                  <a:pt x="368" y="424"/>
                  <a:pt x="424" y="367"/>
                  <a:pt x="424" y="304"/>
                </a:cubicBezTo>
                <a:cubicBezTo>
                  <a:pt x="424" y="297"/>
                  <a:pt x="417" y="297"/>
                  <a:pt x="417" y="290"/>
                </a:cubicBezTo>
                <a:cubicBezTo>
                  <a:pt x="417" y="283"/>
                  <a:pt x="417" y="283"/>
                  <a:pt x="417" y="283"/>
                </a:cubicBezTo>
                <a:cubicBezTo>
                  <a:pt x="417" y="276"/>
                  <a:pt x="417" y="276"/>
                  <a:pt x="417" y="276"/>
                </a:cubicBezTo>
                <a:lnTo>
                  <a:pt x="417" y="269"/>
                </a:lnTo>
                <a:lnTo>
                  <a:pt x="417" y="261"/>
                </a:lnTo>
                <a:cubicBezTo>
                  <a:pt x="410" y="261"/>
                  <a:pt x="410" y="261"/>
                  <a:pt x="410" y="254"/>
                </a:cubicBezTo>
                <a:cubicBezTo>
                  <a:pt x="389" y="212"/>
                  <a:pt x="354" y="184"/>
                  <a:pt x="304" y="184"/>
                </a:cubicBezTo>
                <a:close/>
                <a:moveTo>
                  <a:pt x="537" y="99"/>
                </a:moveTo>
                <a:lnTo>
                  <a:pt x="537" y="99"/>
                </a:lnTo>
                <a:cubicBezTo>
                  <a:pt x="537" y="85"/>
                  <a:pt x="523" y="71"/>
                  <a:pt x="509" y="71"/>
                </a:cubicBezTo>
                <a:cubicBezTo>
                  <a:pt x="445" y="71"/>
                  <a:pt x="445" y="71"/>
                  <a:pt x="445" y="71"/>
                </a:cubicBezTo>
                <a:cubicBezTo>
                  <a:pt x="431" y="71"/>
                  <a:pt x="417" y="85"/>
                  <a:pt x="417" y="99"/>
                </a:cubicBezTo>
                <a:cubicBezTo>
                  <a:pt x="417" y="162"/>
                  <a:pt x="417" y="162"/>
                  <a:pt x="417" y="162"/>
                </a:cubicBezTo>
                <a:cubicBezTo>
                  <a:pt x="417" y="177"/>
                  <a:pt x="431" y="191"/>
                  <a:pt x="445" y="191"/>
                </a:cubicBezTo>
                <a:cubicBezTo>
                  <a:pt x="509" y="191"/>
                  <a:pt x="509" y="191"/>
                  <a:pt x="509" y="191"/>
                </a:cubicBezTo>
                <a:cubicBezTo>
                  <a:pt x="523" y="191"/>
                  <a:pt x="537" y="177"/>
                  <a:pt x="537" y="162"/>
                </a:cubicBezTo>
                <a:lnTo>
                  <a:pt x="537" y="99"/>
                </a:lnTo>
                <a:close/>
                <a:moveTo>
                  <a:pt x="537" y="254"/>
                </a:moveTo>
                <a:lnTo>
                  <a:pt x="537" y="254"/>
                </a:lnTo>
                <a:cubicBezTo>
                  <a:pt x="481" y="254"/>
                  <a:pt x="481" y="254"/>
                  <a:pt x="481" y="254"/>
                </a:cubicBezTo>
                <a:cubicBezTo>
                  <a:pt x="488" y="269"/>
                  <a:pt x="488" y="290"/>
                  <a:pt x="488" y="304"/>
                </a:cubicBezTo>
                <a:cubicBezTo>
                  <a:pt x="488" y="403"/>
                  <a:pt x="403" y="488"/>
                  <a:pt x="304" y="488"/>
                </a:cubicBezTo>
                <a:cubicBezTo>
                  <a:pt x="205" y="488"/>
                  <a:pt x="120" y="403"/>
                  <a:pt x="120" y="304"/>
                </a:cubicBezTo>
                <a:cubicBezTo>
                  <a:pt x="120" y="290"/>
                  <a:pt x="120" y="269"/>
                  <a:pt x="127" y="254"/>
                </a:cubicBezTo>
                <a:cubicBezTo>
                  <a:pt x="71" y="254"/>
                  <a:pt x="71" y="254"/>
                  <a:pt x="71" y="254"/>
                </a:cubicBezTo>
                <a:cubicBezTo>
                  <a:pt x="71" y="509"/>
                  <a:pt x="71" y="509"/>
                  <a:pt x="71" y="509"/>
                </a:cubicBezTo>
                <a:cubicBezTo>
                  <a:pt x="71" y="523"/>
                  <a:pt x="85" y="537"/>
                  <a:pt x="99" y="537"/>
                </a:cubicBezTo>
                <a:cubicBezTo>
                  <a:pt x="509" y="537"/>
                  <a:pt x="509" y="537"/>
                  <a:pt x="509" y="537"/>
                </a:cubicBezTo>
                <a:cubicBezTo>
                  <a:pt x="523" y="537"/>
                  <a:pt x="537" y="523"/>
                  <a:pt x="537" y="509"/>
                </a:cubicBezTo>
                <a:lnTo>
                  <a:pt x="537" y="2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2" name="Google Shape;2682;p23"/>
          <p:cNvSpPr txBox="1"/>
          <p:nvPr/>
        </p:nvSpPr>
        <p:spPr>
          <a:xfrm>
            <a:off x="18531069" y="13039482"/>
            <a:ext cx="5827234"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3600">
                <a:solidFill>
                  <a:srgbClr val="EAEAEA"/>
                </a:solidFill>
                <a:latin typeface="Lato Light"/>
                <a:ea typeface="Lato Light"/>
                <a:cs typeface="Lato Light"/>
                <a:sym typeface="Lato Light"/>
              </a:rPr>
              <a:t>Instagram.com/ecomunlam</a:t>
            </a:r>
            <a:endParaRPr sz="3600">
              <a:solidFill>
                <a:srgbClr val="EAEAEA"/>
              </a:solidFill>
              <a:latin typeface="Lato Light"/>
              <a:ea typeface="Lato Light"/>
              <a:cs typeface="Lato Light"/>
              <a:sym typeface="Lato Light"/>
            </a:endParaRPr>
          </a:p>
        </p:txBody>
      </p:sp>
      <p:grpSp>
        <p:nvGrpSpPr>
          <p:cNvPr id="2683" name="Google Shape;2683;p23"/>
          <p:cNvGrpSpPr/>
          <p:nvPr/>
        </p:nvGrpSpPr>
        <p:grpSpPr>
          <a:xfrm>
            <a:off x="24493684" y="551586"/>
            <a:ext cx="9269534" cy="1902991"/>
            <a:chOff x="14588216" y="144868"/>
            <a:chExt cx="9269534" cy="1902991"/>
          </a:xfrm>
        </p:grpSpPr>
        <p:pic>
          <p:nvPicPr>
            <p:cNvPr id="2684" name="Google Shape;2684;p23"/>
            <p:cNvPicPr preferRelativeResize="0"/>
            <p:nvPr/>
          </p:nvPicPr>
          <p:blipFill rotWithShape="1">
            <a:blip r:embed="rId4">
              <a:alphaModFix/>
            </a:blip>
            <a:srcRect b="0" l="0" r="0" t="0"/>
            <a:stretch/>
          </p:blipFill>
          <p:spPr>
            <a:xfrm>
              <a:off x="14588216" y="144868"/>
              <a:ext cx="9174081" cy="1902991"/>
            </a:xfrm>
            <a:prstGeom prst="rect">
              <a:avLst/>
            </a:prstGeom>
            <a:noFill/>
            <a:ln>
              <a:noFill/>
            </a:ln>
          </p:spPr>
        </p:pic>
        <p:sp>
          <p:nvSpPr>
            <p:cNvPr id="2685" name="Google Shape;2685;p23"/>
            <p:cNvSpPr/>
            <p:nvPr/>
          </p:nvSpPr>
          <p:spPr>
            <a:xfrm rot="10800000">
              <a:off x="20889184" y="432845"/>
              <a:ext cx="2968566" cy="1324867"/>
            </a:xfrm>
            <a:prstGeom prst="chevron">
              <a:avLst>
                <a:gd fmla="val 38344" name="adj"/>
              </a:avLst>
            </a:prstGeom>
            <a:solidFill>
              <a:srgbClr val="EA6C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86" name="Google Shape;2686;p23"/>
            <p:cNvSpPr/>
            <p:nvPr/>
          </p:nvSpPr>
          <p:spPr>
            <a:xfrm rot="10800000">
              <a:off x="19202557" y="432845"/>
              <a:ext cx="2968566" cy="1324867"/>
            </a:xfrm>
            <a:prstGeom prst="chevron">
              <a:avLst>
                <a:gd fmla="val 0" name="adj"/>
              </a:avLst>
            </a:prstGeom>
            <a:solidFill>
              <a:srgbClr val="EA6C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87" name="Google Shape;2687;p23"/>
            <p:cNvSpPr txBox="1"/>
            <p:nvPr/>
          </p:nvSpPr>
          <p:spPr>
            <a:xfrm>
              <a:off x="19879302" y="271827"/>
              <a:ext cx="3311684" cy="144655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8800">
                  <a:solidFill>
                    <a:srgbClr val="EAEAEA"/>
                  </a:solidFill>
                  <a:latin typeface="Lato Black"/>
                  <a:ea typeface="Lato Black"/>
                  <a:cs typeface="Lato Black"/>
                  <a:sym typeface="Lato Black"/>
                </a:rPr>
                <a:t>ecom</a:t>
              </a:r>
              <a:endParaRPr sz="1800">
                <a:solidFill>
                  <a:srgbClr val="EAEAEA"/>
                </a:solidFill>
                <a:latin typeface="Lato Black"/>
                <a:ea typeface="Lato Black"/>
                <a:cs typeface="Lato Black"/>
                <a:sym typeface="Lato Black"/>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11"/>
                                        </p:tgtEl>
                                        <p:attrNameLst>
                                          <p:attrName>style.visibility</p:attrName>
                                        </p:attrNameLst>
                                      </p:cBhvr>
                                      <p:to>
                                        <p:strVal val="visible"/>
                                      </p:to>
                                    </p:set>
                                    <p:anim calcmode="lin" valueType="num">
                                      <p:cBhvr additive="base">
                                        <p:cTn dur="5000"/>
                                        <p:tgtEl>
                                          <p:spTgt spid="2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20"/>
                                        </p:tgtEl>
                                        <p:attrNameLst>
                                          <p:attrName>style.visibility</p:attrName>
                                        </p:attrNameLst>
                                      </p:cBhvr>
                                      <p:to>
                                        <p:strVal val="visible"/>
                                      </p:to>
                                    </p:set>
                                    <p:anim calcmode="lin" valueType="num">
                                      <p:cBhvr additive="base">
                                        <p:cTn dur="4500"/>
                                        <p:tgtEl>
                                          <p:spTgt spid="252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250"/>
                                  </p:stCondLst>
                                  <p:childTnLst>
                                    <p:set>
                                      <p:cBhvr>
                                        <p:cTn dur="1" fill="hold">
                                          <p:stCondLst>
                                            <p:cond delay="0"/>
                                          </p:stCondLst>
                                        </p:cTn>
                                        <p:tgtEl>
                                          <p:spTgt spid="2564"/>
                                        </p:tgtEl>
                                        <p:attrNameLst>
                                          <p:attrName>style.visibility</p:attrName>
                                        </p:attrNameLst>
                                      </p:cBhvr>
                                      <p:to>
                                        <p:strVal val="visible"/>
                                      </p:to>
                                    </p:set>
                                    <p:animEffect filter="fade" transition="in">
                                      <p:cBhvr>
                                        <p:cTn dur="2000"/>
                                        <p:tgtEl>
                                          <p:spTgt spid="2564"/>
                                        </p:tgtEl>
                                      </p:cBhvr>
                                    </p:animEffect>
                                  </p:childTnLst>
                                </p:cTn>
                              </p:par>
                              <p:par>
                                <p:cTn fill="hold" nodeType="withEffect" presetClass="entr" presetID="10" presetSubtype="0">
                                  <p:stCondLst>
                                    <p:cond delay="1250"/>
                                  </p:stCondLst>
                                  <p:childTnLst>
                                    <p:set>
                                      <p:cBhvr>
                                        <p:cTn dur="1" fill="hold">
                                          <p:stCondLst>
                                            <p:cond delay="0"/>
                                          </p:stCondLst>
                                        </p:cTn>
                                        <p:tgtEl>
                                          <p:spTgt spid="2576"/>
                                        </p:tgtEl>
                                        <p:attrNameLst>
                                          <p:attrName>style.visibility</p:attrName>
                                        </p:attrNameLst>
                                      </p:cBhvr>
                                      <p:to>
                                        <p:strVal val="visible"/>
                                      </p:to>
                                    </p:set>
                                    <p:animEffect filter="fade" transition="in">
                                      <p:cBhvr>
                                        <p:cTn dur="2000"/>
                                        <p:tgtEl>
                                          <p:spTgt spid="2576"/>
                                        </p:tgtEl>
                                      </p:cBhvr>
                                    </p:animEffect>
                                  </p:childTnLst>
                                </p:cTn>
                              </p:par>
                              <p:par>
                                <p:cTn fill="hold" nodeType="withEffect" presetClass="entr" presetID="10" presetSubtype="0">
                                  <p:stCondLst>
                                    <p:cond delay="1250"/>
                                  </p:stCondLst>
                                  <p:childTnLst>
                                    <p:set>
                                      <p:cBhvr>
                                        <p:cTn dur="1" fill="hold">
                                          <p:stCondLst>
                                            <p:cond delay="0"/>
                                          </p:stCondLst>
                                        </p:cTn>
                                        <p:tgtEl>
                                          <p:spTgt spid="2333"/>
                                        </p:tgtEl>
                                        <p:attrNameLst>
                                          <p:attrName>style.visibility</p:attrName>
                                        </p:attrNameLst>
                                      </p:cBhvr>
                                      <p:to>
                                        <p:strVal val="visible"/>
                                      </p:to>
                                    </p:set>
                                    <p:animEffect filter="fade" transition="in">
                                      <p:cBhvr>
                                        <p:cTn dur="2000"/>
                                        <p:tgtEl>
                                          <p:spTgt spid="2333"/>
                                        </p:tgtEl>
                                      </p:cBhvr>
                                    </p:animEffect>
                                  </p:childTnLst>
                                </p:cTn>
                              </p:par>
                              <p:par>
                                <p:cTn fill="hold" nodeType="withEffect" presetClass="entr" presetID="10" presetSubtype="0">
                                  <p:stCondLst>
                                    <p:cond delay="1250"/>
                                  </p:stCondLst>
                                  <p:childTnLst>
                                    <p:set>
                                      <p:cBhvr>
                                        <p:cTn dur="1" fill="hold">
                                          <p:stCondLst>
                                            <p:cond delay="0"/>
                                          </p:stCondLst>
                                        </p:cTn>
                                        <p:tgtEl>
                                          <p:spTgt spid="2317"/>
                                        </p:tgtEl>
                                        <p:attrNameLst>
                                          <p:attrName>style.visibility</p:attrName>
                                        </p:attrNameLst>
                                      </p:cBhvr>
                                      <p:to>
                                        <p:strVal val="visible"/>
                                      </p:to>
                                    </p:set>
                                    <p:animEffect filter="fade" transition="in">
                                      <p:cBhvr>
                                        <p:cTn dur="2000"/>
                                        <p:tgtEl>
                                          <p:spTgt spid="2317"/>
                                        </p:tgtEl>
                                      </p:cBhvr>
                                    </p:animEffect>
                                  </p:childTnLst>
                                </p:cTn>
                              </p:par>
                              <p:par>
                                <p:cTn fill="hold" nodeType="withEffect" presetClass="entr" presetID="10" presetSubtype="0">
                                  <p:stCondLst>
                                    <p:cond delay="1250"/>
                                  </p:stCondLst>
                                  <p:childTnLst>
                                    <p:set>
                                      <p:cBhvr>
                                        <p:cTn dur="1" fill="hold">
                                          <p:stCondLst>
                                            <p:cond delay="0"/>
                                          </p:stCondLst>
                                        </p:cTn>
                                        <p:tgtEl>
                                          <p:spTgt spid="2325"/>
                                        </p:tgtEl>
                                        <p:attrNameLst>
                                          <p:attrName>style.visibility</p:attrName>
                                        </p:attrNameLst>
                                      </p:cBhvr>
                                      <p:to>
                                        <p:strVal val="visible"/>
                                      </p:to>
                                    </p:set>
                                    <p:animEffect filter="fade" transition="in">
                                      <p:cBhvr>
                                        <p:cTn dur="2000"/>
                                        <p:tgtEl>
                                          <p:spTgt spid="2325"/>
                                        </p:tgtEl>
                                      </p:cBhvr>
                                    </p:animEffect>
                                  </p:childTnLst>
                                </p:cTn>
                              </p:par>
                              <p:par>
                                <p:cTn fill="hold" nodeType="withEffect" presetClass="entr" presetID="10" presetSubtype="0">
                                  <p:stCondLst>
                                    <p:cond delay="1250"/>
                                  </p:stCondLst>
                                  <p:childTnLst>
                                    <p:set>
                                      <p:cBhvr>
                                        <p:cTn dur="1" fill="hold">
                                          <p:stCondLst>
                                            <p:cond delay="0"/>
                                          </p:stCondLst>
                                        </p:cTn>
                                        <p:tgtEl>
                                          <p:spTgt spid="2309"/>
                                        </p:tgtEl>
                                        <p:attrNameLst>
                                          <p:attrName>style.visibility</p:attrName>
                                        </p:attrNameLst>
                                      </p:cBhvr>
                                      <p:to>
                                        <p:strVal val="visible"/>
                                      </p:to>
                                    </p:set>
                                    <p:animEffect filter="fade" transition="in">
                                      <p:cBhvr>
                                        <p:cTn dur="1000"/>
                                        <p:tgtEl>
                                          <p:spTgt spid="2309"/>
                                        </p:tgtEl>
                                      </p:cBhvr>
                                    </p:animEffect>
                                  </p:childTnLst>
                                </p:cTn>
                              </p:par>
                              <p:par>
                                <p:cTn fill="hold" nodeType="withEffect" presetClass="entr" presetID="10" presetSubtype="0">
                                  <p:stCondLst>
                                    <p:cond delay="2500"/>
                                  </p:stCondLst>
                                  <p:childTnLst>
                                    <p:set>
                                      <p:cBhvr>
                                        <p:cTn dur="1" fill="hold">
                                          <p:stCondLst>
                                            <p:cond delay="0"/>
                                          </p:stCondLst>
                                        </p:cTn>
                                        <p:tgtEl>
                                          <p:spTgt spid="2360"/>
                                        </p:tgtEl>
                                        <p:attrNameLst>
                                          <p:attrName>style.visibility</p:attrName>
                                        </p:attrNameLst>
                                      </p:cBhvr>
                                      <p:to>
                                        <p:strVal val="visible"/>
                                      </p:to>
                                    </p:set>
                                    <p:animEffect filter="fade" transition="in">
                                      <p:cBhvr>
                                        <p:cTn dur="2600"/>
                                        <p:tgtEl>
                                          <p:spTgt spid="2360"/>
                                        </p:tgtEl>
                                      </p:cBhvr>
                                    </p:animEffect>
                                  </p:childTnLst>
                                </p:cTn>
                              </p:par>
                              <p:par>
                                <p:cTn fill="hold" nodeType="withEffect" presetClass="entr" presetID="10" presetSubtype="0">
                                  <p:stCondLst>
                                    <p:cond delay="2500"/>
                                  </p:stCondLst>
                                  <p:childTnLst>
                                    <p:set>
                                      <p:cBhvr>
                                        <p:cTn dur="1" fill="hold">
                                          <p:stCondLst>
                                            <p:cond delay="0"/>
                                          </p:stCondLst>
                                        </p:cTn>
                                        <p:tgtEl>
                                          <p:spTgt spid="2316"/>
                                        </p:tgtEl>
                                        <p:attrNameLst>
                                          <p:attrName>style.visibility</p:attrName>
                                        </p:attrNameLst>
                                      </p:cBhvr>
                                      <p:to>
                                        <p:strVal val="visible"/>
                                      </p:to>
                                    </p:set>
                                    <p:animEffect filter="fade" transition="in">
                                      <p:cBhvr>
                                        <p:cTn dur="2300"/>
                                        <p:tgtEl>
                                          <p:spTgt spid="2316"/>
                                        </p:tgtEl>
                                      </p:cBhvr>
                                    </p:animEffect>
                                  </p:childTnLst>
                                </p:cTn>
                              </p:par>
                              <p:par>
                                <p:cTn fill="hold" nodeType="withEffect" presetClass="entr" presetID="10" presetSubtype="0">
                                  <p:stCondLst>
                                    <p:cond delay="2500"/>
                                  </p:stCondLst>
                                  <p:childTnLst>
                                    <p:set>
                                      <p:cBhvr>
                                        <p:cTn dur="1" fill="hold">
                                          <p:stCondLst>
                                            <p:cond delay="0"/>
                                          </p:stCondLst>
                                        </p:cTn>
                                        <p:tgtEl>
                                          <p:spTgt spid="2588"/>
                                        </p:tgtEl>
                                        <p:attrNameLst>
                                          <p:attrName>style.visibility</p:attrName>
                                        </p:attrNameLst>
                                      </p:cBhvr>
                                      <p:to>
                                        <p:strVal val="visible"/>
                                      </p:to>
                                    </p:set>
                                    <p:animEffect filter="fade" transition="in">
                                      <p:cBhvr>
                                        <p:cTn dur="2250"/>
                                        <p:tgtEl>
                                          <p:spTgt spid="2588"/>
                                        </p:tgtEl>
                                      </p:cBhvr>
                                    </p:animEffect>
                                  </p:childTnLst>
                                </p:cTn>
                              </p:par>
                              <p:par>
                                <p:cTn fill="hold" nodeType="withEffect" presetClass="entr" presetID="10" presetSubtype="0">
                                  <p:stCondLst>
                                    <p:cond delay="2500"/>
                                  </p:stCondLst>
                                  <p:childTnLst>
                                    <p:set>
                                      <p:cBhvr>
                                        <p:cTn dur="1" fill="hold">
                                          <p:stCondLst>
                                            <p:cond delay="0"/>
                                          </p:stCondLst>
                                        </p:cTn>
                                        <p:tgtEl>
                                          <p:spTgt spid="2610"/>
                                        </p:tgtEl>
                                        <p:attrNameLst>
                                          <p:attrName>style.visibility</p:attrName>
                                        </p:attrNameLst>
                                      </p:cBhvr>
                                      <p:to>
                                        <p:strVal val="visible"/>
                                      </p:to>
                                    </p:set>
                                    <p:animEffect filter="fade" transition="in">
                                      <p:cBhvr>
                                        <p:cTn dur="2250"/>
                                        <p:tgtEl>
                                          <p:spTgt spid="2610"/>
                                        </p:tgtEl>
                                      </p:cBhvr>
                                    </p:animEffect>
                                  </p:childTnLst>
                                </p:cTn>
                              </p:par>
                            </p:childTnLst>
                          </p:cTn>
                        </p:par>
                        <p:par>
                          <p:cTn fill="hold">
                            <p:stCondLst>
                              <p:cond delay="5000"/>
                            </p:stCondLst>
                            <p:childTnLst>
                              <p:par>
                                <p:cTn fill="hold" nodeType="afterEffect" presetClass="entr" presetID="10" presetSubtype="0">
                                  <p:stCondLst>
                                    <p:cond delay="2500"/>
                                  </p:stCondLst>
                                  <p:childTnLst>
                                    <p:set>
                                      <p:cBhvr>
                                        <p:cTn dur="1" fill="hold">
                                          <p:stCondLst>
                                            <p:cond delay="0"/>
                                          </p:stCondLst>
                                        </p:cTn>
                                        <p:tgtEl>
                                          <p:spTgt spid="2589"/>
                                        </p:tgtEl>
                                        <p:attrNameLst>
                                          <p:attrName>style.visibility</p:attrName>
                                        </p:attrNameLst>
                                      </p:cBhvr>
                                      <p:to>
                                        <p:strVal val="visible"/>
                                      </p:to>
                                    </p:set>
                                    <p:animEffect filter="fade" transition="in">
                                      <p:cBhvr>
                                        <p:cTn dur="2250"/>
                                        <p:tgtEl>
                                          <p:spTgt spid="2589"/>
                                        </p:tgtEl>
                                      </p:cBhvr>
                                    </p:animEffect>
                                  </p:childTnLst>
                                </p:cTn>
                              </p:par>
                              <p:par>
                                <p:cTn fill="hold" nodeType="withEffect" presetClass="entr" presetID="10" presetSubtype="0">
                                  <p:stCondLst>
                                    <p:cond delay="2500"/>
                                  </p:stCondLst>
                                  <p:childTnLst>
                                    <p:set>
                                      <p:cBhvr>
                                        <p:cTn dur="1" fill="hold">
                                          <p:stCondLst>
                                            <p:cond delay="0"/>
                                          </p:stCondLst>
                                        </p:cTn>
                                        <p:tgtEl>
                                          <p:spTgt spid="2621"/>
                                        </p:tgtEl>
                                        <p:attrNameLst>
                                          <p:attrName>style.visibility</p:attrName>
                                        </p:attrNameLst>
                                      </p:cBhvr>
                                      <p:to>
                                        <p:strVal val="visible"/>
                                      </p:to>
                                    </p:set>
                                    <p:animEffect filter="fade" transition="in">
                                      <p:cBhvr>
                                        <p:cTn dur="2250"/>
                                        <p:tgtEl>
                                          <p:spTgt spid="2621"/>
                                        </p:tgtEl>
                                      </p:cBhvr>
                                    </p:animEffect>
                                  </p:childTnLst>
                                </p:cTn>
                              </p:par>
                              <p:par>
                                <p:cTn fill="hold" nodeType="withEffect" presetClass="entr" presetID="10" presetSubtype="0">
                                  <p:stCondLst>
                                    <p:cond delay="2500"/>
                                  </p:stCondLst>
                                  <p:childTnLst>
                                    <p:set>
                                      <p:cBhvr>
                                        <p:cTn dur="1" fill="hold">
                                          <p:stCondLst>
                                            <p:cond delay="0"/>
                                          </p:stCondLst>
                                        </p:cTn>
                                        <p:tgtEl>
                                          <p:spTgt spid="2298"/>
                                        </p:tgtEl>
                                        <p:attrNameLst>
                                          <p:attrName>style.visibility</p:attrName>
                                        </p:attrNameLst>
                                      </p:cBhvr>
                                      <p:to>
                                        <p:strVal val="visible"/>
                                      </p:to>
                                    </p:set>
                                    <p:animEffect filter="fade" transition="in">
                                      <p:cBhvr>
                                        <p:cTn dur="2250"/>
                                        <p:tgtEl>
                                          <p:spTgt spid="2298"/>
                                        </p:tgtEl>
                                      </p:cBhvr>
                                    </p:animEffect>
                                  </p:childTnLst>
                                </p:cTn>
                              </p:par>
                              <p:par>
                                <p:cTn fill="hold" nodeType="withEffect" presetClass="entr" presetID="10" presetSubtype="0">
                                  <p:stCondLst>
                                    <p:cond delay="2500"/>
                                  </p:stCondLst>
                                  <p:childTnLst>
                                    <p:set>
                                      <p:cBhvr>
                                        <p:cTn dur="1" fill="hold">
                                          <p:stCondLst>
                                            <p:cond delay="0"/>
                                          </p:stCondLst>
                                        </p:cTn>
                                        <p:tgtEl>
                                          <p:spTgt spid="2477"/>
                                        </p:tgtEl>
                                        <p:attrNameLst>
                                          <p:attrName>style.visibility</p:attrName>
                                        </p:attrNameLst>
                                      </p:cBhvr>
                                      <p:to>
                                        <p:strVal val="visible"/>
                                      </p:to>
                                    </p:set>
                                    <p:animEffect filter="fade" transition="in">
                                      <p:cBhvr>
                                        <p:cTn dur="2250"/>
                                        <p:tgtEl>
                                          <p:spTgt spid="2477"/>
                                        </p:tgtEl>
                                      </p:cBhvr>
                                    </p:animEffect>
                                  </p:childTnLst>
                                </p:cTn>
                              </p:par>
                              <p:par>
                                <p:cTn fill="hold" nodeType="withEffect" presetClass="entr" presetID="10" presetSubtype="0">
                                  <p:stCondLst>
                                    <p:cond delay="2500"/>
                                  </p:stCondLst>
                                  <p:childTnLst>
                                    <p:set>
                                      <p:cBhvr>
                                        <p:cTn dur="1" fill="hold">
                                          <p:stCondLst>
                                            <p:cond delay="0"/>
                                          </p:stCondLst>
                                        </p:cTn>
                                        <p:tgtEl>
                                          <p:spTgt spid="2611"/>
                                        </p:tgtEl>
                                        <p:attrNameLst>
                                          <p:attrName>style.visibility</p:attrName>
                                        </p:attrNameLst>
                                      </p:cBhvr>
                                      <p:to>
                                        <p:strVal val="visible"/>
                                      </p:to>
                                    </p:set>
                                    <p:animEffect filter="fade" transition="in">
                                      <p:cBhvr>
                                        <p:cTn dur="2250"/>
                                        <p:tgtEl>
                                          <p:spTgt spid="2611"/>
                                        </p:tgtEl>
                                      </p:cBhvr>
                                    </p:animEffect>
                                  </p:childTnLst>
                                </p:cTn>
                              </p:par>
                              <p:par>
                                <p:cTn fill="hold" nodeType="withEffect" presetClass="entr" presetID="2" presetSubtype="2">
                                  <p:stCondLst>
                                    <p:cond delay="2000"/>
                                  </p:stCondLst>
                                  <p:childTnLst>
                                    <p:set>
                                      <p:cBhvr>
                                        <p:cTn dur="1" fill="hold">
                                          <p:stCondLst>
                                            <p:cond delay="0"/>
                                          </p:stCondLst>
                                        </p:cTn>
                                        <p:tgtEl>
                                          <p:spTgt spid="2647"/>
                                        </p:tgtEl>
                                        <p:attrNameLst>
                                          <p:attrName>style.visibility</p:attrName>
                                        </p:attrNameLst>
                                      </p:cBhvr>
                                      <p:to>
                                        <p:strVal val="visible"/>
                                      </p:to>
                                    </p:set>
                                    <p:anim calcmode="lin" valueType="num">
                                      <p:cBhvr additive="base">
                                        <p:cTn dur="3500"/>
                                        <p:tgtEl>
                                          <p:spTgt spid="2647"/>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10" presetSubtype="0">
                                  <p:stCondLst>
                                    <p:cond delay="5000"/>
                                  </p:stCondLst>
                                  <p:childTnLst>
                                    <p:set>
                                      <p:cBhvr>
                                        <p:cTn dur="1" fill="hold">
                                          <p:stCondLst>
                                            <p:cond delay="0"/>
                                          </p:stCondLst>
                                        </p:cTn>
                                        <p:tgtEl>
                                          <p:spTgt spid="2306"/>
                                        </p:tgtEl>
                                        <p:attrNameLst>
                                          <p:attrName>style.visibility</p:attrName>
                                        </p:attrNameLst>
                                      </p:cBhvr>
                                      <p:to>
                                        <p:strVal val="visible"/>
                                      </p:to>
                                    </p:set>
                                    <p:animEffect filter="fade" transition="in">
                                      <p:cBhvr>
                                        <p:cTn dur="1000"/>
                                        <p:tgtEl>
                                          <p:spTgt spid="2306"/>
                                        </p:tgtEl>
                                      </p:cBhvr>
                                    </p:animEffect>
                                  </p:childTnLst>
                                </p:cTn>
                              </p:par>
                              <p:par>
                                <p:cTn fill="hold" nodeType="withEffect" presetClass="entr" presetID="10" presetSubtype="0">
                                  <p:stCondLst>
                                    <p:cond delay="5000"/>
                                  </p:stCondLst>
                                  <p:childTnLst>
                                    <p:set>
                                      <p:cBhvr>
                                        <p:cTn dur="1" fill="hold">
                                          <p:stCondLst>
                                            <p:cond delay="0"/>
                                          </p:stCondLst>
                                        </p:cTn>
                                        <p:tgtEl>
                                          <p:spTgt spid="2312"/>
                                        </p:tgtEl>
                                        <p:attrNameLst>
                                          <p:attrName>style.visibility</p:attrName>
                                        </p:attrNameLst>
                                      </p:cBhvr>
                                      <p:to>
                                        <p:strVal val="visible"/>
                                      </p:to>
                                    </p:set>
                                    <p:animEffect filter="fade" transition="in">
                                      <p:cBhvr>
                                        <p:cTn dur="1000"/>
                                        <p:tgtEl>
                                          <p:spTgt spid="2312"/>
                                        </p:tgtEl>
                                      </p:cBhvr>
                                    </p:animEffect>
                                  </p:childTnLst>
                                </p:cTn>
                              </p:par>
                              <p:par>
                                <p:cTn fill="hold" nodeType="withEffect" presetClass="entr" presetID="10" presetSubtype="0">
                                  <p:stCondLst>
                                    <p:cond delay="5000"/>
                                  </p:stCondLst>
                                  <p:childTnLst>
                                    <p:set>
                                      <p:cBhvr>
                                        <p:cTn dur="1" fill="hold">
                                          <p:stCondLst>
                                            <p:cond delay="0"/>
                                          </p:stCondLst>
                                        </p:cTn>
                                        <p:tgtEl>
                                          <p:spTgt spid="2329"/>
                                        </p:tgtEl>
                                        <p:attrNameLst>
                                          <p:attrName>style.visibility</p:attrName>
                                        </p:attrNameLst>
                                      </p:cBhvr>
                                      <p:to>
                                        <p:strVal val="visible"/>
                                      </p:to>
                                    </p:set>
                                    <p:animEffect filter="fade" transition="in">
                                      <p:cBhvr>
                                        <p:cTn dur="1000"/>
                                        <p:tgtEl>
                                          <p:spTgt spid="2329"/>
                                        </p:tgtEl>
                                      </p:cBhvr>
                                    </p:animEffect>
                                  </p:childTnLst>
                                </p:cTn>
                              </p:par>
                              <p:par>
                                <p:cTn fill="hold" nodeType="withEffect" presetClass="entr" presetID="10" presetSubtype="0">
                                  <p:stCondLst>
                                    <p:cond delay="5000"/>
                                  </p:stCondLst>
                                  <p:childTnLst>
                                    <p:set>
                                      <p:cBhvr>
                                        <p:cTn dur="1" fill="hold">
                                          <p:stCondLst>
                                            <p:cond delay="0"/>
                                          </p:stCondLst>
                                        </p:cTn>
                                        <p:tgtEl>
                                          <p:spTgt spid="2321"/>
                                        </p:tgtEl>
                                        <p:attrNameLst>
                                          <p:attrName>style.visibility</p:attrName>
                                        </p:attrNameLst>
                                      </p:cBhvr>
                                      <p:to>
                                        <p:strVal val="visible"/>
                                      </p:to>
                                    </p:set>
                                    <p:animEffect filter="fade" transition="in">
                                      <p:cBhvr>
                                        <p:cTn dur="1000"/>
                                        <p:tgtEl>
                                          <p:spTgt spid="2321"/>
                                        </p:tgtEl>
                                      </p:cBhvr>
                                    </p:animEffect>
                                  </p:childTnLst>
                                </p:cTn>
                              </p:par>
                            </p:childTnLst>
                          </p:cTn>
                        </p:par>
                        <p:par>
                          <p:cTn fill="hold">
                            <p:stCondLst>
                              <p:cond delay="9500"/>
                            </p:stCondLst>
                            <p:childTnLst>
                              <p:par>
                                <p:cTn fill="hold" nodeType="afterEffect" presetClass="entr" presetID="10" presetSubtype="0">
                                  <p:stCondLst>
                                    <p:cond delay="5000"/>
                                  </p:stCondLst>
                                  <p:childTnLst>
                                    <p:set>
                                      <p:cBhvr>
                                        <p:cTn dur="1" fill="hold">
                                          <p:stCondLst>
                                            <p:cond delay="0"/>
                                          </p:stCondLst>
                                        </p:cTn>
                                        <p:tgtEl>
                                          <p:spTgt spid="2656"/>
                                        </p:tgtEl>
                                        <p:attrNameLst>
                                          <p:attrName>style.visibility</p:attrName>
                                        </p:attrNameLst>
                                      </p:cBhvr>
                                      <p:to>
                                        <p:strVal val="visible"/>
                                      </p:to>
                                    </p:set>
                                    <p:animEffect filter="fade" transition="in">
                                      <p:cBhvr>
                                        <p:cTn dur="1000"/>
                                        <p:tgtEl>
                                          <p:spTgt spid="2656"/>
                                        </p:tgtEl>
                                      </p:cBhvr>
                                    </p:animEffect>
                                  </p:childTnLst>
                                </p:cTn>
                              </p:par>
                              <p:par>
                                <p:cTn fill="hold" nodeType="withEffect" presetClass="entr" presetID="10" presetSubtype="0">
                                  <p:stCondLst>
                                    <p:cond delay="5000"/>
                                  </p:stCondLst>
                                  <p:childTnLst>
                                    <p:set>
                                      <p:cBhvr>
                                        <p:cTn dur="1" fill="hold">
                                          <p:stCondLst>
                                            <p:cond delay="0"/>
                                          </p:stCondLst>
                                        </p:cTn>
                                        <p:tgtEl>
                                          <p:spTgt spid="2294"/>
                                        </p:tgtEl>
                                        <p:attrNameLst>
                                          <p:attrName>style.visibility</p:attrName>
                                        </p:attrNameLst>
                                      </p:cBhvr>
                                      <p:to>
                                        <p:strVal val="visible"/>
                                      </p:to>
                                    </p:set>
                                    <p:animEffect filter="fade" transition="in">
                                      <p:cBhvr>
                                        <p:cTn dur="1000"/>
                                        <p:tgtEl>
                                          <p:spTgt spid="2294"/>
                                        </p:tgtEl>
                                      </p:cBhvr>
                                    </p:animEffect>
                                  </p:childTnLst>
                                </p:cTn>
                              </p:par>
                              <p:par>
                                <p:cTn fill="hold" nodeType="withEffect" presetClass="entr" presetID="10" presetSubtype="0">
                                  <p:stCondLst>
                                    <p:cond delay="5000"/>
                                  </p:stCondLst>
                                  <p:childTnLst>
                                    <p:set>
                                      <p:cBhvr>
                                        <p:cTn dur="1" fill="hold">
                                          <p:stCondLst>
                                            <p:cond delay="0"/>
                                          </p:stCondLst>
                                        </p:cTn>
                                        <p:tgtEl>
                                          <p:spTgt spid="2297"/>
                                        </p:tgtEl>
                                        <p:attrNameLst>
                                          <p:attrName>style.visibility</p:attrName>
                                        </p:attrNameLst>
                                      </p:cBhvr>
                                      <p:to>
                                        <p:strVal val="visible"/>
                                      </p:to>
                                    </p:set>
                                    <p:animEffect filter="fade" transition="in">
                                      <p:cBhvr>
                                        <p:cTn dur="1000"/>
                                        <p:tgtEl>
                                          <p:spTgt spid="2297"/>
                                        </p:tgtEl>
                                      </p:cBhvr>
                                    </p:animEffect>
                                  </p:childTnLst>
                                </p:cTn>
                              </p:par>
                              <p:par>
                                <p:cTn fill="hold" nodeType="withEffect" presetClass="entr" presetID="10" presetSubtype="0">
                                  <p:stCondLst>
                                    <p:cond delay="5000"/>
                                  </p:stCondLst>
                                  <p:childTnLst>
                                    <p:set>
                                      <p:cBhvr>
                                        <p:cTn dur="1" fill="hold">
                                          <p:stCondLst>
                                            <p:cond delay="0"/>
                                          </p:stCondLst>
                                        </p:cTn>
                                        <p:tgtEl>
                                          <p:spTgt spid="2675"/>
                                        </p:tgtEl>
                                        <p:attrNameLst>
                                          <p:attrName>style.visibility</p:attrName>
                                        </p:attrNameLst>
                                      </p:cBhvr>
                                      <p:to>
                                        <p:strVal val="visible"/>
                                      </p:to>
                                    </p:set>
                                    <p:animEffect filter="fade" transition="in">
                                      <p:cBhvr>
                                        <p:cTn dur="1000"/>
                                        <p:tgtEl>
                                          <p:spTgt spid="2675"/>
                                        </p:tgtEl>
                                      </p:cBhvr>
                                    </p:animEffect>
                                  </p:childTnLst>
                                </p:cTn>
                              </p:par>
                              <p:par>
                                <p:cTn fill="hold" nodeType="withEffect" presetClass="entr" presetID="10" presetSubtype="0">
                                  <p:stCondLst>
                                    <p:cond delay="5000"/>
                                  </p:stCondLst>
                                  <p:childTnLst>
                                    <p:set>
                                      <p:cBhvr>
                                        <p:cTn dur="1" fill="hold">
                                          <p:stCondLst>
                                            <p:cond delay="0"/>
                                          </p:stCondLst>
                                        </p:cTn>
                                        <p:tgtEl>
                                          <p:spTgt spid="2671"/>
                                        </p:tgtEl>
                                        <p:attrNameLst>
                                          <p:attrName>style.visibility</p:attrName>
                                        </p:attrNameLst>
                                      </p:cBhvr>
                                      <p:to>
                                        <p:strVal val="visible"/>
                                      </p:to>
                                    </p:set>
                                    <p:animEffect filter="fade" transition="in">
                                      <p:cBhvr>
                                        <p:cTn dur="1000"/>
                                        <p:tgtEl>
                                          <p:spTgt spid="2671"/>
                                        </p:tgtEl>
                                      </p:cBhvr>
                                    </p:animEffect>
                                  </p:childTnLst>
                                </p:cTn>
                              </p:par>
                              <p:par>
                                <p:cTn fill="hold" nodeType="withEffect" presetClass="entr" presetID="10" presetSubtype="0">
                                  <p:stCondLst>
                                    <p:cond delay="6100"/>
                                  </p:stCondLst>
                                  <p:childTnLst>
                                    <p:set>
                                      <p:cBhvr>
                                        <p:cTn dur="1" fill="hold">
                                          <p:stCondLst>
                                            <p:cond delay="0"/>
                                          </p:stCondLst>
                                        </p:cTn>
                                        <p:tgtEl>
                                          <p:spTgt spid="2670"/>
                                        </p:tgtEl>
                                        <p:attrNameLst>
                                          <p:attrName>style.visibility</p:attrName>
                                        </p:attrNameLst>
                                      </p:cBhvr>
                                      <p:to>
                                        <p:strVal val="visible"/>
                                      </p:to>
                                    </p:set>
                                    <p:animEffect filter="fade" transition="in">
                                      <p:cBhvr>
                                        <p:cTn dur="4500"/>
                                        <p:tgtEl>
                                          <p:spTgt spid="2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pic>
        <p:nvPicPr>
          <p:cNvPr descr="The  Defining Differences between Big Data, Data Analytics &amp; Data Science" id="2693" name="Google Shape;2693;p24"/>
          <p:cNvPicPr preferRelativeResize="0"/>
          <p:nvPr/>
        </p:nvPicPr>
        <p:blipFill rotWithShape="1">
          <a:blip r:embed="rId3">
            <a:alphaModFix/>
          </a:blip>
          <a:srcRect b="27077" l="22207" r="15373" t="6024"/>
          <a:stretch/>
        </p:blipFill>
        <p:spPr>
          <a:xfrm>
            <a:off x="0" y="1"/>
            <a:ext cx="24377650" cy="13716000"/>
          </a:xfrm>
          <a:prstGeom prst="rect">
            <a:avLst/>
          </a:prstGeom>
          <a:noFill/>
          <a:ln>
            <a:noFill/>
          </a:ln>
        </p:spPr>
      </p:pic>
      <p:sp>
        <p:nvSpPr>
          <p:cNvPr id="2694" name="Google Shape;2694;p24"/>
          <p:cNvSpPr/>
          <p:nvPr/>
        </p:nvSpPr>
        <p:spPr>
          <a:xfrm>
            <a:off x="0" y="-1"/>
            <a:ext cx="24377649" cy="13716000"/>
          </a:xfrm>
          <a:prstGeom prst="rect">
            <a:avLst/>
          </a:prstGeom>
          <a:solidFill>
            <a:srgbClr val="223D71">
              <a:alpha val="70980"/>
            </a:srgbClr>
          </a:solidFill>
          <a:ln cap="flat" cmpd="sng" w="12700">
            <a:solidFill>
              <a:srgbClr val="213B6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95" name="Google Shape;2695;p24"/>
          <p:cNvSpPr/>
          <p:nvPr/>
        </p:nvSpPr>
        <p:spPr>
          <a:xfrm>
            <a:off x="6946860" y="5352662"/>
            <a:ext cx="10469715" cy="3987800"/>
          </a:xfrm>
          <a:custGeom>
            <a:rect b="b" l="l" r="r" t="t"/>
            <a:pathLst>
              <a:path extrusionOk="0" h="21600" w="21600">
                <a:moveTo>
                  <a:pt x="0" y="0"/>
                </a:moveTo>
                <a:lnTo>
                  <a:pt x="21599" y="0"/>
                </a:lnTo>
                <a:lnTo>
                  <a:pt x="21599" y="21600"/>
                </a:lnTo>
                <a:lnTo>
                  <a:pt x="0" y="21600"/>
                </a:lnTo>
                <a:close/>
              </a:path>
            </a:pathLst>
          </a:custGeom>
          <a:noFill/>
          <a:ln>
            <a:noFill/>
          </a:ln>
        </p:spPr>
        <p:txBody>
          <a:bodyPr anchorCtr="0" anchor="ctr" bIns="50775" lIns="50775" spcFirstLastPara="1" rIns="50775" wrap="square" tIns="50775">
            <a:noAutofit/>
          </a:bodyPr>
          <a:lstStyle/>
          <a:p>
            <a:pPr indent="0" lvl="0" marL="0" marR="0" rtl="0" algn="ctr">
              <a:spcBef>
                <a:spcPts val="0"/>
              </a:spcBef>
              <a:spcAft>
                <a:spcPts val="0"/>
              </a:spcAft>
              <a:buNone/>
            </a:pPr>
            <a:r>
              <a:rPr b="1" lang="en-US" sz="9200">
                <a:solidFill>
                  <a:schemeClr val="accent5"/>
                </a:solidFill>
                <a:latin typeface="Lato"/>
                <a:ea typeface="Lato"/>
                <a:cs typeface="Lato"/>
                <a:sym typeface="Lato"/>
              </a:rPr>
              <a:t>MUCHAS GRACIAS</a:t>
            </a:r>
            <a:endParaRPr/>
          </a:p>
        </p:txBody>
      </p:sp>
      <p:cxnSp>
        <p:nvCxnSpPr>
          <p:cNvPr id="2696" name="Google Shape;2696;p24"/>
          <p:cNvCxnSpPr/>
          <p:nvPr/>
        </p:nvCxnSpPr>
        <p:spPr>
          <a:xfrm>
            <a:off x="5799749" y="8272016"/>
            <a:ext cx="12778152" cy="0"/>
          </a:xfrm>
          <a:prstGeom prst="straightConnector1">
            <a:avLst/>
          </a:prstGeom>
          <a:noFill/>
          <a:ln cap="flat" cmpd="sng" w="25400">
            <a:solidFill>
              <a:srgbClr val="DCDEE0"/>
            </a:solidFill>
            <a:prstDash val="dot"/>
            <a:round/>
            <a:headEnd len="med" w="med" type="none"/>
            <a:tailEnd len="med" w="med" type="none"/>
          </a:ln>
        </p:spPr>
      </p:cxnSp>
      <p:pic>
        <p:nvPicPr>
          <p:cNvPr id="2697" name="Google Shape;2697;p24"/>
          <p:cNvPicPr preferRelativeResize="0"/>
          <p:nvPr/>
        </p:nvPicPr>
        <p:blipFill rotWithShape="1">
          <a:blip r:embed="rId4">
            <a:alphaModFix/>
          </a:blip>
          <a:srcRect b="0" l="0" r="0" t="0"/>
          <a:stretch/>
        </p:blipFill>
        <p:spPr>
          <a:xfrm>
            <a:off x="9326435" y="1283506"/>
            <a:ext cx="5724780" cy="5043824"/>
          </a:xfrm>
          <a:custGeom>
            <a:rect b="b" l="l" r="r" t="t"/>
            <a:pathLst>
              <a:path extrusionOk="0" h="5043824" w="5724780">
                <a:moveTo>
                  <a:pt x="0" y="0"/>
                </a:moveTo>
                <a:lnTo>
                  <a:pt x="5724781" y="0"/>
                </a:lnTo>
                <a:lnTo>
                  <a:pt x="5724781" y="5043825"/>
                </a:lnTo>
                <a:lnTo>
                  <a:pt x="0" y="5043825"/>
                </a:lnTo>
                <a:close/>
              </a:path>
            </a:pathLst>
          </a:custGeom>
          <a:noFill/>
          <a:ln>
            <a:noFill/>
          </a:ln>
        </p:spPr>
      </p:pic>
      <p:pic>
        <p:nvPicPr>
          <p:cNvPr descr="UnLaM | Miriñaque" id="2698" name="Google Shape;2698;p24"/>
          <p:cNvPicPr preferRelativeResize="0"/>
          <p:nvPr/>
        </p:nvPicPr>
        <p:blipFill rotWithShape="1">
          <a:blip r:embed="rId5">
            <a:alphaModFix/>
          </a:blip>
          <a:srcRect b="0" l="0" r="0" t="0"/>
          <a:stretch/>
        </p:blipFill>
        <p:spPr>
          <a:xfrm>
            <a:off x="8976799" y="8787790"/>
            <a:ext cx="1728000" cy="1728000"/>
          </a:xfrm>
          <a:prstGeom prst="rect">
            <a:avLst/>
          </a:prstGeom>
          <a:noFill/>
          <a:ln>
            <a:noFill/>
          </a:ln>
        </p:spPr>
      </p:pic>
      <p:pic>
        <p:nvPicPr>
          <p:cNvPr descr="ExpoProyecto UNLaM" id="2699" name="Google Shape;2699;p24"/>
          <p:cNvPicPr preferRelativeResize="0"/>
          <p:nvPr/>
        </p:nvPicPr>
        <p:blipFill rotWithShape="1">
          <a:blip r:embed="rId6">
            <a:alphaModFix/>
          </a:blip>
          <a:srcRect b="10449" l="11584" r="11368" t="10472"/>
          <a:stretch/>
        </p:blipFill>
        <p:spPr>
          <a:xfrm>
            <a:off x="12734738" y="8672631"/>
            <a:ext cx="2316477" cy="1755350"/>
          </a:xfrm>
          <a:prstGeom prst="rect">
            <a:avLst/>
          </a:prstGeom>
          <a:noFill/>
          <a:ln>
            <a:noFill/>
          </a:ln>
        </p:spPr>
      </p:pic>
      <p:sp>
        <p:nvSpPr>
          <p:cNvPr id="2700" name="Google Shape;2700;p24"/>
          <p:cNvSpPr/>
          <p:nvPr/>
        </p:nvSpPr>
        <p:spPr>
          <a:xfrm>
            <a:off x="7820361" y="11601511"/>
            <a:ext cx="792000" cy="792000"/>
          </a:xfrm>
          <a:custGeom>
            <a:rect b="b" l="l" r="r" t="t"/>
            <a:pathLst>
              <a:path extrusionOk="0" h="601" w="602">
                <a:moveTo>
                  <a:pt x="551" y="600"/>
                </a:moveTo>
                <a:lnTo>
                  <a:pt x="551" y="600"/>
                </a:lnTo>
                <a:cubicBezTo>
                  <a:pt x="42" y="600"/>
                  <a:pt x="42" y="600"/>
                  <a:pt x="42" y="600"/>
                </a:cubicBezTo>
                <a:cubicBezTo>
                  <a:pt x="21" y="600"/>
                  <a:pt x="0" y="586"/>
                  <a:pt x="0" y="558"/>
                </a:cubicBezTo>
                <a:cubicBezTo>
                  <a:pt x="0" y="49"/>
                  <a:pt x="0" y="49"/>
                  <a:pt x="0" y="49"/>
                </a:cubicBezTo>
                <a:cubicBezTo>
                  <a:pt x="0" y="21"/>
                  <a:pt x="21" y="0"/>
                  <a:pt x="42" y="0"/>
                </a:cubicBezTo>
                <a:cubicBezTo>
                  <a:pt x="551" y="0"/>
                  <a:pt x="551" y="0"/>
                  <a:pt x="551" y="0"/>
                </a:cubicBezTo>
                <a:cubicBezTo>
                  <a:pt x="580" y="0"/>
                  <a:pt x="601" y="21"/>
                  <a:pt x="601" y="49"/>
                </a:cubicBezTo>
                <a:cubicBezTo>
                  <a:pt x="601" y="558"/>
                  <a:pt x="601" y="558"/>
                  <a:pt x="601" y="558"/>
                </a:cubicBezTo>
                <a:cubicBezTo>
                  <a:pt x="601" y="586"/>
                  <a:pt x="580" y="600"/>
                  <a:pt x="551" y="600"/>
                </a:cubicBezTo>
                <a:close/>
                <a:moveTo>
                  <a:pt x="255" y="113"/>
                </a:moveTo>
                <a:lnTo>
                  <a:pt x="255" y="113"/>
                </a:lnTo>
                <a:cubicBezTo>
                  <a:pt x="226" y="113"/>
                  <a:pt x="198" y="120"/>
                  <a:pt x="184" y="127"/>
                </a:cubicBezTo>
                <a:cubicBezTo>
                  <a:pt x="163" y="141"/>
                  <a:pt x="148" y="155"/>
                  <a:pt x="141" y="169"/>
                </a:cubicBezTo>
                <a:cubicBezTo>
                  <a:pt x="141" y="184"/>
                  <a:pt x="134" y="198"/>
                  <a:pt x="134" y="226"/>
                </a:cubicBezTo>
                <a:cubicBezTo>
                  <a:pt x="134" y="254"/>
                  <a:pt x="134" y="254"/>
                  <a:pt x="134" y="254"/>
                </a:cubicBezTo>
                <a:cubicBezTo>
                  <a:pt x="92" y="254"/>
                  <a:pt x="92" y="254"/>
                  <a:pt x="92" y="254"/>
                </a:cubicBezTo>
                <a:cubicBezTo>
                  <a:pt x="92" y="325"/>
                  <a:pt x="92" y="325"/>
                  <a:pt x="92" y="325"/>
                </a:cubicBezTo>
                <a:cubicBezTo>
                  <a:pt x="134" y="325"/>
                  <a:pt x="134" y="325"/>
                  <a:pt x="134" y="325"/>
                </a:cubicBezTo>
                <a:cubicBezTo>
                  <a:pt x="134" y="558"/>
                  <a:pt x="134" y="558"/>
                  <a:pt x="134" y="558"/>
                </a:cubicBezTo>
                <a:cubicBezTo>
                  <a:pt x="233" y="558"/>
                  <a:pt x="233" y="558"/>
                  <a:pt x="233" y="558"/>
                </a:cubicBezTo>
                <a:cubicBezTo>
                  <a:pt x="233" y="325"/>
                  <a:pt x="233" y="325"/>
                  <a:pt x="233" y="325"/>
                </a:cubicBezTo>
                <a:cubicBezTo>
                  <a:pt x="290" y="325"/>
                  <a:pt x="290" y="325"/>
                  <a:pt x="290" y="325"/>
                </a:cubicBezTo>
                <a:cubicBezTo>
                  <a:pt x="311" y="254"/>
                  <a:pt x="311" y="254"/>
                  <a:pt x="311" y="254"/>
                </a:cubicBezTo>
                <a:cubicBezTo>
                  <a:pt x="233" y="254"/>
                  <a:pt x="233" y="254"/>
                  <a:pt x="233" y="254"/>
                </a:cubicBezTo>
                <a:cubicBezTo>
                  <a:pt x="233" y="226"/>
                  <a:pt x="233" y="226"/>
                  <a:pt x="233" y="226"/>
                </a:cubicBezTo>
                <a:cubicBezTo>
                  <a:pt x="233" y="212"/>
                  <a:pt x="233" y="198"/>
                  <a:pt x="240" y="191"/>
                </a:cubicBezTo>
                <a:cubicBezTo>
                  <a:pt x="248" y="191"/>
                  <a:pt x="262" y="184"/>
                  <a:pt x="276" y="184"/>
                </a:cubicBezTo>
                <a:cubicBezTo>
                  <a:pt x="290" y="184"/>
                  <a:pt x="297" y="191"/>
                  <a:pt x="311" y="198"/>
                </a:cubicBezTo>
                <a:cubicBezTo>
                  <a:pt x="332" y="134"/>
                  <a:pt x="332" y="134"/>
                  <a:pt x="332" y="134"/>
                </a:cubicBezTo>
                <a:cubicBezTo>
                  <a:pt x="304" y="127"/>
                  <a:pt x="283" y="113"/>
                  <a:pt x="255" y="113"/>
                </a:cubicBezTo>
                <a:close/>
              </a:path>
            </a:pathLst>
          </a:custGeom>
          <a:solidFill>
            <a:srgbClr val="F0CC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1" name="Google Shape;2701;p24"/>
          <p:cNvSpPr txBox="1"/>
          <p:nvPr/>
        </p:nvSpPr>
        <p:spPr>
          <a:xfrm>
            <a:off x="7820361" y="11601511"/>
            <a:ext cx="3533618"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600">
                <a:solidFill>
                  <a:srgbClr val="F0CCB5"/>
                </a:solidFill>
                <a:latin typeface="Lato"/>
                <a:ea typeface="Lato"/>
                <a:cs typeface="Lato"/>
                <a:sym typeface="Lato"/>
              </a:rPr>
              <a:t>eComUnlam</a:t>
            </a:r>
            <a:endParaRPr b="1" sz="3600">
              <a:solidFill>
                <a:srgbClr val="F0CCB5"/>
              </a:solidFill>
              <a:latin typeface="Lato"/>
              <a:ea typeface="Lato"/>
              <a:cs typeface="Lato"/>
              <a:sym typeface="Lato"/>
            </a:endParaRPr>
          </a:p>
        </p:txBody>
      </p:sp>
      <p:sp>
        <p:nvSpPr>
          <p:cNvPr id="2702" name="Google Shape;2702;p24"/>
          <p:cNvSpPr/>
          <p:nvPr/>
        </p:nvSpPr>
        <p:spPr>
          <a:xfrm>
            <a:off x="13199398" y="11598405"/>
            <a:ext cx="792000" cy="792000"/>
          </a:xfrm>
          <a:custGeom>
            <a:rect b="b" l="l" r="r" t="t"/>
            <a:pathLst>
              <a:path extrusionOk="0" h="609" w="609">
                <a:moveTo>
                  <a:pt x="530" y="608"/>
                </a:moveTo>
                <a:lnTo>
                  <a:pt x="530" y="608"/>
                </a:lnTo>
                <a:cubicBezTo>
                  <a:pt x="78" y="608"/>
                  <a:pt x="78" y="608"/>
                  <a:pt x="78" y="608"/>
                </a:cubicBezTo>
                <a:cubicBezTo>
                  <a:pt x="36" y="608"/>
                  <a:pt x="0" y="572"/>
                  <a:pt x="0" y="530"/>
                </a:cubicBezTo>
                <a:cubicBezTo>
                  <a:pt x="0" y="78"/>
                  <a:pt x="0" y="78"/>
                  <a:pt x="0" y="78"/>
                </a:cubicBezTo>
                <a:cubicBezTo>
                  <a:pt x="0" y="35"/>
                  <a:pt x="36" y="0"/>
                  <a:pt x="78" y="0"/>
                </a:cubicBezTo>
                <a:cubicBezTo>
                  <a:pt x="530" y="0"/>
                  <a:pt x="530" y="0"/>
                  <a:pt x="530" y="0"/>
                </a:cubicBezTo>
                <a:cubicBezTo>
                  <a:pt x="573" y="0"/>
                  <a:pt x="608" y="35"/>
                  <a:pt x="608" y="78"/>
                </a:cubicBezTo>
                <a:cubicBezTo>
                  <a:pt x="608" y="530"/>
                  <a:pt x="608" y="530"/>
                  <a:pt x="608" y="530"/>
                </a:cubicBezTo>
                <a:cubicBezTo>
                  <a:pt x="608" y="572"/>
                  <a:pt x="573" y="608"/>
                  <a:pt x="530" y="608"/>
                </a:cubicBezTo>
                <a:close/>
                <a:moveTo>
                  <a:pt x="304" y="184"/>
                </a:moveTo>
                <a:lnTo>
                  <a:pt x="304" y="184"/>
                </a:lnTo>
                <a:cubicBezTo>
                  <a:pt x="254" y="184"/>
                  <a:pt x="219" y="212"/>
                  <a:pt x="198" y="254"/>
                </a:cubicBezTo>
                <a:cubicBezTo>
                  <a:pt x="198" y="261"/>
                  <a:pt x="198" y="261"/>
                  <a:pt x="191" y="261"/>
                </a:cubicBezTo>
                <a:lnTo>
                  <a:pt x="191" y="269"/>
                </a:lnTo>
                <a:lnTo>
                  <a:pt x="191" y="276"/>
                </a:lnTo>
                <a:cubicBezTo>
                  <a:pt x="191" y="276"/>
                  <a:pt x="191" y="276"/>
                  <a:pt x="191" y="283"/>
                </a:cubicBezTo>
                <a:cubicBezTo>
                  <a:pt x="191" y="283"/>
                  <a:pt x="191" y="283"/>
                  <a:pt x="191" y="290"/>
                </a:cubicBezTo>
                <a:cubicBezTo>
                  <a:pt x="191" y="297"/>
                  <a:pt x="184" y="297"/>
                  <a:pt x="184" y="304"/>
                </a:cubicBezTo>
                <a:cubicBezTo>
                  <a:pt x="184" y="367"/>
                  <a:pt x="240" y="424"/>
                  <a:pt x="304" y="424"/>
                </a:cubicBezTo>
                <a:cubicBezTo>
                  <a:pt x="368" y="424"/>
                  <a:pt x="424" y="367"/>
                  <a:pt x="424" y="304"/>
                </a:cubicBezTo>
                <a:cubicBezTo>
                  <a:pt x="424" y="297"/>
                  <a:pt x="417" y="297"/>
                  <a:pt x="417" y="290"/>
                </a:cubicBezTo>
                <a:cubicBezTo>
                  <a:pt x="417" y="283"/>
                  <a:pt x="417" y="283"/>
                  <a:pt x="417" y="283"/>
                </a:cubicBezTo>
                <a:cubicBezTo>
                  <a:pt x="417" y="276"/>
                  <a:pt x="417" y="276"/>
                  <a:pt x="417" y="276"/>
                </a:cubicBezTo>
                <a:lnTo>
                  <a:pt x="417" y="269"/>
                </a:lnTo>
                <a:lnTo>
                  <a:pt x="417" y="261"/>
                </a:lnTo>
                <a:cubicBezTo>
                  <a:pt x="410" y="261"/>
                  <a:pt x="410" y="261"/>
                  <a:pt x="410" y="254"/>
                </a:cubicBezTo>
                <a:cubicBezTo>
                  <a:pt x="389" y="212"/>
                  <a:pt x="354" y="184"/>
                  <a:pt x="304" y="184"/>
                </a:cubicBezTo>
                <a:close/>
                <a:moveTo>
                  <a:pt x="537" y="99"/>
                </a:moveTo>
                <a:lnTo>
                  <a:pt x="537" y="99"/>
                </a:lnTo>
                <a:cubicBezTo>
                  <a:pt x="537" y="85"/>
                  <a:pt x="523" y="71"/>
                  <a:pt x="509" y="71"/>
                </a:cubicBezTo>
                <a:cubicBezTo>
                  <a:pt x="445" y="71"/>
                  <a:pt x="445" y="71"/>
                  <a:pt x="445" y="71"/>
                </a:cubicBezTo>
                <a:cubicBezTo>
                  <a:pt x="431" y="71"/>
                  <a:pt x="417" y="85"/>
                  <a:pt x="417" y="99"/>
                </a:cubicBezTo>
                <a:cubicBezTo>
                  <a:pt x="417" y="162"/>
                  <a:pt x="417" y="162"/>
                  <a:pt x="417" y="162"/>
                </a:cubicBezTo>
                <a:cubicBezTo>
                  <a:pt x="417" y="177"/>
                  <a:pt x="431" y="191"/>
                  <a:pt x="445" y="191"/>
                </a:cubicBezTo>
                <a:cubicBezTo>
                  <a:pt x="509" y="191"/>
                  <a:pt x="509" y="191"/>
                  <a:pt x="509" y="191"/>
                </a:cubicBezTo>
                <a:cubicBezTo>
                  <a:pt x="523" y="191"/>
                  <a:pt x="537" y="177"/>
                  <a:pt x="537" y="162"/>
                </a:cubicBezTo>
                <a:lnTo>
                  <a:pt x="537" y="99"/>
                </a:lnTo>
                <a:close/>
                <a:moveTo>
                  <a:pt x="537" y="254"/>
                </a:moveTo>
                <a:lnTo>
                  <a:pt x="537" y="254"/>
                </a:lnTo>
                <a:cubicBezTo>
                  <a:pt x="481" y="254"/>
                  <a:pt x="481" y="254"/>
                  <a:pt x="481" y="254"/>
                </a:cubicBezTo>
                <a:cubicBezTo>
                  <a:pt x="488" y="269"/>
                  <a:pt x="488" y="290"/>
                  <a:pt x="488" y="304"/>
                </a:cubicBezTo>
                <a:cubicBezTo>
                  <a:pt x="488" y="403"/>
                  <a:pt x="403" y="488"/>
                  <a:pt x="304" y="488"/>
                </a:cubicBezTo>
                <a:cubicBezTo>
                  <a:pt x="205" y="488"/>
                  <a:pt x="120" y="403"/>
                  <a:pt x="120" y="304"/>
                </a:cubicBezTo>
                <a:cubicBezTo>
                  <a:pt x="120" y="290"/>
                  <a:pt x="120" y="269"/>
                  <a:pt x="127" y="254"/>
                </a:cubicBezTo>
                <a:cubicBezTo>
                  <a:pt x="71" y="254"/>
                  <a:pt x="71" y="254"/>
                  <a:pt x="71" y="254"/>
                </a:cubicBezTo>
                <a:cubicBezTo>
                  <a:pt x="71" y="509"/>
                  <a:pt x="71" y="509"/>
                  <a:pt x="71" y="509"/>
                </a:cubicBezTo>
                <a:cubicBezTo>
                  <a:pt x="71" y="523"/>
                  <a:pt x="85" y="537"/>
                  <a:pt x="99" y="537"/>
                </a:cubicBezTo>
                <a:cubicBezTo>
                  <a:pt x="509" y="537"/>
                  <a:pt x="509" y="537"/>
                  <a:pt x="509" y="537"/>
                </a:cubicBezTo>
                <a:cubicBezTo>
                  <a:pt x="523" y="537"/>
                  <a:pt x="537" y="523"/>
                  <a:pt x="537" y="509"/>
                </a:cubicBezTo>
                <a:lnTo>
                  <a:pt x="537" y="254"/>
                </a:lnTo>
                <a:close/>
              </a:path>
            </a:pathLst>
          </a:custGeom>
          <a:solidFill>
            <a:srgbClr val="DFEBB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3" name="Google Shape;2703;p24"/>
          <p:cNvSpPr txBox="1"/>
          <p:nvPr/>
        </p:nvSpPr>
        <p:spPr>
          <a:xfrm>
            <a:off x="14066923" y="11610379"/>
            <a:ext cx="86496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DFEBB4"/>
                </a:solidFill>
                <a:latin typeface="Lato"/>
                <a:ea typeface="Lato"/>
                <a:cs typeface="Lato"/>
                <a:sym typeface="Lato"/>
              </a:rPr>
              <a:t>ecomunlam</a:t>
            </a:r>
            <a:endParaRPr b="1" sz="3600">
              <a:solidFill>
                <a:srgbClr val="DFEBB4"/>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
          <p:cNvSpPr txBox="1"/>
          <p:nvPr/>
        </p:nvSpPr>
        <p:spPr>
          <a:xfrm>
            <a:off x="7910292" y="483017"/>
            <a:ext cx="8557114"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Agenda de hoy</a:t>
            </a:r>
            <a:endParaRPr b="1" sz="8800">
              <a:solidFill>
                <a:schemeClr val="dk2"/>
              </a:solidFill>
              <a:latin typeface="Arial"/>
              <a:ea typeface="Arial"/>
              <a:cs typeface="Arial"/>
              <a:sym typeface="Arial"/>
            </a:endParaRPr>
          </a:p>
        </p:txBody>
      </p:sp>
      <p:sp>
        <p:nvSpPr>
          <p:cNvPr id="161" name="Google Shape;161;p3"/>
          <p:cNvSpPr/>
          <p:nvPr/>
        </p:nvSpPr>
        <p:spPr>
          <a:xfrm>
            <a:off x="11432898" y="2446185"/>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sp>
        <p:nvSpPr>
          <p:cNvPr id="162" name="Google Shape;162;p3"/>
          <p:cNvSpPr/>
          <p:nvPr/>
        </p:nvSpPr>
        <p:spPr>
          <a:xfrm>
            <a:off x="15808702" y="5171885"/>
            <a:ext cx="3679815" cy="1086234"/>
          </a:xfrm>
          <a:custGeom>
            <a:rect b="b" l="l" r="r" t="t"/>
            <a:pathLst>
              <a:path extrusionOk="0" h="1217" w="4124">
                <a:moveTo>
                  <a:pt x="0" y="395"/>
                </a:moveTo>
                <a:lnTo>
                  <a:pt x="2820" y="1216"/>
                </a:lnTo>
                <a:lnTo>
                  <a:pt x="4123" y="1216"/>
                </a:lnTo>
                <a:lnTo>
                  <a:pt x="1282" y="0"/>
                </a:lnTo>
                <a:lnTo>
                  <a:pt x="0" y="395"/>
                </a:lnTo>
              </a:path>
            </a:pathLst>
          </a:custGeom>
          <a:solidFill>
            <a:srgbClr val="1628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3"/>
          <p:cNvSpPr/>
          <p:nvPr/>
        </p:nvSpPr>
        <p:spPr>
          <a:xfrm>
            <a:off x="5882894" y="4051327"/>
            <a:ext cx="9952023" cy="1479796"/>
          </a:xfrm>
          <a:custGeom>
            <a:rect b="b" l="l" r="r" t="t"/>
            <a:pathLst>
              <a:path extrusionOk="0" h="1657" w="7121">
                <a:moveTo>
                  <a:pt x="0" y="1656"/>
                </a:moveTo>
                <a:lnTo>
                  <a:pt x="7120" y="1656"/>
                </a:lnTo>
                <a:lnTo>
                  <a:pt x="7120" y="0"/>
                </a:lnTo>
                <a:lnTo>
                  <a:pt x="0" y="0"/>
                </a:lnTo>
                <a:lnTo>
                  <a:pt x="0" y="165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3"/>
          <p:cNvSpPr/>
          <p:nvPr/>
        </p:nvSpPr>
        <p:spPr>
          <a:xfrm>
            <a:off x="5882894" y="5596761"/>
            <a:ext cx="9952023" cy="1062620"/>
          </a:xfrm>
          <a:custGeom>
            <a:rect b="b" l="l" r="r" t="t"/>
            <a:pathLst>
              <a:path extrusionOk="0" h="1191" w="7121">
                <a:moveTo>
                  <a:pt x="0" y="1190"/>
                </a:moveTo>
                <a:lnTo>
                  <a:pt x="7120" y="1190"/>
                </a:lnTo>
                <a:lnTo>
                  <a:pt x="7120" y="0"/>
                </a:lnTo>
                <a:lnTo>
                  <a:pt x="0" y="0"/>
                </a:lnTo>
                <a:lnTo>
                  <a:pt x="0" y="119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3"/>
          <p:cNvSpPr/>
          <p:nvPr/>
        </p:nvSpPr>
        <p:spPr>
          <a:xfrm>
            <a:off x="5882894" y="6745966"/>
            <a:ext cx="9952023" cy="1377470"/>
          </a:xfrm>
          <a:custGeom>
            <a:rect b="b" l="l" r="r" t="t"/>
            <a:pathLst>
              <a:path extrusionOk="0" h="1545" w="7121">
                <a:moveTo>
                  <a:pt x="0" y="1544"/>
                </a:moveTo>
                <a:lnTo>
                  <a:pt x="7120" y="1544"/>
                </a:lnTo>
                <a:lnTo>
                  <a:pt x="7120" y="0"/>
                </a:lnTo>
                <a:lnTo>
                  <a:pt x="0" y="0"/>
                </a:lnTo>
                <a:lnTo>
                  <a:pt x="0" y="1544"/>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3"/>
          <p:cNvSpPr/>
          <p:nvPr/>
        </p:nvSpPr>
        <p:spPr>
          <a:xfrm>
            <a:off x="5882894" y="8249376"/>
            <a:ext cx="9952023" cy="1251530"/>
          </a:xfrm>
          <a:custGeom>
            <a:rect b="b" l="l" r="r" t="t"/>
            <a:pathLst>
              <a:path extrusionOk="0" h="1401" w="7121">
                <a:moveTo>
                  <a:pt x="0" y="1400"/>
                </a:moveTo>
                <a:lnTo>
                  <a:pt x="7120" y="1400"/>
                </a:lnTo>
                <a:lnTo>
                  <a:pt x="7120" y="0"/>
                </a:lnTo>
                <a:lnTo>
                  <a:pt x="0" y="0"/>
                </a:lnTo>
                <a:lnTo>
                  <a:pt x="0" y="140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3"/>
          <p:cNvSpPr/>
          <p:nvPr/>
        </p:nvSpPr>
        <p:spPr>
          <a:xfrm>
            <a:off x="5882894" y="9622912"/>
            <a:ext cx="9952023" cy="1369599"/>
          </a:xfrm>
          <a:custGeom>
            <a:rect b="b" l="l" r="r" t="t"/>
            <a:pathLst>
              <a:path extrusionOk="0" h="1534" w="7121">
                <a:moveTo>
                  <a:pt x="0" y="1533"/>
                </a:moveTo>
                <a:lnTo>
                  <a:pt x="7120" y="1533"/>
                </a:lnTo>
                <a:lnTo>
                  <a:pt x="7120" y="0"/>
                </a:lnTo>
                <a:lnTo>
                  <a:pt x="0" y="0"/>
                </a:lnTo>
                <a:lnTo>
                  <a:pt x="0" y="1533"/>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3"/>
          <p:cNvSpPr/>
          <p:nvPr/>
        </p:nvSpPr>
        <p:spPr>
          <a:xfrm>
            <a:off x="15787691" y="9611221"/>
            <a:ext cx="1149203" cy="1708064"/>
          </a:xfrm>
          <a:custGeom>
            <a:rect b="b" l="l" r="r" t="t"/>
            <a:pathLst>
              <a:path extrusionOk="0" h="1914" w="1288">
                <a:moveTo>
                  <a:pt x="1287" y="1913"/>
                </a:moveTo>
                <a:lnTo>
                  <a:pt x="1287" y="210"/>
                </a:lnTo>
                <a:lnTo>
                  <a:pt x="0" y="0"/>
                </a:lnTo>
                <a:lnTo>
                  <a:pt x="0" y="1544"/>
                </a:lnTo>
                <a:lnTo>
                  <a:pt x="1287" y="1913"/>
                </a:lnTo>
              </a:path>
            </a:pathLst>
          </a:custGeom>
          <a:solidFill>
            <a:srgbClr val="DF21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3"/>
          <p:cNvSpPr/>
          <p:nvPr/>
        </p:nvSpPr>
        <p:spPr>
          <a:xfrm>
            <a:off x="16936894" y="9268705"/>
            <a:ext cx="2538481" cy="2062270"/>
          </a:xfrm>
          <a:custGeom>
            <a:rect b="b" l="l" r="r" t="t"/>
            <a:pathLst>
              <a:path extrusionOk="0" h="2309" w="2843">
                <a:moveTo>
                  <a:pt x="2842" y="1154"/>
                </a:moveTo>
                <a:lnTo>
                  <a:pt x="0" y="2308"/>
                </a:lnTo>
                <a:lnTo>
                  <a:pt x="0" y="606"/>
                </a:lnTo>
                <a:lnTo>
                  <a:pt x="2842" y="0"/>
                </a:lnTo>
                <a:lnTo>
                  <a:pt x="2842" y="1154"/>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3"/>
          <p:cNvSpPr/>
          <p:nvPr/>
        </p:nvSpPr>
        <p:spPr>
          <a:xfrm>
            <a:off x="15787691" y="9191960"/>
            <a:ext cx="3683750" cy="617892"/>
          </a:xfrm>
          <a:custGeom>
            <a:rect b="b" l="l" r="r" t="t"/>
            <a:pathLst>
              <a:path extrusionOk="0" h="694" w="4129">
                <a:moveTo>
                  <a:pt x="0" y="482"/>
                </a:moveTo>
                <a:lnTo>
                  <a:pt x="2708" y="0"/>
                </a:lnTo>
                <a:lnTo>
                  <a:pt x="4128" y="92"/>
                </a:lnTo>
                <a:lnTo>
                  <a:pt x="1287" y="693"/>
                </a:lnTo>
                <a:lnTo>
                  <a:pt x="0" y="482"/>
                </a:lnTo>
              </a:path>
            </a:pathLst>
          </a:custGeom>
          <a:solidFill>
            <a:srgbClr val="9515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3"/>
          <p:cNvSpPr/>
          <p:nvPr/>
        </p:nvSpPr>
        <p:spPr>
          <a:xfrm>
            <a:off x="15791627" y="8249376"/>
            <a:ext cx="1145267" cy="1393212"/>
          </a:xfrm>
          <a:custGeom>
            <a:rect b="b" l="l" r="r" t="t"/>
            <a:pathLst>
              <a:path extrusionOk="0" h="1560" w="1283">
                <a:moveTo>
                  <a:pt x="0" y="1390"/>
                </a:moveTo>
                <a:lnTo>
                  <a:pt x="1282" y="1559"/>
                </a:lnTo>
                <a:lnTo>
                  <a:pt x="1282" y="0"/>
                </a:lnTo>
                <a:lnTo>
                  <a:pt x="0" y="0"/>
                </a:lnTo>
                <a:lnTo>
                  <a:pt x="0" y="1390"/>
                </a:lnTo>
              </a:path>
            </a:pathLst>
          </a:custGeom>
          <a:solidFill>
            <a:srgbClr val="8AA32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3"/>
          <p:cNvSpPr/>
          <p:nvPr/>
        </p:nvSpPr>
        <p:spPr>
          <a:xfrm>
            <a:off x="16932958" y="8249376"/>
            <a:ext cx="2538482" cy="1393212"/>
          </a:xfrm>
          <a:custGeom>
            <a:rect b="b" l="l" r="r" t="t"/>
            <a:pathLst>
              <a:path extrusionOk="0" h="1560" w="2843">
                <a:moveTo>
                  <a:pt x="2842" y="1051"/>
                </a:moveTo>
                <a:lnTo>
                  <a:pt x="0" y="1559"/>
                </a:lnTo>
                <a:lnTo>
                  <a:pt x="0" y="0"/>
                </a:lnTo>
                <a:lnTo>
                  <a:pt x="2842" y="0"/>
                </a:lnTo>
                <a:lnTo>
                  <a:pt x="2842" y="1051"/>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3"/>
          <p:cNvSpPr/>
          <p:nvPr/>
        </p:nvSpPr>
        <p:spPr>
          <a:xfrm>
            <a:off x="15787691" y="3583098"/>
            <a:ext cx="1149203" cy="1952073"/>
          </a:xfrm>
          <a:custGeom>
            <a:rect b="b" l="l" r="r" t="t"/>
            <a:pathLst>
              <a:path extrusionOk="0" h="2186" w="1288">
                <a:moveTo>
                  <a:pt x="0" y="2185"/>
                </a:moveTo>
                <a:lnTo>
                  <a:pt x="1287" y="1790"/>
                </a:lnTo>
                <a:lnTo>
                  <a:pt x="1287" y="0"/>
                </a:lnTo>
                <a:lnTo>
                  <a:pt x="0" y="528"/>
                </a:lnTo>
                <a:lnTo>
                  <a:pt x="0" y="2185"/>
                </a:lnTo>
              </a:path>
            </a:pathLst>
          </a:custGeom>
          <a:solidFill>
            <a:srgbClr val="223D7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3"/>
          <p:cNvSpPr/>
          <p:nvPr/>
        </p:nvSpPr>
        <p:spPr>
          <a:xfrm>
            <a:off x="16932958" y="3574020"/>
            <a:ext cx="2534546" cy="2684099"/>
          </a:xfrm>
          <a:custGeom>
            <a:rect b="b" l="l" r="r" t="t"/>
            <a:pathLst>
              <a:path extrusionOk="0" h="3007" w="2842">
                <a:moveTo>
                  <a:pt x="0" y="0"/>
                </a:moveTo>
                <a:lnTo>
                  <a:pt x="2841" y="1836"/>
                </a:lnTo>
                <a:lnTo>
                  <a:pt x="2841" y="3006"/>
                </a:lnTo>
                <a:lnTo>
                  <a:pt x="0" y="1790"/>
                </a:lnTo>
                <a:lnTo>
                  <a:pt x="0"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3"/>
          <p:cNvSpPr/>
          <p:nvPr/>
        </p:nvSpPr>
        <p:spPr>
          <a:xfrm>
            <a:off x="15823106" y="6415372"/>
            <a:ext cx="3687687" cy="661185"/>
          </a:xfrm>
          <a:custGeom>
            <a:rect b="b" l="l" r="r" t="t"/>
            <a:pathLst>
              <a:path extrusionOk="0" h="739" w="4130">
                <a:moveTo>
                  <a:pt x="0" y="272"/>
                </a:moveTo>
                <a:lnTo>
                  <a:pt x="2862" y="738"/>
                </a:lnTo>
                <a:lnTo>
                  <a:pt x="4129" y="723"/>
                </a:lnTo>
                <a:lnTo>
                  <a:pt x="1287" y="0"/>
                </a:lnTo>
                <a:lnTo>
                  <a:pt x="0" y="272"/>
                </a:lnTo>
              </a:path>
            </a:pathLst>
          </a:custGeom>
          <a:solidFill>
            <a:srgbClr val="660D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3"/>
          <p:cNvSpPr/>
          <p:nvPr/>
        </p:nvSpPr>
        <p:spPr>
          <a:xfrm>
            <a:off x="15830981" y="5285848"/>
            <a:ext cx="1145267" cy="1373533"/>
          </a:xfrm>
          <a:custGeom>
            <a:rect b="b" l="l" r="r" t="t"/>
            <a:pathLst>
              <a:path extrusionOk="0" h="1540" w="1283">
                <a:moveTo>
                  <a:pt x="0" y="1539"/>
                </a:moveTo>
                <a:lnTo>
                  <a:pt x="1282" y="1267"/>
                </a:lnTo>
                <a:lnTo>
                  <a:pt x="1282" y="0"/>
                </a:lnTo>
                <a:lnTo>
                  <a:pt x="0" y="349"/>
                </a:lnTo>
                <a:lnTo>
                  <a:pt x="0" y="1539"/>
                </a:lnTo>
              </a:path>
            </a:pathLst>
          </a:custGeom>
          <a:solidFill>
            <a:srgbClr val="9914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3"/>
          <p:cNvSpPr/>
          <p:nvPr/>
        </p:nvSpPr>
        <p:spPr>
          <a:xfrm>
            <a:off x="16976247" y="5285848"/>
            <a:ext cx="2534546" cy="1778905"/>
          </a:xfrm>
          <a:custGeom>
            <a:rect b="b" l="l" r="r" t="t"/>
            <a:pathLst>
              <a:path extrusionOk="0" h="1991" w="2842">
                <a:moveTo>
                  <a:pt x="0" y="1267"/>
                </a:moveTo>
                <a:lnTo>
                  <a:pt x="2841" y="1990"/>
                </a:lnTo>
                <a:lnTo>
                  <a:pt x="2841" y="1159"/>
                </a:lnTo>
                <a:lnTo>
                  <a:pt x="0" y="0"/>
                </a:lnTo>
                <a:lnTo>
                  <a:pt x="0" y="126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3"/>
          <p:cNvSpPr/>
          <p:nvPr/>
        </p:nvSpPr>
        <p:spPr>
          <a:xfrm>
            <a:off x="15834917" y="6576735"/>
            <a:ext cx="1149203" cy="1546701"/>
          </a:xfrm>
          <a:custGeom>
            <a:rect b="b" l="l" r="r" t="t"/>
            <a:pathLst>
              <a:path extrusionOk="0" h="1735" w="1288">
                <a:moveTo>
                  <a:pt x="0" y="1734"/>
                </a:moveTo>
                <a:lnTo>
                  <a:pt x="1287" y="1708"/>
                </a:lnTo>
                <a:lnTo>
                  <a:pt x="1287" y="0"/>
                </a:lnTo>
                <a:lnTo>
                  <a:pt x="0" y="190"/>
                </a:lnTo>
                <a:lnTo>
                  <a:pt x="0" y="1734"/>
                </a:lnTo>
              </a:path>
            </a:pathLst>
          </a:custGeom>
          <a:solidFill>
            <a:srgbClr val="B65C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3"/>
          <p:cNvSpPr/>
          <p:nvPr/>
        </p:nvSpPr>
        <p:spPr>
          <a:xfrm>
            <a:off x="16984120" y="6576735"/>
            <a:ext cx="2538482" cy="1625414"/>
          </a:xfrm>
          <a:custGeom>
            <a:rect b="b" l="l" r="r" t="t"/>
            <a:pathLst>
              <a:path extrusionOk="0" h="1822" w="2843">
                <a:moveTo>
                  <a:pt x="2842" y="1821"/>
                </a:moveTo>
                <a:lnTo>
                  <a:pt x="0" y="1708"/>
                </a:lnTo>
                <a:lnTo>
                  <a:pt x="0" y="0"/>
                </a:lnTo>
                <a:lnTo>
                  <a:pt x="2842" y="636"/>
                </a:lnTo>
                <a:lnTo>
                  <a:pt x="2842" y="1821"/>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3"/>
          <p:cNvSpPr/>
          <p:nvPr/>
        </p:nvSpPr>
        <p:spPr>
          <a:xfrm>
            <a:off x="15783756" y="8076209"/>
            <a:ext cx="3687685" cy="129876"/>
          </a:xfrm>
          <a:custGeom>
            <a:rect b="b" l="l" r="r" t="t"/>
            <a:pathLst>
              <a:path extrusionOk="0" h="144" w="4130">
                <a:moveTo>
                  <a:pt x="0" y="56"/>
                </a:moveTo>
                <a:lnTo>
                  <a:pt x="3303" y="143"/>
                </a:lnTo>
                <a:lnTo>
                  <a:pt x="4129" y="143"/>
                </a:lnTo>
                <a:lnTo>
                  <a:pt x="1282" y="0"/>
                </a:lnTo>
                <a:lnTo>
                  <a:pt x="0" y="56"/>
                </a:lnTo>
              </a:path>
            </a:pathLst>
          </a:custGeom>
          <a:solidFill>
            <a:srgbClr val="793D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1" name="Google Shape;181;p3"/>
          <p:cNvGrpSpPr/>
          <p:nvPr/>
        </p:nvGrpSpPr>
        <p:grpSpPr>
          <a:xfrm>
            <a:off x="17343164" y="3502534"/>
            <a:ext cx="2283150" cy="8613266"/>
            <a:chOff x="19621295" y="83924"/>
            <a:chExt cx="1433290" cy="4645842"/>
          </a:xfrm>
        </p:grpSpPr>
        <p:sp>
          <p:nvSpPr>
            <p:cNvPr id="182" name="Google Shape;182;p3"/>
            <p:cNvSpPr/>
            <p:nvPr/>
          </p:nvSpPr>
          <p:spPr>
            <a:xfrm>
              <a:off x="19621295" y="83924"/>
              <a:ext cx="1015661" cy="4645842"/>
            </a:xfrm>
            <a:custGeom>
              <a:rect b="b" l="l" r="r" t="t"/>
              <a:pathLst>
                <a:path extrusionOk="0" h="8290" w="1812">
                  <a:moveTo>
                    <a:pt x="0" y="10"/>
                  </a:moveTo>
                  <a:lnTo>
                    <a:pt x="0" y="10"/>
                  </a:lnTo>
                  <a:cubicBezTo>
                    <a:pt x="31" y="0"/>
                    <a:pt x="216" y="10"/>
                    <a:pt x="216" y="10"/>
                  </a:cubicBezTo>
                  <a:cubicBezTo>
                    <a:pt x="1811" y="8289"/>
                    <a:pt x="1811" y="8289"/>
                    <a:pt x="1811" y="8289"/>
                  </a:cubicBezTo>
                  <a:cubicBezTo>
                    <a:pt x="1462" y="8222"/>
                    <a:pt x="1462" y="8222"/>
                    <a:pt x="1462" y="8222"/>
                  </a:cubicBezTo>
                  <a:lnTo>
                    <a:pt x="0" y="10"/>
                  </a:lnTo>
                </a:path>
              </a:pathLst>
            </a:custGeom>
            <a:solidFill>
              <a:srgbClr val="DEDE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3"/>
            <p:cNvSpPr/>
            <p:nvPr/>
          </p:nvSpPr>
          <p:spPr>
            <a:xfrm>
              <a:off x="19742384" y="88866"/>
              <a:ext cx="948938" cy="4640900"/>
            </a:xfrm>
            <a:custGeom>
              <a:rect b="b" l="l" r="r" t="t"/>
              <a:pathLst>
                <a:path extrusionOk="0" h="8280" w="1693">
                  <a:moveTo>
                    <a:pt x="0" y="0"/>
                  </a:moveTo>
                  <a:lnTo>
                    <a:pt x="107" y="51"/>
                  </a:lnTo>
                  <a:lnTo>
                    <a:pt x="1692" y="8192"/>
                  </a:lnTo>
                  <a:lnTo>
                    <a:pt x="1595" y="8279"/>
                  </a:lnTo>
                  <a:lnTo>
                    <a:pt x="0" y="0"/>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3"/>
            <p:cNvSpPr/>
            <p:nvPr/>
          </p:nvSpPr>
          <p:spPr>
            <a:xfrm>
              <a:off x="20058695" y="368110"/>
              <a:ext cx="951408" cy="4114537"/>
            </a:xfrm>
            <a:custGeom>
              <a:rect b="b" l="l" r="r" t="t"/>
              <a:pathLst>
                <a:path extrusionOk="0" h="7342" w="1699">
                  <a:moveTo>
                    <a:pt x="0" y="0"/>
                  </a:moveTo>
                  <a:lnTo>
                    <a:pt x="0" y="0"/>
                  </a:lnTo>
                  <a:cubicBezTo>
                    <a:pt x="118" y="6"/>
                    <a:pt x="190" y="6"/>
                    <a:pt x="190" y="6"/>
                  </a:cubicBezTo>
                  <a:cubicBezTo>
                    <a:pt x="1698" y="7341"/>
                    <a:pt x="1698" y="7341"/>
                    <a:pt x="1698" y="7341"/>
                  </a:cubicBezTo>
                  <a:cubicBezTo>
                    <a:pt x="1410" y="7315"/>
                    <a:pt x="1410" y="7315"/>
                    <a:pt x="1410" y="7315"/>
                  </a:cubicBezTo>
                  <a:lnTo>
                    <a:pt x="0" y="0"/>
                  </a:lnTo>
                </a:path>
              </a:pathLst>
            </a:custGeom>
            <a:solidFill>
              <a:srgbClr val="DEDE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3"/>
            <p:cNvSpPr/>
            <p:nvPr/>
          </p:nvSpPr>
          <p:spPr>
            <a:xfrm>
              <a:off x="20164956" y="370582"/>
              <a:ext cx="889629" cy="4112065"/>
            </a:xfrm>
            <a:custGeom>
              <a:rect b="b" l="l" r="r" t="t"/>
              <a:pathLst>
                <a:path extrusionOk="0" h="7336" w="1586">
                  <a:moveTo>
                    <a:pt x="0" y="0"/>
                  </a:moveTo>
                  <a:lnTo>
                    <a:pt x="92" y="46"/>
                  </a:lnTo>
                  <a:lnTo>
                    <a:pt x="1585" y="7273"/>
                  </a:lnTo>
                  <a:lnTo>
                    <a:pt x="1508" y="7335"/>
                  </a:lnTo>
                  <a:lnTo>
                    <a:pt x="0" y="0"/>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3"/>
            <p:cNvSpPr/>
            <p:nvPr/>
          </p:nvSpPr>
          <p:spPr>
            <a:xfrm>
              <a:off x="19865944" y="719019"/>
              <a:ext cx="481882" cy="301486"/>
            </a:xfrm>
            <a:custGeom>
              <a:rect b="b" l="l" r="r" t="t"/>
              <a:pathLst>
                <a:path extrusionOk="0" h="540" w="858">
                  <a:moveTo>
                    <a:pt x="31" y="159"/>
                  </a:moveTo>
                  <a:lnTo>
                    <a:pt x="857" y="539"/>
                  </a:lnTo>
                  <a:lnTo>
                    <a:pt x="831" y="411"/>
                  </a:lnTo>
                  <a:lnTo>
                    <a:pt x="0" y="0"/>
                  </a:lnTo>
                  <a:lnTo>
                    <a:pt x="31" y="159"/>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3"/>
            <p:cNvSpPr/>
            <p:nvPr/>
          </p:nvSpPr>
          <p:spPr>
            <a:xfrm>
              <a:off x="20024100" y="1497446"/>
              <a:ext cx="467055" cy="244647"/>
            </a:xfrm>
            <a:custGeom>
              <a:rect b="b" l="l" r="r" t="t"/>
              <a:pathLst>
                <a:path extrusionOk="0" h="437" w="832">
                  <a:moveTo>
                    <a:pt x="31" y="154"/>
                  </a:moveTo>
                  <a:lnTo>
                    <a:pt x="831" y="436"/>
                  </a:lnTo>
                  <a:lnTo>
                    <a:pt x="806" y="308"/>
                  </a:lnTo>
                  <a:lnTo>
                    <a:pt x="0" y="0"/>
                  </a:lnTo>
                  <a:lnTo>
                    <a:pt x="31" y="154"/>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3"/>
            <p:cNvSpPr/>
            <p:nvPr/>
          </p:nvSpPr>
          <p:spPr>
            <a:xfrm>
              <a:off x="20177314" y="2265986"/>
              <a:ext cx="459642" cy="160628"/>
            </a:xfrm>
            <a:custGeom>
              <a:rect b="b" l="l" r="r" t="t"/>
              <a:pathLst>
                <a:path extrusionOk="0" h="288" w="822">
                  <a:moveTo>
                    <a:pt x="31" y="154"/>
                  </a:moveTo>
                  <a:lnTo>
                    <a:pt x="821" y="287"/>
                  </a:lnTo>
                  <a:lnTo>
                    <a:pt x="795" y="159"/>
                  </a:lnTo>
                  <a:lnTo>
                    <a:pt x="0" y="0"/>
                  </a:lnTo>
                  <a:lnTo>
                    <a:pt x="31" y="154"/>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3"/>
            <p:cNvSpPr/>
            <p:nvPr/>
          </p:nvSpPr>
          <p:spPr>
            <a:xfrm>
              <a:off x="20320644" y="3041941"/>
              <a:ext cx="442343" cy="86493"/>
            </a:xfrm>
            <a:custGeom>
              <a:rect b="b" l="l" r="r" t="t"/>
              <a:pathLst>
                <a:path extrusionOk="0" h="155" w="791">
                  <a:moveTo>
                    <a:pt x="30" y="154"/>
                  </a:moveTo>
                  <a:lnTo>
                    <a:pt x="790" y="128"/>
                  </a:lnTo>
                  <a:lnTo>
                    <a:pt x="764" y="0"/>
                  </a:lnTo>
                  <a:lnTo>
                    <a:pt x="0" y="0"/>
                  </a:lnTo>
                  <a:lnTo>
                    <a:pt x="30" y="154"/>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3"/>
            <p:cNvSpPr/>
            <p:nvPr/>
          </p:nvSpPr>
          <p:spPr>
            <a:xfrm>
              <a:off x="20491155" y="3696807"/>
              <a:ext cx="402805" cy="207580"/>
            </a:xfrm>
            <a:custGeom>
              <a:rect b="b" l="l" r="r" t="t"/>
              <a:pathLst>
                <a:path extrusionOk="0" h="371" w="719">
                  <a:moveTo>
                    <a:pt x="31" y="370"/>
                  </a:moveTo>
                  <a:lnTo>
                    <a:pt x="718" y="129"/>
                  </a:lnTo>
                  <a:lnTo>
                    <a:pt x="693" y="0"/>
                  </a:lnTo>
                  <a:lnTo>
                    <a:pt x="0" y="216"/>
                  </a:lnTo>
                  <a:lnTo>
                    <a:pt x="31" y="370"/>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3"/>
            <p:cNvSpPr/>
            <p:nvPr/>
          </p:nvSpPr>
          <p:spPr>
            <a:xfrm>
              <a:off x="19940080" y="835166"/>
              <a:ext cx="353380" cy="175454"/>
            </a:xfrm>
            <a:custGeom>
              <a:rect b="b" l="l" r="r" t="t"/>
              <a:pathLst>
                <a:path extrusionOk="0" h="313" w="632">
                  <a:moveTo>
                    <a:pt x="631" y="292"/>
                  </a:moveTo>
                  <a:lnTo>
                    <a:pt x="437" y="312"/>
                  </a:lnTo>
                  <a:lnTo>
                    <a:pt x="26" y="128"/>
                  </a:lnTo>
                  <a:lnTo>
                    <a:pt x="0" y="0"/>
                  </a:lnTo>
                  <a:lnTo>
                    <a:pt x="631" y="292"/>
                  </a:lnTo>
                </a:path>
              </a:pathLst>
            </a:custGeom>
            <a:solidFill>
              <a:srgbClr val="CFD0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3"/>
            <p:cNvSpPr/>
            <p:nvPr/>
          </p:nvSpPr>
          <p:spPr>
            <a:xfrm>
              <a:off x="20090820" y="1601236"/>
              <a:ext cx="353381" cy="140857"/>
            </a:xfrm>
            <a:custGeom>
              <a:rect b="b" l="l" r="r" t="t"/>
              <a:pathLst>
                <a:path extrusionOk="0" h="252" w="632">
                  <a:moveTo>
                    <a:pt x="631" y="226"/>
                  </a:moveTo>
                  <a:lnTo>
                    <a:pt x="426" y="251"/>
                  </a:lnTo>
                  <a:lnTo>
                    <a:pt x="26" y="128"/>
                  </a:lnTo>
                  <a:lnTo>
                    <a:pt x="0" y="0"/>
                  </a:lnTo>
                  <a:lnTo>
                    <a:pt x="631" y="226"/>
                  </a:lnTo>
                </a:path>
              </a:pathLst>
            </a:custGeom>
            <a:solidFill>
              <a:srgbClr val="CFD0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3" name="Google Shape;193;p3"/>
          <p:cNvSpPr txBox="1"/>
          <p:nvPr/>
        </p:nvSpPr>
        <p:spPr>
          <a:xfrm>
            <a:off x="6194827" y="5573324"/>
            <a:ext cx="1261789" cy="1107959"/>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6000">
                <a:solidFill>
                  <a:schemeClr val="lt1"/>
                </a:solidFill>
                <a:latin typeface="Lato"/>
                <a:ea typeface="Lato"/>
                <a:cs typeface="Lato"/>
                <a:sym typeface="Lato"/>
              </a:rPr>
              <a:t>02</a:t>
            </a:r>
            <a:endParaRPr/>
          </a:p>
        </p:txBody>
      </p:sp>
      <p:sp>
        <p:nvSpPr>
          <p:cNvPr id="194" name="Google Shape;194;p3"/>
          <p:cNvSpPr txBox="1"/>
          <p:nvPr/>
        </p:nvSpPr>
        <p:spPr>
          <a:xfrm>
            <a:off x="6194827" y="6877973"/>
            <a:ext cx="1261789" cy="1107959"/>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6000">
                <a:solidFill>
                  <a:schemeClr val="lt1"/>
                </a:solidFill>
                <a:latin typeface="Lato"/>
                <a:ea typeface="Lato"/>
                <a:cs typeface="Lato"/>
                <a:sym typeface="Lato"/>
              </a:rPr>
              <a:t>03</a:t>
            </a:r>
            <a:endParaRPr/>
          </a:p>
        </p:txBody>
      </p:sp>
      <p:sp>
        <p:nvSpPr>
          <p:cNvPr id="195" name="Google Shape;195;p3"/>
          <p:cNvSpPr txBox="1"/>
          <p:nvPr/>
        </p:nvSpPr>
        <p:spPr>
          <a:xfrm>
            <a:off x="6194827" y="8293936"/>
            <a:ext cx="1261789" cy="1107959"/>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6000">
                <a:solidFill>
                  <a:schemeClr val="lt1"/>
                </a:solidFill>
                <a:latin typeface="Lato"/>
                <a:ea typeface="Lato"/>
                <a:cs typeface="Lato"/>
                <a:sym typeface="Lato"/>
              </a:rPr>
              <a:t>04</a:t>
            </a:r>
            <a:endParaRPr/>
          </a:p>
        </p:txBody>
      </p:sp>
      <p:sp>
        <p:nvSpPr>
          <p:cNvPr id="196" name="Google Shape;196;p3"/>
          <p:cNvSpPr txBox="1"/>
          <p:nvPr/>
        </p:nvSpPr>
        <p:spPr>
          <a:xfrm>
            <a:off x="6194827" y="9727985"/>
            <a:ext cx="1261789" cy="1107959"/>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6000">
                <a:solidFill>
                  <a:schemeClr val="lt1"/>
                </a:solidFill>
                <a:latin typeface="Lato"/>
                <a:ea typeface="Lato"/>
                <a:cs typeface="Lato"/>
                <a:sym typeface="Lato"/>
              </a:rPr>
              <a:t>05</a:t>
            </a:r>
            <a:endParaRPr/>
          </a:p>
        </p:txBody>
      </p:sp>
      <p:sp>
        <p:nvSpPr>
          <p:cNvPr id="197" name="Google Shape;197;p3"/>
          <p:cNvSpPr txBox="1"/>
          <p:nvPr/>
        </p:nvSpPr>
        <p:spPr>
          <a:xfrm>
            <a:off x="6194827" y="4221484"/>
            <a:ext cx="1261789" cy="1107959"/>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6000">
                <a:solidFill>
                  <a:schemeClr val="lt1"/>
                </a:solidFill>
                <a:latin typeface="Lato"/>
                <a:ea typeface="Lato"/>
                <a:cs typeface="Lato"/>
                <a:sym typeface="Lato"/>
              </a:rPr>
              <a:t>01</a:t>
            </a:r>
            <a:endParaRPr/>
          </a:p>
        </p:txBody>
      </p:sp>
      <p:sp>
        <p:nvSpPr>
          <p:cNvPr id="198" name="Google Shape;198;p3"/>
          <p:cNvSpPr txBox="1"/>
          <p:nvPr/>
        </p:nvSpPr>
        <p:spPr>
          <a:xfrm>
            <a:off x="7764947" y="5527607"/>
            <a:ext cx="8018809" cy="1127516"/>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b="1" lang="en-US" sz="2800">
                <a:solidFill>
                  <a:schemeClr val="lt1"/>
                </a:solidFill>
                <a:latin typeface="Lato"/>
                <a:ea typeface="Lato"/>
                <a:cs typeface="Lato"/>
                <a:sym typeface="Lato"/>
              </a:rPr>
              <a:t>QUE ES LO QUE HACEMOS</a:t>
            </a:r>
            <a:endParaRPr/>
          </a:p>
          <a:p>
            <a:pPr indent="0" lvl="0" marL="0" marR="0" rtl="0" algn="l">
              <a:lnSpc>
                <a:spcPct val="110000"/>
              </a:lnSpc>
              <a:spcBef>
                <a:spcPts val="0"/>
              </a:spcBef>
              <a:spcAft>
                <a:spcPts val="0"/>
              </a:spcAft>
              <a:buNone/>
            </a:pPr>
            <a:r>
              <a:rPr lang="en-US" sz="2800">
                <a:solidFill>
                  <a:schemeClr val="lt1"/>
                </a:solidFill>
                <a:latin typeface="Lato Light"/>
                <a:ea typeface="Lato Light"/>
                <a:cs typeface="Lato Light"/>
                <a:sym typeface="Lato Light"/>
              </a:rPr>
              <a:t>presentación del producto</a:t>
            </a:r>
            <a:endParaRPr sz="2800">
              <a:solidFill>
                <a:schemeClr val="lt1"/>
              </a:solidFill>
              <a:latin typeface="Lato Light"/>
              <a:ea typeface="Lato Light"/>
              <a:cs typeface="Lato Light"/>
              <a:sym typeface="Lato Light"/>
            </a:endParaRPr>
          </a:p>
        </p:txBody>
      </p:sp>
      <p:sp>
        <p:nvSpPr>
          <p:cNvPr id="199" name="Google Shape;199;p3"/>
          <p:cNvSpPr txBox="1"/>
          <p:nvPr/>
        </p:nvSpPr>
        <p:spPr>
          <a:xfrm>
            <a:off x="7764947" y="6832256"/>
            <a:ext cx="8018809" cy="1127516"/>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b="1" lang="en-US" sz="2800">
                <a:solidFill>
                  <a:schemeClr val="lt1"/>
                </a:solidFill>
                <a:latin typeface="Lato"/>
                <a:ea typeface="Lato"/>
                <a:cs typeface="Lato"/>
                <a:sym typeface="Lato"/>
              </a:rPr>
              <a:t>COMO LO HACEMOS</a:t>
            </a:r>
            <a:endParaRPr/>
          </a:p>
          <a:p>
            <a:pPr indent="0" lvl="0" marL="0" marR="0" rtl="0" algn="l">
              <a:lnSpc>
                <a:spcPct val="110000"/>
              </a:lnSpc>
              <a:spcBef>
                <a:spcPts val="0"/>
              </a:spcBef>
              <a:spcAft>
                <a:spcPts val="0"/>
              </a:spcAft>
              <a:buNone/>
            </a:pPr>
            <a:r>
              <a:rPr lang="en-US" sz="2800">
                <a:solidFill>
                  <a:schemeClr val="lt1"/>
                </a:solidFill>
                <a:latin typeface="Lato Light"/>
                <a:ea typeface="Lato Light"/>
                <a:cs typeface="Lato Light"/>
                <a:sym typeface="Lato Light"/>
              </a:rPr>
              <a:t>como trabaja nuestro sistema</a:t>
            </a:r>
            <a:endParaRPr sz="2800">
              <a:solidFill>
                <a:schemeClr val="lt1"/>
              </a:solidFill>
              <a:latin typeface="Lato Light"/>
              <a:ea typeface="Lato Light"/>
              <a:cs typeface="Lato Light"/>
              <a:sym typeface="Lato Light"/>
            </a:endParaRPr>
          </a:p>
        </p:txBody>
      </p:sp>
      <p:sp>
        <p:nvSpPr>
          <p:cNvPr id="200" name="Google Shape;200;p3"/>
          <p:cNvSpPr txBox="1"/>
          <p:nvPr/>
        </p:nvSpPr>
        <p:spPr>
          <a:xfrm>
            <a:off x="7764947" y="8271733"/>
            <a:ext cx="8018809" cy="1127516"/>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b="1" lang="en-US" sz="2800">
                <a:solidFill>
                  <a:schemeClr val="lt1"/>
                </a:solidFill>
                <a:latin typeface="Lato"/>
                <a:ea typeface="Lato"/>
                <a:cs typeface="Lato"/>
                <a:sym typeface="Lato"/>
              </a:rPr>
              <a:t>CASO PRACTICO </a:t>
            </a:r>
            <a:endParaRPr/>
          </a:p>
          <a:p>
            <a:pPr indent="0" lvl="0" marL="0" marR="0" rtl="0" algn="l">
              <a:lnSpc>
                <a:spcPct val="110000"/>
              </a:lnSpc>
              <a:spcBef>
                <a:spcPts val="0"/>
              </a:spcBef>
              <a:spcAft>
                <a:spcPts val="0"/>
              </a:spcAft>
              <a:buNone/>
            </a:pPr>
            <a:r>
              <a:rPr lang="en-US" sz="2800">
                <a:solidFill>
                  <a:schemeClr val="lt1"/>
                </a:solidFill>
                <a:latin typeface="Lato Light"/>
                <a:ea typeface="Lato Light"/>
                <a:cs typeface="Lato Light"/>
                <a:sym typeface="Lato Light"/>
              </a:rPr>
              <a:t>que solución planteamos</a:t>
            </a:r>
            <a:endParaRPr sz="2800">
              <a:solidFill>
                <a:schemeClr val="lt1"/>
              </a:solidFill>
              <a:latin typeface="Lato Light"/>
              <a:ea typeface="Lato Light"/>
              <a:cs typeface="Lato Light"/>
              <a:sym typeface="Lato Light"/>
            </a:endParaRPr>
          </a:p>
        </p:txBody>
      </p:sp>
      <p:sp>
        <p:nvSpPr>
          <p:cNvPr id="201" name="Google Shape;201;p3"/>
          <p:cNvSpPr txBox="1"/>
          <p:nvPr/>
        </p:nvSpPr>
        <p:spPr>
          <a:xfrm>
            <a:off x="7764947" y="9704548"/>
            <a:ext cx="8018809" cy="1162333"/>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b="1" lang="en-US" sz="2800">
                <a:solidFill>
                  <a:schemeClr val="lt1"/>
                </a:solidFill>
                <a:latin typeface="Lato"/>
                <a:ea typeface="Lato"/>
                <a:cs typeface="Lato"/>
                <a:sym typeface="Lato"/>
              </a:rPr>
              <a:t>CONCLUSIÓN </a:t>
            </a:r>
            <a:endParaRPr sz="2800">
              <a:solidFill>
                <a:schemeClr val="lt1"/>
              </a:solidFill>
              <a:latin typeface="Lato Light"/>
              <a:ea typeface="Lato Light"/>
              <a:cs typeface="Lato Light"/>
              <a:sym typeface="Lato Light"/>
            </a:endParaRPr>
          </a:p>
          <a:p>
            <a:pPr indent="0" lvl="0" marL="0" marR="0" rtl="0" algn="l">
              <a:lnSpc>
                <a:spcPct val="110000"/>
              </a:lnSpc>
              <a:spcBef>
                <a:spcPts val="0"/>
              </a:spcBef>
              <a:spcAft>
                <a:spcPts val="0"/>
              </a:spcAft>
              <a:buNone/>
            </a:pPr>
            <a:r>
              <a:rPr lang="en-US" sz="2800">
                <a:solidFill>
                  <a:schemeClr val="lt1"/>
                </a:solidFill>
                <a:latin typeface="Lato Light"/>
                <a:ea typeface="Lato Light"/>
                <a:cs typeface="Lato Light"/>
                <a:sym typeface="Lato Light"/>
              </a:rPr>
              <a:t>que aportamos al cliente</a:t>
            </a:r>
            <a:endParaRPr sz="2800">
              <a:solidFill>
                <a:schemeClr val="lt1"/>
              </a:solidFill>
              <a:latin typeface="Lato Light"/>
              <a:ea typeface="Lato Light"/>
              <a:cs typeface="Lato Light"/>
              <a:sym typeface="Lato Light"/>
            </a:endParaRPr>
          </a:p>
        </p:txBody>
      </p:sp>
      <p:sp>
        <p:nvSpPr>
          <p:cNvPr id="202" name="Google Shape;202;p3"/>
          <p:cNvSpPr txBox="1"/>
          <p:nvPr/>
        </p:nvSpPr>
        <p:spPr>
          <a:xfrm>
            <a:off x="7764947" y="4199204"/>
            <a:ext cx="8018809" cy="1127516"/>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b="1" lang="en-US" sz="2800">
                <a:solidFill>
                  <a:schemeClr val="lt1"/>
                </a:solidFill>
                <a:latin typeface="Lato"/>
                <a:ea typeface="Lato"/>
                <a:cs typeface="Lato"/>
                <a:sym typeface="Lato"/>
              </a:rPr>
              <a:t>DATOS DE E-COMMERCE</a:t>
            </a:r>
            <a:endParaRPr/>
          </a:p>
          <a:p>
            <a:pPr indent="0" lvl="0" marL="0" marR="0" rtl="0" algn="l">
              <a:lnSpc>
                <a:spcPct val="110000"/>
              </a:lnSpc>
              <a:spcBef>
                <a:spcPts val="0"/>
              </a:spcBef>
              <a:spcAft>
                <a:spcPts val="0"/>
              </a:spcAft>
              <a:buNone/>
            </a:pPr>
            <a:r>
              <a:rPr lang="en-US" sz="2800">
                <a:solidFill>
                  <a:schemeClr val="lt1"/>
                </a:solidFill>
                <a:latin typeface="Lato Light"/>
                <a:ea typeface="Lato Light"/>
                <a:cs typeface="Lato Light"/>
                <a:sym typeface="Lato Light"/>
              </a:rPr>
              <a:t>dentro del marco de la pandemia</a:t>
            </a:r>
            <a:endParaRPr sz="2800">
              <a:solidFill>
                <a:schemeClr val="lt1"/>
              </a:solidFill>
              <a:latin typeface="Lato Light"/>
              <a:ea typeface="Lato Light"/>
              <a:cs typeface="Lato Light"/>
              <a:sym typeface="Lato Light"/>
            </a:endParaRPr>
          </a:p>
        </p:txBody>
      </p:sp>
      <p:cxnSp>
        <p:nvCxnSpPr>
          <p:cNvPr id="203" name="Google Shape;203;p3"/>
          <p:cNvCxnSpPr/>
          <p:nvPr/>
        </p:nvCxnSpPr>
        <p:spPr>
          <a:xfrm>
            <a:off x="7641848" y="5597012"/>
            <a:ext cx="4770" cy="1068049"/>
          </a:xfrm>
          <a:prstGeom prst="straightConnector1">
            <a:avLst/>
          </a:prstGeom>
          <a:noFill/>
          <a:ln cap="flat" cmpd="sng" w="9525">
            <a:solidFill>
              <a:srgbClr val="F1F0F0"/>
            </a:solidFill>
            <a:prstDash val="solid"/>
            <a:round/>
            <a:headEnd len="med" w="med" type="none"/>
            <a:tailEnd len="med" w="med" type="none"/>
          </a:ln>
        </p:spPr>
      </p:cxnSp>
      <p:cxnSp>
        <p:nvCxnSpPr>
          <p:cNvPr id="204" name="Google Shape;204;p3"/>
          <p:cNvCxnSpPr/>
          <p:nvPr/>
        </p:nvCxnSpPr>
        <p:spPr>
          <a:xfrm>
            <a:off x="7641848" y="6877973"/>
            <a:ext cx="4770" cy="1068049"/>
          </a:xfrm>
          <a:prstGeom prst="straightConnector1">
            <a:avLst/>
          </a:prstGeom>
          <a:noFill/>
          <a:ln cap="flat" cmpd="sng" w="9525">
            <a:solidFill>
              <a:srgbClr val="F1F0F0"/>
            </a:solidFill>
            <a:prstDash val="solid"/>
            <a:round/>
            <a:headEnd len="med" w="med" type="none"/>
            <a:tailEnd len="med" w="med" type="none"/>
          </a:ln>
        </p:spPr>
      </p:cxnSp>
      <p:cxnSp>
        <p:nvCxnSpPr>
          <p:cNvPr id="205" name="Google Shape;205;p3"/>
          <p:cNvCxnSpPr/>
          <p:nvPr/>
        </p:nvCxnSpPr>
        <p:spPr>
          <a:xfrm>
            <a:off x="7641848" y="8317736"/>
            <a:ext cx="4770" cy="1068049"/>
          </a:xfrm>
          <a:prstGeom prst="straightConnector1">
            <a:avLst/>
          </a:prstGeom>
          <a:noFill/>
          <a:ln cap="flat" cmpd="sng" w="9525">
            <a:solidFill>
              <a:srgbClr val="F1F0F0"/>
            </a:solidFill>
            <a:prstDash val="solid"/>
            <a:round/>
            <a:headEnd len="med" w="med" type="none"/>
            <a:tailEnd len="med" w="med" type="none"/>
          </a:ln>
        </p:spPr>
      </p:cxnSp>
      <p:cxnSp>
        <p:nvCxnSpPr>
          <p:cNvPr id="206" name="Google Shape;206;p3"/>
          <p:cNvCxnSpPr/>
          <p:nvPr/>
        </p:nvCxnSpPr>
        <p:spPr>
          <a:xfrm>
            <a:off x="7641848" y="9790427"/>
            <a:ext cx="4770" cy="1068049"/>
          </a:xfrm>
          <a:prstGeom prst="straightConnector1">
            <a:avLst/>
          </a:prstGeom>
          <a:noFill/>
          <a:ln cap="flat" cmpd="sng" w="9525">
            <a:solidFill>
              <a:srgbClr val="F1F0F0"/>
            </a:solidFill>
            <a:prstDash val="solid"/>
            <a:round/>
            <a:headEnd len="med" w="med" type="none"/>
            <a:tailEnd len="med" w="med" type="none"/>
          </a:ln>
        </p:spPr>
      </p:cxnSp>
      <p:cxnSp>
        <p:nvCxnSpPr>
          <p:cNvPr id="207" name="Google Shape;207;p3"/>
          <p:cNvCxnSpPr/>
          <p:nvPr/>
        </p:nvCxnSpPr>
        <p:spPr>
          <a:xfrm>
            <a:off x="7641848" y="4265438"/>
            <a:ext cx="4770" cy="1068049"/>
          </a:xfrm>
          <a:prstGeom prst="straightConnector1">
            <a:avLst/>
          </a:prstGeom>
          <a:noFill/>
          <a:ln cap="flat" cmpd="sng" w="9525">
            <a:solidFill>
              <a:srgbClr val="F1F0F0"/>
            </a:solidFill>
            <a:prstDash val="solid"/>
            <a:round/>
            <a:headEnd len="med" w="med" type="none"/>
            <a:tailEnd len="med" w="med" type="none"/>
          </a:ln>
        </p:spPr>
      </p:cxnSp>
      <p:sp>
        <p:nvSpPr>
          <p:cNvPr id="208" name="Google Shape;208;p3"/>
          <p:cNvSpPr/>
          <p:nvPr/>
        </p:nvSpPr>
        <p:spPr>
          <a:xfrm>
            <a:off x="16001120" y="4325580"/>
            <a:ext cx="718408" cy="706735"/>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chemeClr val="lt1"/>
          </a:solidFill>
          <a:ln cap="flat" cmpd="sng" w="9525">
            <a:solidFill>
              <a:schemeClr val="lt1"/>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3"/>
          <p:cNvSpPr/>
          <p:nvPr/>
        </p:nvSpPr>
        <p:spPr>
          <a:xfrm>
            <a:off x="16095798" y="5688598"/>
            <a:ext cx="653702" cy="619195"/>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3"/>
          <p:cNvSpPr/>
          <p:nvPr/>
        </p:nvSpPr>
        <p:spPr>
          <a:xfrm>
            <a:off x="16032005" y="7027267"/>
            <a:ext cx="738269" cy="720752"/>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3"/>
          <p:cNvSpPr/>
          <p:nvPr/>
        </p:nvSpPr>
        <p:spPr>
          <a:xfrm>
            <a:off x="16077445" y="8571619"/>
            <a:ext cx="609048" cy="666391"/>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chemeClr val="lt1"/>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3"/>
          <p:cNvSpPr/>
          <p:nvPr/>
        </p:nvSpPr>
        <p:spPr>
          <a:xfrm>
            <a:off x="15979586" y="10015799"/>
            <a:ext cx="808702" cy="781726"/>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5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5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500"/>
                                        <p:tgtEl>
                                          <p:spTgt spid="20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5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5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500"/>
                                        <p:tgtEl>
                                          <p:spTgt spid="20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5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5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500"/>
                                        <p:tgtEl>
                                          <p:spTgt spid="210"/>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5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5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500"/>
                                        <p:tgtEl>
                                          <p:spTgt spid="211"/>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5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5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5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
          <p:cNvSpPr txBox="1"/>
          <p:nvPr/>
        </p:nvSpPr>
        <p:spPr>
          <a:xfrm>
            <a:off x="8488179" y="483017"/>
            <a:ext cx="7401350"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E-commerce</a:t>
            </a:r>
            <a:endParaRPr b="1" sz="8800">
              <a:solidFill>
                <a:schemeClr val="dk2"/>
              </a:solidFill>
              <a:latin typeface="Arial"/>
              <a:ea typeface="Arial"/>
              <a:cs typeface="Arial"/>
              <a:sym typeface="Arial"/>
            </a:endParaRPr>
          </a:p>
        </p:txBody>
      </p:sp>
      <p:sp>
        <p:nvSpPr>
          <p:cNvPr id="218" name="Google Shape;218;p4"/>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219" name="Google Shape;219;p4"/>
          <p:cNvGrpSpPr/>
          <p:nvPr/>
        </p:nvGrpSpPr>
        <p:grpSpPr>
          <a:xfrm>
            <a:off x="23375325" y="8201121"/>
            <a:ext cx="1360267" cy="947966"/>
            <a:chOff x="23387538" y="9304230"/>
            <a:chExt cx="1360267" cy="947966"/>
          </a:xfrm>
        </p:grpSpPr>
        <p:sp>
          <p:nvSpPr>
            <p:cNvPr id="220" name="Google Shape;220;p4"/>
            <p:cNvSpPr/>
            <p:nvPr/>
          </p:nvSpPr>
          <p:spPr>
            <a:xfrm>
              <a:off x="23387538" y="9304230"/>
              <a:ext cx="1360267" cy="947966"/>
            </a:xfrm>
            <a:prstGeom prst="round2DiagRect">
              <a:avLst>
                <a:gd fmla="val 18841" name="adj1"/>
                <a:gd fmla="val 0" name="adj2"/>
              </a:avLst>
            </a:prstGeom>
            <a:solidFill>
              <a:srgbClr val="CED9F0"/>
            </a:solidFill>
            <a:ln cap="flat" cmpd="sng" w="12700">
              <a:solidFill>
                <a:srgbClr val="0042C7"/>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4"/>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0070C0"/>
            </a:solidFill>
            <a:ln cap="flat" cmpd="sng" w="9525">
              <a:solidFill>
                <a:srgbClr val="0042C7"/>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2" name="Google Shape;222;p4"/>
          <p:cNvGrpSpPr/>
          <p:nvPr/>
        </p:nvGrpSpPr>
        <p:grpSpPr>
          <a:xfrm>
            <a:off x="23387537" y="9311060"/>
            <a:ext cx="1360267" cy="947966"/>
            <a:chOff x="23387538" y="8255417"/>
            <a:chExt cx="1360267" cy="947966"/>
          </a:xfrm>
        </p:grpSpPr>
        <p:sp>
          <p:nvSpPr>
            <p:cNvPr id="223" name="Google Shape;223;p4"/>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4"/>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5" name="Google Shape;225;p4"/>
          <p:cNvGrpSpPr/>
          <p:nvPr/>
        </p:nvGrpSpPr>
        <p:grpSpPr>
          <a:xfrm>
            <a:off x="23387538" y="10395893"/>
            <a:ext cx="1360267" cy="947966"/>
            <a:chOff x="23387538" y="10353043"/>
            <a:chExt cx="1360267" cy="947966"/>
          </a:xfrm>
        </p:grpSpPr>
        <p:sp>
          <p:nvSpPr>
            <p:cNvPr id="226" name="Google Shape;226;p4"/>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4"/>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8" name="Google Shape;228;p4"/>
          <p:cNvGrpSpPr/>
          <p:nvPr/>
        </p:nvGrpSpPr>
        <p:grpSpPr>
          <a:xfrm>
            <a:off x="23387538" y="11466131"/>
            <a:ext cx="1360267" cy="947966"/>
            <a:chOff x="23387538" y="11384421"/>
            <a:chExt cx="1360267" cy="947966"/>
          </a:xfrm>
        </p:grpSpPr>
        <p:sp>
          <p:nvSpPr>
            <p:cNvPr id="229" name="Google Shape;229;p4"/>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4"/>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1" name="Google Shape;231;p4"/>
          <p:cNvGrpSpPr/>
          <p:nvPr/>
        </p:nvGrpSpPr>
        <p:grpSpPr>
          <a:xfrm>
            <a:off x="23387538" y="12536370"/>
            <a:ext cx="1360267" cy="947966"/>
            <a:chOff x="23387538" y="12536370"/>
            <a:chExt cx="1360267" cy="947966"/>
          </a:xfrm>
        </p:grpSpPr>
        <p:sp>
          <p:nvSpPr>
            <p:cNvPr id="232" name="Google Shape;232;p4"/>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4"/>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4" name="Google Shape;234;p4"/>
          <p:cNvSpPr txBox="1"/>
          <p:nvPr/>
        </p:nvSpPr>
        <p:spPr>
          <a:xfrm>
            <a:off x="9653459" y="1634834"/>
            <a:ext cx="5111982"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A"/>
              </a:buClr>
              <a:buSzPts val="3100"/>
              <a:buFont typeface="Arial"/>
              <a:buNone/>
            </a:pPr>
            <a:r>
              <a:rPr lang="en-US" sz="3100">
                <a:solidFill>
                  <a:srgbClr val="44546A"/>
                </a:solidFill>
                <a:latin typeface="Lato Light"/>
                <a:ea typeface="Lato Light"/>
                <a:cs typeface="Lato Light"/>
                <a:sym typeface="Lato Light"/>
              </a:rPr>
              <a:t>Contexto en el que vivimos</a:t>
            </a:r>
            <a:endParaRPr sz="3100">
              <a:solidFill>
                <a:srgbClr val="44546A"/>
              </a:solidFill>
              <a:latin typeface="Lato Light"/>
              <a:ea typeface="Lato Light"/>
              <a:cs typeface="Lato Light"/>
              <a:sym typeface="Lato Light"/>
            </a:endParaRPr>
          </a:p>
        </p:txBody>
      </p:sp>
      <p:grpSp>
        <p:nvGrpSpPr>
          <p:cNvPr id="235" name="Google Shape;235;p4"/>
          <p:cNvGrpSpPr/>
          <p:nvPr/>
        </p:nvGrpSpPr>
        <p:grpSpPr>
          <a:xfrm flipH="1">
            <a:off x="13952028" y="4446091"/>
            <a:ext cx="4049312" cy="5411858"/>
            <a:chOff x="10161589" y="1197665"/>
            <a:chExt cx="8764949" cy="11714249"/>
          </a:xfrm>
        </p:grpSpPr>
        <p:sp>
          <p:nvSpPr>
            <p:cNvPr id="236" name="Google Shape;236;p4"/>
            <p:cNvSpPr/>
            <p:nvPr/>
          </p:nvSpPr>
          <p:spPr>
            <a:xfrm>
              <a:off x="15591541" y="2585770"/>
              <a:ext cx="1375475" cy="1688579"/>
            </a:xfrm>
            <a:custGeom>
              <a:rect b="b" l="l" r="r" t="t"/>
              <a:pathLst>
                <a:path extrusionOk="0" h="1766" w="1439">
                  <a:moveTo>
                    <a:pt x="1434" y="0"/>
                  </a:moveTo>
                  <a:lnTo>
                    <a:pt x="1438" y="1190"/>
                  </a:lnTo>
                  <a:lnTo>
                    <a:pt x="1310" y="1765"/>
                  </a:lnTo>
                  <a:lnTo>
                    <a:pt x="319" y="1765"/>
                  </a:lnTo>
                  <a:lnTo>
                    <a:pt x="0" y="1159"/>
                  </a:lnTo>
                  <a:lnTo>
                    <a:pt x="0" y="150"/>
                  </a:lnTo>
                  <a:lnTo>
                    <a:pt x="1434" y="0"/>
                  </a:lnTo>
                </a:path>
              </a:pathLst>
            </a:custGeom>
            <a:solidFill>
              <a:srgbClr val="FED1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7" name="Google Shape;237;p4"/>
            <p:cNvSpPr/>
            <p:nvPr/>
          </p:nvSpPr>
          <p:spPr>
            <a:xfrm>
              <a:off x="16416825" y="10867845"/>
              <a:ext cx="448616" cy="448595"/>
            </a:xfrm>
            <a:custGeom>
              <a:rect b="b" l="l" r="r" t="t"/>
              <a:pathLst>
                <a:path extrusionOk="0" h="470" w="474">
                  <a:moveTo>
                    <a:pt x="0" y="235"/>
                  </a:moveTo>
                  <a:lnTo>
                    <a:pt x="0" y="235"/>
                  </a:lnTo>
                  <a:cubicBezTo>
                    <a:pt x="0" y="363"/>
                    <a:pt x="105" y="469"/>
                    <a:pt x="234" y="469"/>
                  </a:cubicBezTo>
                  <a:cubicBezTo>
                    <a:pt x="367" y="469"/>
                    <a:pt x="473" y="363"/>
                    <a:pt x="473" y="235"/>
                  </a:cubicBezTo>
                  <a:cubicBezTo>
                    <a:pt x="473" y="106"/>
                    <a:pt x="367" y="0"/>
                    <a:pt x="234" y="0"/>
                  </a:cubicBezTo>
                  <a:cubicBezTo>
                    <a:pt x="105" y="0"/>
                    <a:pt x="0" y="106"/>
                    <a:pt x="0" y="235"/>
                  </a:cubicBezTo>
                </a:path>
              </a:pathLst>
            </a:custGeom>
            <a:solidFill>
              <a:srgbClr val="5A5B5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8" name="Google Shape;238;p4"/>
            <p:cNvSpPr/>
            <p:nvPr/>
          </p:nvSpPr>
          <p:spPr>
            <a:xfrm>
              <a:off x="15405322" y="9086162"/>
              <a:ext cx="2590125" cy="2547680"/>
            </a:xfrm>
            <a:custGeom>
              <a:rect b="b" l="l" r="r" t="t"/>
              <a:pathLst>
                <a:path extrusionOk="0" h="2660" w="2705">
                  <a:moveTo>
                    <a:pt x="306" y="2053"/>
                  </a:moveTo>
                  <a:lnTo>
                    <a:pt x="306" y="2053"/>
                  </a:lnTo>
                  <a:cubicBezTo>
                    <a:pt x="319" y="2053"/>
                    <a:pt x="328" y="2057"/>
                    <a:pt x="341" y="2057"/>
                  </a:cubicBezTo>
                  <a:cubicBezTo>
                    <a:pt x="903" y="1765"/>
                    <a:pt x="903" y="1765"/>
                    <a:pt x="903" y="1765"/>
                  </a:cubicBezTo>
                  <a:cubicBezTo>
                    <a:pt x="903" y="1177"/>
                    <a:pt x="903" y="1177"/>
                    <a:pt x="903" y="1177"/>
                  </a:cubicBezTo>
                  <a:cubicBezTo>
                    <a:pt x="1027" y="1177"/>
                    <a:pt x="1027" y="1177"/>
                    <a:pt x="1027" y="1177"/>
                  </a:cubicBezTo>
                  <a:cubicBezTo>
                    <a:pt x="1027" y="734"/>
                    <a:pt x="1027" y="734"/>
                    <a:pt x="1027" y="734"/>
                  </a:cubicBezTo>
                  <a:cubicBezTo>
                    <a:pt x="903" y="734"/>
                    <a:pt x="903" y="734"/>
                    <a:pt x="903" y="734"/>
                  </a:cubicBezTo>
                  <a:cubicBezTo>
                    <a:pt x="903" y="0"/>
                    <a:pt x="903" y="0"/>
                    <a:pt x="903" y="0"/>
                  </a:cubicBezTo>
                  <a:cubicBezTo>
                    <a:pt x="1620" y="0"/>
                    <a:pt x="1620" y="0"/>
                    <a:pt x="1620" y="0"/>
                  </a:cubicBezTo>
                  <a:cubicBezTo>
                    <a:pt x="1620" y="734"/>
                    <a:pt x="1620" y="734"/>
                    <a:pt x="1620" y="734"/>
                  </a:cubicBezTo>
                  <a:cubicBezTo>
                    <a:pt x="1474" y="734"/>
                    <a:pt x="1474" y="734"/>
                    <a:pt x="1474" y="734"/>
                  </a:cubicBezTo>
                  <a:cubicBezTo>
                    <a:pt x="1474" y="1177"/>
                    <a:pt x="1474" y="1177"/>
                    <a:pt x="1474" y="1177"/>
                  </a:cubicBezTo>
                  <a:cubicBezTo>
                    <a:pt x="1620" y="1177"/>
                    <a:pt x="1620" y="1177"/>
                    <a:pt x="1620" y="1177"/>
                  </a:cubicBezTo>
                  <a:cubicBezTo>
                    <a:pt x="1620" y="1730"/>
                    <a:pt x="1620" y="1730"/>
                    <a:pt x="1620" y="1730"/>
                  </a:cubicBezTo>
                  <a:cubicBezTo>
                    <a:pt x="2350" y="2062"/>
                    <a:pt x="2350" y="2062"/>
                    <a:pt x="2350" y="2062"/>
                  </a:cubicBezTo>
                  <a:cubicBezTo>
                    <a:pt x="2363" y="2057"/>
                    <a:pt x="2381" y="2053"/>
                    <a:pt x="2399" y="2053"/>
                  </a:cubicBezTo>
                  <a:cubicBezTo>
                    <a:pt x="2567" y="2053"/>
                    <a:pt x="2704" y="2186"/>
                    <a:pt x="2704" y="2354"/>
                  </a:cubicBezTo>
                  <a:cubicBezTo>
                    <a:pt x="2704" y="2522"/>
                    <a:pt x="2567" y="2659"/>
                    <a:pt x="2399" y="2659"/>
                  </a:cubicBezTo>
                  <a:cubicBezTo>
                    <a:pt x="2231" y="2659"/>
                    <a:pt x="2093" y="2522"/>
                    <a:pt x="2093" y="2354"/>
                  </a:cubicBezTo>
                  <a:cubicBezTo>
                    <a:pt x="2093" y="2349"/>
                    <a:pt x="2097" y="2341"/>
                    <a:pt x="2097" y="2336"/>
                  </a:cubicBezTo>
                  <a:cubicBezTo>
                    <a:pt x="1288" y="1969"/>
                    <a:pt x="1288" y="1969"/>
                    <a:pt x="1288" y="1969"/>
                  </a:cubicBezTo>
                  <a:cubicBezTo>
                    <a:pt x="602" y="2318"/>
                    <a:pt x="602" y="2318"/>
                    <a:pt x="602" y="2318"/>
                  </a:cubicBezTo>
                  <a:cubicBezTo>
                    <a:pt x="607" y="2332"/>
                    <a:pt x="611" y="2341"/>
                    <a:pt x="611" y="2354"/>
                  </a:cubicBezTo>
                  <a:cubicBezTo>
                    <a:pt x="611" y="2522"/>
                    <a:pt x="474" y="2659"/>
                    <a:pt x="306" y="2659"/>
                  </a:cubicBezTo>
                  <a:cubicBezTo>
                    <a:pt x="137" y="2659"/>
                    <a:pt x="0" y="2522"/>
                    <a:pt x="0" y="2354"/>
                  </a:cubicBezTo>
                  <a:cubicBezTo>
                    <a:pt x="0" y="2186"/>
                    <a:pt x="137" y="2053"/>
                    <a:pt x="306" y="2053"/>
                  </a:cubicBezTo>
                </a:path>
              </a:pathLst>
            </a:custGeom>
            <a:solidFill>
              <a:srgbClr val="4140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9" name="Google Shape;239;p4"/>
            <p:cNvSpPr/>
            <p:nvPr/>
          </p:nvSpPr>
          <p:spPr>
            <a:xfrm>
              <a:off x="16251769" y="3813057"/>
              <a:ext cx="677157" cy="1100327"/>
            </a:xfrm>
            <a:custGeom>
              <a:rect b="b" l="l" r="r" t="t"/>
              <a:pathLst>
                <a:path extrusionOk="0" h="1151" w="709">
                  <a:moveTo>
                    <a:pt x="708" y="1150"/>
                  </a:moveTo>
                  <a:lnTo>
                    <a:pt x="0" y="1150"/>
                  </a:lnTo>
                  <a:lnTo>
                    <a:pt x="0" y="0"/>
                  </a:lnTo>
                  <a:lnTo>
                    <a:pt x="708" y="0"/>
                  </a:lnTo>
                  <a:lnTo>
                    <a:pt x="708" y="1150"/>
                  </a:lnTo>
                </a:path>
              </a:pathLst>
            </a:custGeom>
            <a:solidFill>
              <a:srgbClr val="FED1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0" name="Google Shape;240;p4"/>
            <p:cNvSpPr/>
            <p:nvPr/>
          </p:nvSpPr>
          <p:spPr>
            <a:xfrm>
              <a:off x="15100602" y="1938270"/>
              <a:ext cx="2348888" cy="1845164"/>
            </a:xfrm>
            <a:custGeom>
              <a:rect b="b" l="l" r="r" t="t"/>
              <a:pathLst>
                <a:path extrusionOk="0" h="1926" w="2452">
                  <a:moveTo>
                    <a:pt x="496" y="894"/>
                  </a:moveTo>
                  <a:lnTo>
                    <a:pt x="496" y="894"/>
                  </a:lnTo>
                  <a:cubicBezTo>
                    <a:pt x="1447" y="863"/>
                    <a:pt x="1447" y="863"/>
                    <a:pt x="1447" y="863"/>
                  </a:cubicBezTo>
                  <a:cubicBezTo>
                    <a:pt x="1562" y="863"/>
                    <a:pt x="1664" y="934"/>
                    <a:pt x="1704" y="1044"/>
                  </a:cubicBezTo>
                  <a:cubicBezTo>
                    <a:pt x="1952" y="1792"/>
                    <a:pt x="1952" y="1792"/>
                    <a:pt x="1952" y="1792"/>
                  </a:cubicBezTo>
                  <a:cubicBezTo>
                    <a:pt x="2098" y="1925"/>
                    <a:pt x="2098" y="1925"/>
                    <a:pt x="2098" y="1925"/>
                  </a:cubicBezTo>
                  <a:cubicBezTo>
                    <a:pt x="2306" y="1305"/>
                    <a:pt x="2306" y="1305"/>
                    <a:pt x="2306" y="1305"/>
                  </a:cubicBezTo>
                  <a:cubicBezTo>
                    <a:pt x="2451" y="491"/>
                    <a:pt x="1757" y="341"/>
                    <a:pt x="1757" y="341"/>
                  </a:cubicBezTo>
                  <a:cubicBezTo>
                    <a:pt x="1491" y="0"/>
                    <a:pt x="916" y="173"/>
                    <a:pt x="916" y="173"/>
                  </a:cubicBezTo>
                  <a:cubicBezTo>
                    <a:pt x="916" y="173"/>
                    <a:pt x="0" y="389"/>
                    <a:pt x="496" y="894"/>
                  </a:cubicBezTo>
                </a:path>
              </a:pathLst>
            </a:custGeom>
            <a:solidFill>
              <a:srgbClr val="6744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1" name="Google Shape;241;p4"/>
            <p:cNvSpPr/>
            <p:nvPr/>
          </p:nvSpPr>
          <p:spPr>
            <a:xfrm>
              <a:off x="16776566" y="3436407"/>
              <a:ext cx="423223" cy="427435"/>
            </a:xfrm>
            <a:custGeom>
              <a:rect b="b" l="l" r="r" t="t"/>
              <a:pathLst>
                <a:path extrusionOk="0" h="448" w="447">
                  <a:moveTo>
                    <a:pt x="446" y="221"/>
                  </a:moveTo>
                  <a:lnTo>
                    <a:pt x="446" y="221"/>
                  </a:lnTo>
                  <a:cubicBezTo>
                    <a:pt x="446" y="345"/>
                    <a:pt x="349" y="447"/>
                    <a:pt x="225" y="447"/>
                  </a:cubicBezTo>
                  <a:cubicBezTo>
                    <a:pt x="101" y="447"/>
                    <a:pt x="0" y="345"/>
                    <a:pt x="0" y="221"/>
                  </a:cubicBezTo>
                  <a:cubicBezTo>
                    <a:pt x="0" y="97"/>
                    <a:pt x="101" y="0"/>
                    <a:pt x="225" y="0"/>
                  </a:cubicBezTo>
                  <a:cubicBezTo>
                    <a:pt x="349" y="0"/>
                    <a:pt x="446" y="97"/>
                    <a:pt x="446" y="221"/>
                  </a:cubicBezTo>
                </a:path>
              </a:pathLst>
            </a:custGeom>
            <a:solidFill>
              <a:srgbClr val="FED1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2" name="Google Shape;242;p4"/>
            <p:cNvSpPr/>
            <p:nvPr/>
          </p:nvSpPr>
          <p:spPr>
            <a:xfrm>
              <a:off x="14905919" y="4858368"/>
              <a:ext cx="3643950" cy="4693317"/>
            </a:xfrm>
            <a:custGeom>
              <a:rect b="b" l="l" r="r" t="t"/>
              <a:pathLst>
                <a:path extrusionOk="0" h="4895" w="3801">
                  <a:moveTo>
                    <a:pt x="2894" y="2699"/>
                  </a:moveTo>
                  <a:lnTo>
                    <a:pt x="2894" y="2699"/>
                  </a:lnTo>
                  <a:cubicBezTo>
                    <a:pt x="3137" y="447"/>
                    <a:pt x="3137" y="447"/>
                    <a:pt x="3137" y="447"/>
                  </a:cubicBezTo>
                  <a:cubicBezTo>
                    <a:pt x="3163" y="195"/>
                    <a:pt x="3375" y="0"/>
                    <a:pt x="3632" y="0"/>
                  </a:cubicBezTo>
                  <a:cubicBezTo>
                    <a:pt x="3800" y="0"/>
                    <a:pt x="3800" y="0"/>
                    <a:pt x="3800" y="0"/>
                  </a:cubicBezTo>
                  <a:cubicBezTo>
                    <a:pt x="3336" y="4283"/>
                    <a:pt x="3336" y="4283"/>
                    <a:pt x="3336" y="4283"/>
                  </a:cubicBezTo>
                  <a:cubicBezTo>
                    <a:pt x="3301" y="4629"/>
                    <a:pt x="3008" y="4894"/>
                    <a:pt x="2659" y="4894"/>
                  </a:cubicBezTo>
                  <a:cubicBezTo>
                    <a:pt x="2654" y="4894"/>
                    <a:pt x="2654" y="4894"/>
                    <a:pt x="2654" y="4894"/>
                  </a:cubicBezTo>
                  <a:cubicBezTo>
                    <a:pt x="787" y="4894"/>
                    <a:pt x="787" y="4894"/>
                    <a:pt x="787" y="4894"/>
                  </a:cubicBezTo>
                  <a:cubicBezTo>
                    <a:pt x="354" y="4894"/>
                    <a:pt x="0" y="4540"/>
                    <a:pt x="0" y="4106"/>
                  </a:cubicBezTo>
                  <a:cubicBezTo>
                    <a:pt x="0" y="3513"/>
                    <a:pt x="0" y="3513"/>
                    <a:pt x="0" y="3513"/>
                  </a:cubicBezTo>
                  <a:cubicBezTo>
                    <a:pt x="0" y="3062"/>
                    <a:pt x="367" y="2699"/>
                    <a:pt x="814" y="2699"/>
                  </a:cubicBezTo>
                  <a:lnTo>
                    <a:pt x="2894" y="2699"/>
                  </a:lnTo>
                </a:path>
              </a:pathLst>
            </a:custGeom>
            <a:solidFill>
              <a:srgbClr val="BCBE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3" name="Google Shape;243;p4"/>
            <p:cNvSpPr/>
            <p:nvPr/>
          </p:nvSpPr>
          <p:spPr>
            <a:xfrm>
              <a:off x="14905919" y="7448368"/>
              <a:ext cx="2776343" cy="1379641"/>
            </a:xfrm>
            <a:custGeom>
              <a:rect b="b" l="l" r="r" t="t"/>
              <a:pathLst>
                <a:path extrusionOk="0" h="1444" w="2895">
                  <a:moveTo>
                    <a:pt x="0" y="1443"/>
                  </a:moveTo>
                  <a:lnTo>
                    <a:pt x="0" y="1443"/>
                  </a:lnTo>
                  <a:cubicBezTo>
                    <a:pt x="2677" y="1443"/>
                    <a:pt x="2677" y="1443"/>
                    <a:pt x="2677" y="1443"/>
                  </a:cubicBezTo>
                  <a:cubicBezTo>
                    <a:pt x="2894" y="0"/>
                    <a:pt x="2894" y="0"/>
                    <a:pt x="2894" y="0"/>
                  </a:cubicBezTo>
                  <a:cubicBezTo>
                    <a:pt x="566" y="0"/>
                    <a:pt x="566" y="0"/>
                    <a:pt x="566" y="0"/>
                  </a:cubicBezTo>
                  <a:cubicBezTo>
                    <a:pt x="256" y="0"/>
                    <a:pt x="0" y="253"/>
                    <a:pt x="0" y="567"/>
                  </a:cubicBezTo>
                  <a:lnTo>
                    <a:pt x="0" y="1443"/>
                  </a:lnTo>
                </a:path>
              </a:pathLst>
            </a:custGeom>
            <a:solidFill>
              <a:srgbClr val="E6E7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4" name="Google Shape;244;p4"/>
            <p:cNvSpPr/>
            <p:nvPr/>
          </p:nvSpPr>
          <p:spPr>
            <a:xfrm>
              <a:off x="14216066" y="7367959"/>
              <a:ext cx="1417797" cy="545931"/>
            </a:xfrm>
            <a:custGeom>
              <a:rect b="b" l="l" r="r" t="t"/>
              <a:pathLst>
                <a:path extrusionOk="0" h="572" w="1483">
                  <a:moveTo>
                    <a:pt x="0" y="571"/>
                  </a:moveTo>
                  <a:lnTo>
                    <a:pt x="0" y="571"/>
                  </a:lnTo>
                  <a:cubicBezTo>
                    <a:pt x="39" y="483"/>
                    <a:pt x="88" y="394"/>
                    <a:pt x="159" y="323"/>
                  </a:cubicBezTo>
                  <a:cubicBezTo>
                    <a:pt x="314" y="164"/>
                    <a:pt x="522" y="76"/>
                    <a:pt x="743" y="76"/>
                  </a:cubicBezTo>
                  <a:cubicBezTo>
                    <a:pt x="743" y="76"/>
                    <a:pt x="1225" y="76"/>
                    <a:pt x="1353" y="71"/>
                  </a:cubicBezTo>
                  <a:cubicBezTo>
                    <a:pt x="1424" y="67"/>
                    <a:pt x="1460" y="31"/>
                    <a:pt x="1482" y="0"/>
                  </a:cubicBezTo>
                  <a:cubicBezTo>
                    <a:pt x="1482" y="571"/>
                    <a:pt x="1482" y="571"/>
                    <a:pt x="1482" y="571"/>
                  </a:cubicBezTo>
                  <a:lnTo>
                    <a:pt x="0" y="571"/>
                  </a:lnTo>
                </a:path>
              </a:pathLst>
            </a:custGeom>
            <a:solidFill>
              <a:srgbClr val="3A47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5" name="Google Shape;245;p4"/>
            <p:cNvSpPr/>
            <p:nvPr/>
          </p:nvSpPr>
          <p:spPr>
            <a:xfrm>
              <a:off x="13356923" y="11070983"/>
              <a:ext cx="1629409" cy="562860"/>
            </a:xfrm>
            <a:custGeom>
              <a:rect b="b" l="l" r="r" t="t"/>
              <a:pathLst>
                <a:path extrusionOk="0" h="590" w="1704">
                  <a:moveTo>
                    <a:pt x="1026" y="0"/>
                  </a:moveTo>
                  <a:lnTo>
                    <a:pt x="0" y="394"/>
                  </a:lnTo>
                  <a:lnTo>
                    <a:pt x="0" y="589"/>
                  </a:lnTo>
                  <a:lnTo>
                    <a:pt x="1703" y="589"/>
                  </a:lnTo>
                  <a:lnTo>
                    <a:pt x="1703" y="5"/>
                  </a:lnTo>
                  <a:lnTo>
                    <a:pt x="1026" y="0"/>
                  </a:lnTo>
                </a:path>
              </a:pathLst>
            </a:custGeom>
            <a:solidFill>
              <a:srgbClr val="2E2E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6" name="Google Shape;246;p4"/>
            <p:cNvSpPr/>
            <p:nvPr/>
          </p:nvSpPr>
          <p:spPr>
            <a:xfrm>
              <a:off x="13356923" y="11070983"/>
              <a:ext cx="1629409" cy="562860"/>
            </a:xfrm>
            <a:custGeom>
              <a:rect b="b" l="l" r="r" t="t"/>
              <a:pathLst>
                <a:path extrusionOk="0" h="590" w="1704">
                  <a:moveTo>
                    <a:pt x="1026" y="0"/>
                  </a:moveTo>
                  <a:lnTo>
                    <a:pt x="0" y="394"/>
                  </a:lnTo>
                  <a:lnTo>
                    <a:pt x="0" y="589"/>
                  </a:lnTo>
                  <a:lnTo>
                    <a:pt x="1703" y="589"/>
                  </a:lnTo>
                  <a:lnTo>
                    <a:pt x="1703" y="5"/>
                  </a:lnTo>
                  <a:lnTo>
                    <a:pt x="1026" y="0"/>
                  </a:lnTo>
                </a:path>
              </a:pathLst>
            </a:custGeom>
            <a:solidFill>
              <a:srgbClr val="2E2E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7" name="Google Shape;247;p4"/>
            <p:cNvSpPr/>
            <p:nvPr/>
          </p:nvSpPr>
          <p:spPr>
            <a:xfrm>
              <a:off x="15172548" y="4430933"/>
              <a:ext cx="2221921" cy="4062745"/>
            </a:xfrm>
            <a:custGeom>
              <a:rect b="b" l="l" r="r" t="t"/>
              <a:pathLst>
                <a:path extrusionOk="0" h="4236" w="2319">
                  <a:moveTo>
                    <a:pt x="465" y="3478"/>
                  </a:moveTo>
                  <a:lnTo>
                    <a:pt x="465" y="3478"/>
                  </a:lnTo>
                  <a:cubicBezTo>
                    <a:pt x="465" y="3000"/>
                    <a:pt x="465" y="673"/>
                    <a:pt x="912" y="292"/>
                  </a:cubicBezTo>
                  <a:cubicBezTo>
                    <a:pt x="1836" y="0"/>
                    <a:pt x="1836" y="0"/>
                    <a:pt x="1836" y="0"/>
                  </a:cubicBezTo>
                  <a:cubicBezTo>
                    <a:pt x="2075" y="222"/>
                    <a:pt x="2075" y="222"/>
                    <a:pt x="2075" y="222"/>
                  </a:cubicBezTo>
                  <a:cubicBezTo>
                    <a:pt x="2221" y="341"/>
                    <a:pt x="2318" y="522"/>
                    <a:pt x="2318" y="730"/>
                  </a:cubicBezTo>
                  <a:cubicBezTo>
                    <a:pt x="2318" y="3036"/>
                    <a:pt x="2318" y="3036"/>
                    <a:pt x="2318" y="3036"/>
                  </a:cubicBezTo>
                  <a:cubicBezTo>
                    <a:pt x="2318" y="3699"/>
                    <a:pt x="1783" y="4235"/>
                    <a:pt x="1120" y="4235"/>
                  </a:cubicBezTo>
                  <a:cubicBezTo>
                    <a:pt x="0" y="4235"/>
                    <a:pt x="0" y="4235"/>
                    <a:pt x="0" y="4235"/>
                  </a:cubicBezTo>
                  <a:lnTo>
                    <a:pt x="465" y="3478"/>
                  </a:lnTo>
                </a:path>
              </a:pathLst>
            </a:custGeom>
            <a:solidFill>
              <a:srgbClr val="17959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8" name="Google Shape;248;p4"/>
            <p:cNvSpPr/>
            <p:nvPr/>
          </p:nvSpPr>
          <p:spPr>
            <a:xfrm>
              <a:off x="14097563" y="7304479"/>
              <a:ext cx="3296907" cy="3660703"/>
            </a:xfrm>
            <a:custGeom>
              <a:rect b="b" l="l" r="r" t="t"/>
              <a:pathLst>
                <a:path extrusionOk="0" h="3819" w="3439">
                  <a:moveTo>
                    <a:pt x="824" y="389"/>
                  </a:moveTo>
                  <a:lnTo>
                    <a:pt x="824" y="389"/>
                  </a:lnTo>
                  <a:cubicBezTo>
                    <a:pt x="602" y="389"/>
                    <a:pt x="394" y="478"/>
                    <a:pt x="240" y="637"/>
                  </a:cubicBezTo>
                  <a:cubicBezTo>
                    <a:pt x="85" y="796"/>
                    <a:pt x="0" y="1004"/>
                    <a:pt x="9" y="1225"/>
                  </a:cubicBezTo>
                  <a:cubicBezTo>
                    <a:pt x="49" y="3818"/>
                    <a:pt x="49" y="3818"/>
                    <a:pt x="49" y="3818"/>
                  </a:cubicBezTo>
                  <a:cubicBezTo>
                    <a:pt x="899" y="3805"/>
                    <a:pt x="899" y="3805"/>
                    <a:pt x="899" y="3805"/>
                  </a:cubicBezTo>
                  <a:cubicBezTo>
                    <a:pt x="855" y="1239"/>
                    <a:pt x="855" y="1239"/>
                    <a:pt x="855" y="1239"/>
                  </a:cubicBezTo>
                  <a:cubicBezTo>
                    <a:pt x="1120" y="1239"/>
                    <a:pt x="1120" y="1239"/>
                    <a:pt x="1120" y="1239"/>
                  </a:cubicBezTo>
                  <a:lnTo>
                    <a:pt x="1120" y="1239"/>
                  </a:lnTo>
                  <a:cubicBezTo>
                    <a:pt x="2240" y="1239"/>
                    <a:pt x="2240" y="1239"/>
                    <a:pt x="2240" y="1239"/>
                  </a:cubicBezTo>
                  <a:cubicBezTo>
                    <a:pt x="2903" y="1239"/>
                    <a:pt x="3438" y="703"/>
                    <a:pt x="3438" y="40"/>
                  </a:cubicBezTo>
                  <a:cubicBezTo>
                    <a:pt x="3438" y="0"/>
                    <a:pt x="3438" y="0"/>
                    <a:pt x="3438" y="0"/>
                  </a:cubicBezTo>
                  <a:cubicBezTo>
                    <a:pt x="1589" y="0"/>
                    <a:pt x="1589" y="0"/>
                    <a:pt x="1589" y="0"/>
                  </a:cubicBezTo>
                  <a:cubicBezTo>
                    <a:pt x="1589" y="265"/>
                    <a:pt x="1589" y="265"/>
                    <a:pt x="1589" y="265"/>
                  </a:cubicBezTo>
                  <a:cubicBezTo>
                    <a:pt x="1589" y="265"/>
                    <a:pt x="1562" y="376"/>
                    <a:pt x="1434" y="385"/>
                  </a:cubicBezTo>
                  <a:cubicBezTo>
                    <a:pt x="1301" y="389"/>
                    <a:pt x="824" y="389"/>
                    <a:pt x="824" y="389"/>
                  </a:cubicBezTo>
                </a:path>
              </a:pathLst>
            </a:custGeom>
            <a:solidFill>
              <a:srgbClr val="3A47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 name="Google Shape;249;p4"/>
            <p:cNvSpPr/>
            <p:nvPr/>
          </p:nvSpPr>
          <p:spPr>
            <a:xfrm>
              <a:off x="10161589" y="4253188"/>
              <a:ext cx="4448074" cy="5302729"/>
            </a:xfrm>
            <a:custGeom>
              <a:rect b="b" l="l" r="r" t="t"/>
              <a:pathLst>
                <a:path extrusionOk="0" h="5528" w="4638">
                  <a:moveTo>
                    <a:pt x="0" y="5527"/>
                  </a:moveTo>
                  <a:lnTo>
                    <a:pt x="4637" y="5527"/>
                  </a:lnTo>
                  <a:lnTo>
                    <a:pt x="4637" y="0"/>
                  </a:lnTo>
                  <a:lnTo>
                    <a:pt x="0" y="0"/>
                  </a:lnTo>
                  <a:lnTo>
                    <a:pt x="0" y="5527"/>
                  </a:lnTo>
                </a:path>
              </a:pathLst>
            </a:custGeom>
            <a:solidFill>
              <a:srgbClr val="C49A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0" name="Google Shape;250;p4"/>
            <p:cNvSpPr/>
            <p:nvPr/>
          </p:nvSpPr>
          <p:spPr>
            <a:xfrm>
              <a:off x="10161589" y="4253188"/>
              <a:ext cx="4448074" cy="5302729"/>
            </a:xfrm>
            <a:custGeom>
              <a:rect b="b" l="l" r="r" t="t"/>
              <a:pathLst>
                <a:path extrusionOk="0" h="5528" w="4638">
                  <a:moveTo>
                    <a:pt x="0" y="5527"/>
                  </a:moveTo>
                  <a:lnTo>
                    <a:pt x="4637" y="5527"/>
                  </a:lnTo>
                  <a:lnTo>
                    <a:pt x="4637" y="0"/>
                  </a:lnTo>
                  <a:lnTo>
                    <a:pt x="0" y="0"/>
                  </a:lnTo>
                  <a:lnTo>
                    <a:pt x="0" y="5527"/>
                  </a:lnTo>
                </a:path>
              </a:pathLst>
            </a:custGeom>
            <a:solidFill>
              <a:srgbClr val="C49A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1" name="Google Shape;251;p4"/>
            <p:cNvSpPr/>
            <p:nvPr/>
          </p:nvSpPr>
          <p:spPr>
            <a:xfrm>
              <a:off x="12265007" y="5328123"/>
              <a:ext cx="922626" cy="1980588"/>
            </a:xfrm>
            <a:custGeom>
              <a:rect b="b" l="l" r="r" t="t"/>
              <a:pathLst>
                <a:path extrusionOk="0" h="2067" w="966">
                  <a:moveTo>
                    <a:pt x="965" y="0"/>
                  </a:moveTo>
                  <a:lnTo>
                    <a:pt x="0" y="0"/>
                  </a:lnTo>
                  <a:lnTo>
                    <a:pt x="0" y="2066"/>
                  </a:lnTo>
                  <a:lnTo>
                    <a:pt x="45" y="2066"/>
                  </a:lnTo>
                  <a:lnTo>
                    <a:pt x="45" y="26"/>
                  </a:lnTo>
                  <a:lnTo>
                    <a:pt x="965" y="26"/>
                  </a:lnTo>
                  <a:lnTo>
                    <a:pt x="965" y="0"/>
                  </a:lnTo>
                </a:path>
              </a:pathLst>
            </a:custGeom>
            <a:solidFill>
              <a:srgbClr val="8A6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2" name="Google Shape;252;p4"/>
            <p:cNvSpPr/>
            <p:nvPr/>
          </p:nvSpPr>
          <p:spPr>
            <a:xfrm>
              <a:off x="12265007" y="5328123"/>
              <a:ext cx="922626" cy="1980588"/>
            </a:xfrm>
            <a:custGeom>
              <a:rect b="b" l="l" r="r" t="t"/>
              <a:pathLst>
                <a:path extrusionOk="0" h="2067" w="966">
                  <a:moveTo>
                    <a:pt x="965" y="0"/>
                  </a:moveTo>
                  <a:lnTo>
                    <a:pt x="0" y="0"/>
                  </a:lnTo>
                  <a:lnTo>
                    <a:pt x="0" y="2066"/>
                  </a:lnTo>
                  <a:lnTo>
                    <a:pt x="45" y="2066"/>
                  </a:lnTo>
                  <a:lnTo>
                    <a:pt x="45" y="26"/>
                  </a:lnTo>
                  <a:lnTo>
                    <a:pt x="965" y="26"/>
                  </a:lnTo>
                  <a:lnTo>
                    <a:pt x="965" y="0"/>
                  </a:lnTo>
                </a:path>
              </a:pathLst>
            </a:custGeom>
            <a:solidFill>
              <a:srgbClr val="8A6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3" name="Google Shape;253;p4"/>
            <p:cNvSpPr/>
            <p:nvPr/>
          </p:nvSpPr>
          <p:spPr>
            <a:xfrm>
              <a:off x="12307330" y="5349283"/>
              <a:ext cx="922626" cy="1976356"/>
            </a:xfrm>
            <a:custGeom>
              <a:rect b="b" l="l" r="r" t="t"/>
              <a:pathLst>
                <a:path extrusionOk="0" h="2063" w="966">
                  <a:moveTo>
                    <a:pt x="0" y="2062"/>
                  </a:moveTo>
                  <a:lnTo>
                    <a:pt x="965" y="2062"/>
                  </a:lnTo>
                  <a:lnTo>
                    <a:pt x="965" y="0"/>
                  </a:lnTo>
                  <a:lnTo>
                    <a:pt x="0" y="0"/>
                  </a:lnTo>
                  <a:lnTo>
                    <a:pt x="0" y="2062"/>
                  </a:lnTo>
                </a:path>
              </a:pathLst>
            </a:custGeom>
            <a:solidFill>
              <a:srgbClr val="E6E7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4" name="Google Shape;254;p4"/>
            <p:cNvSpPr/>
            <p:nvPr/>
          </p:nvSpPr>
          <p:spPr>
            <a:xfrm>
              <a:off x="12307330" y="5349283"/>
              <a:ext cx="922626" cy="1976356"/>
            </a:xfrm>
            <a:custGeom>
              <a:rect b="b" l="l" r="r" t="t"/>
              <a:pathLst>
                <a:path extrusionOk="0" h="2063" w="966">
                  <a:moveTo>
                    <a:pt x="0" y="2062"/>
                  </a:moveTo>
                  <a:lnTo>
                    <a:pt x="965" y="2062"/>
                  </a:lnTo>
                  <a:lnTo>
                    <a:pt x="965" y="0"/>
                  </a:lnTo>
                  <a:lnTo>
                    <a:pt x="0" y="0"/>
                  </a:lnTo>
                  <a:lnTo>
                    <a:pt x="0" y="2062"/>
                  </a:lnTo>
                </a:path>
              </a:pathLst>
            </a:custGeom>
            <a:solidFill>
              <a:srgbClr val="E6E7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 name="Google Shape;255;p4"/>
            <p:cNvSpPr/>
            <p:nvPr/>
          </p:nvSpPr>
          <p:spPr>
            <a:xfrm>
              <a:off x="13018344" y="6610427"/>
              <a:ext cx="101574" cy="71944"/>
            </a:xfrm>
            <a:custGeom>
              <a:rect b="b" l="l" r="r" t="t"/>
              <a:pathLst>
                <a:path extrusionOk="0" h="81" w="111">
                  <a:moveTo>
                    <a:pt x="110" y="0"/>
                  </a:moveTo>
                  <a:lnTo>
                    <a:pt x="110" y="80"/>
                  </a:lnTo>
                  <a:lnTo>
                    <a:pt x="0" y="80"/>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 name="Google Shape;256;p4"/>
            <p:cNvSpPr/>
            <p:nvPr/>
          </p:nvSpPr>
          <p:spPr>
            <a:xfrm>
              <a:off x="13018344" y="6610427"/>
              <a:ext cx="101574" cy="71944"/>
            </a:xfrm>
            <a:custGeom>
              <a:rect b="b" l="l" r="r" t="t"/>
              <a:pathLst>
                <a:path extrusionOk="0" h="81" w="111">
                  <a:moveTo>
                    <a:pt x="110" y="0"/>
                  </a:moveTo>
                  <a:lnTo>
                    <a:pt x="110" y="80"/>
                  </a:lnTo>
                  <a:lnTo>
                    <a:pt x="0" y="80"/>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 name="Google Shape;257;p4"/>
            <p:cNvSpPr/>
            <p:nvPr/>
          </p:nvSpPr>
          <p:spPr>
            <a:xfrm>
              <a:off x="12417368" y="6610427"/>
              <a:ext cx="76180" cy="71944"/>
            </a:xfrm>
            <a:custGeom>
              <a:rect b="b" l="l" r="r" t="t"/>
              <a:pathLst>
                <a:path extrusionOk="0" h="81" w="85">
                  <a:moveTo>
                    <a:pt x="0" y="80"/>
                  </a:moveTo>
                  <a:lnTo>
                    <a:pt x="0" y="0"/>
                  </a:lnTo>
                  <a:lnTo>
                    <a:pt x="84" y="0"/>
                  </a:lnTo>
                  <a:lnTo>
                    <a:pt x="84" y="80"/>
                  </a:lnTo>
                  <a:lnTo>
                    <a:pt x="0"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 name="Google Shape;258;p4"/>
            <p:cNvSpPr/>
            <p:nvPr/>
          </p:nvSpPr>
          <p:spPr>
            <a:xfrm>
              <a:off x="12557031" y="6610427"/>
              <a:ext cx="97341" cy="71944"/>
            </a:xfrm>
            <a:custGeom>
              <a:rect b="b" l="l" r="r" t="t"/>
              <a:pathLst>
                <a:path extrusionOk="0" h="81" w="107">
                  <a:moveTo>
                    <a:pt x="106" y="80"/>
                  </a:moveTo>
                  <a:lnTo>
                    <a:pt x="0" y="80"/>
                  </a:lnTo>
                  <a:lnTo>
                    <a:pt x="0" y="0"/>
                  </a:lnTo>
                  <a:lnTo>
                    <a:pt x="106" y="0"/>
                  </a:lnTo>
                  <a:lnTo>
                    <a:pt x="106"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 name="Google Shape;259;p4"/>
            <p:cNvSpPr/>
            <p:nvPr/>
          </p:nvSpPr>
          <p:spPr>
            <a:xfrm>
              <a:off x="12709391" y="6610427"/>
              <a:ext cx="97341" cy="71944"/>
            </a:xfrm>
            <a:custGeom>
              <a:rect b="b" l="l" r="r" t="t"/>
              <a:pathLst>
                <a:path extrusionOk="0" h="81" w="107">
                  <a:moveTo>
                    <a:pt x="106" y="80"/>
                  </a:moveTo>
                  <a:lnTo>
                    <a:pt x="0" y="80"/>
                  </a:lnTo>
                  <a:lnTo>
                    <a:pt x="0" y="0"/>
                  </a:lnTo>
                  <a:lnTo>
                    <a:pt x="106" y="0"/>
                  </a:lnTo>
                  <a:lnTo>
                    <a:pt x="106"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 name="Google Shape;260;p4"/>
            <p:cNvSpPr/>
            <p:nvPr/>
          </p:nvSpPr>
          <p:spPr>
            <a:xfrm>
              <a:off x="12861752" y="6610427"/>
              <a:ext cx="97341" cy="71944"/>
            </a:xfrm>
            <a:custGeom>
              <a:rect b="b" l="l" r="r" t="t"/>
              <a:pathLst>
                <a:path extrusionOk="0" h="81" w="107">
                  <a:moveTo>
                    <a:pt x="0" y="0"/>
                  </a:moveTo>
                  <a:lnTo>
                    <a:pt x="106" y="0"/>
                  </a:lnTo>
                  <a:lnTo>
                    <a:pt x="106" y="80"/>
                  </a:lnTo>
                  <a:lnTo>
                    <a:pt x="0" y="80"/>
                  </a:lnTo>
                  <a:lnTo>
                    <a:pt x="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 name="Google Shape;261;p4"/>
            <p:cNvSpPr/>
            <p:nvPr/>
          </p:nvSpPr>
          <p:spPr>
            <a:xfrm>
              <a:off x="12861752" y="6445378"/>
              <a:ext cx="97341" cy="71944"/>
            </a:xfrm>
            <a:custGeom>
              <a:rect b="b" l="l" r="r" t="t"/>
              <a:pathLst>
                <a:path extrusionOk="0" h="81" w="107">
                  <a:moveTo>
                    <a:pt x="0" y="0"/>
                  </a:moveTo>
                  <a:lnTo>
                    <a:pt x="106" y="0"/>
                  </a:lnTo>
                  <a:lnTo>
                    <a:pt x="106" y="80"/>
                  </a:lnTo>
                  <a:lnTo>
                    <a:pt x="0" y="80"/>
                  </a:lnTo>
                  <a:lnTo>
                    <a:pt x="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 name="Google Shape;262;p4"/>
            <p:cNvSpPr/>
            <p:nvPr/>
          </p:nvSpPr>
          <p:spPr>
            <a:xfrm>
              <a:off x="12417368" y="6445378"/>
              <a:ext cx="76180" cy="71944"/>
            </a:xfrm>
            <a:custGeom>
              <a:rect b="b" l="l" r="r" t="t"/>
              <a:pathLst>
                <a:path extrusionOk="0" h="81" w="85">
                  <a:moveTo>
                    <a:pt x="0" y="80"/>
                  </a:moveTo>
                  <a:lnTo>
                    <a:pt x="0" y="0"/>
                  </a:lnTo>
                  <a:lnTo>
                    <a:pt x="84" y="0"/>
                  </a:lnTo>
                  <a:lnTo>
                    <a:pt x="84" y="80"/>
                  </a:lnTo>
                  <a:lnTo>
                    <a:pt x="0"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 name="Google Shape;263;p4"/>
            <p:cNvSpPr/>
            <p:nvPr/>
          </p:nvSpPr>
          <p:spPr>
            <a:xfrm>
              <a:off x="12557031" y="6445378"/>
              <a:ext cx="97341" cy="71944"/>
            </a:xfrm>
            <a:custGeom>
              <a:rect b="b" l="l" r="r" t="t"/>
              <a:pathLst>
                <a:path extrusionOk="0" h="81" w="107">
                  <a:moveTo>
                    <a:pt x="106" y="80"/>
                  </a:moveTo>
                  <a:lnTo>
                    <a:pt x="0" y="80"/>
                  </a:lnTo>
                  <a:lnTo>
                    <a:pt x="0" y="0"/>
                  </a:lnTo>
                  <a:lnTo>
                    <a:pt x="106" y="0"/>
                  </a:lnTo>
                  <a:lnTo>
                    <a:pt x="106"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 name="Google Shape;264;p4"/>
            <p:cNvSpPr/>
            <p:nvPr/>
          </p:nvSpPr>
          <p:spPr>
            <a:xfrm>
              <a:off x="12709391" y="6445378"/>
              <a:ext cx="97341" cy="71944"/>
            </a:xfrm>
            <a:custGeom>
              <a:rect b="b" l="l" r="r" t="t"/>
              <a:pathLst>
                <a:path extrusionOk="0" h="81" w="107">
                  <a:moveTo>
                    <a:pt x="106" y="80"/>
                  </a:moveTo>
                  <a:lnTo>
                    <a:pt x="0" y="80"/>
                  </a:lnTo>
                  <a:lnTo>
                    <a:pt x="0" y="0"/>
                  </a:lnTo>
                  <a:lnTo>
                    <a:pt x="106" y="0"/>
                  </a:lnTo>
                  <a:lnTo>
                    <a:pt x="106"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 name="Google Shape;265;p4"/>
            <p:cNvSpPr/>
            <p:nvPr/>
          </p:nvSpPr>
          <p:spPr>
            <a:xfrm>
              <a:off x="13018344" y="6445378"/>
              <a:ext cx="101574" cy="71944"/>
            </a:xfrm>
            <a:custGeom>
              <a:rect b="b" l="l" r="r" t="t"/>
              <a:pathLst>
                <a:path extrusionOk="0" h="81" w="111">
                  <a:moveTo>
                    <a:pt x="110" y="0"/>
                  </a:moveTo>
                  <a:lnTo>
                    <a:pt x="110" y="80"/>
                  </a:lnTo>
                  <a:lnTo>
                    <a:pt x="0" y="80"/>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 name="Google Shape;266;p4"/>
            <p:cNvSpPr/>
            <p:nvPr/>
          </p:nvSpPr>
          <p:spPr>
            <a:xfrm>
              <a:off x="12861752" y="6284561"/>
              <a:ext cx="97341" cy="71944"/>
            </a:xfrm>
            <a:custGeom>
              <a:rect b="b" l="l" r="r" t="t"/>
              <a:pathLst>
                <a:path extrusionOk="0" h="81" w="107">
                  <a:moveTo>
                    <a:pt x="0" y="0"/>
                  </a:moveTo>
                  <a:lnTo>
                    <a:pt x="106" y="0"/>
                  </a:lnTo>
                  <a:lnTo>
                    <a:pt x="106" y="80"/>
                  </a:lnTo>
                  <a:lnTo>
                    <a:pt x="0" y="80"/>
                  </a:lnTo>
                  <a:lnTo>
                    <a:pt x="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 name="Google Shape;267;p4"/>
            <p:cNvSpPr/>
            <p:nvPr/>
          </p:nvSpPr>
          <p:spPr>
            <a:xfrm>
              <a:off x="12417368" y="6284561"/>
              <a:ext cx="76180" cy="71944"/>
            </a:xfrm>
            <a:custGeom>
              <a:rect b="b" l="l" r="r" t="t"/>
              <a:pathLst>
                <a:path extrusionOk="0" h="81" w="85">
                  <a:moveTo>
                    <a:pt x="0" y="80"/>
                  </a:moveTo>
                  <a:lnTo>
                    <a:pt x="0" y="0"/>
                  </a:lnTo>
                  <a:lnTo>
                    <a:pt x="84" y="0"/>
                  </a:lnTo>
                  <a:lnTo>
                    <a:pt x="84" y="80"/>
                  </a:lnTo>
                  <a:lnTo>
                    <a:pt x="0"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 name="Google Shape;268;p4"/>
            <p:cNvSpPr/>
            <p:nvPr/>
          </p:nvSpPr>
          <p:spPr>
            <a:xfrm>
              <a:off x="13018344" y="6284561"/>
              <a:ext cx="101574" cy="71944"/>
            </a:xfrm>
            <a:custGeom>
              <a:rect b="b" l="l" r="r" t="t"/>
              <a:pathLst>
                <a:path extrusionOk="0" h="81" w="111">
                  <a:moveTo>
                    <a:pt x="110" y="0"/>
                  </a:moveTo>
                  <a:lnTo>
                    <a:pt x="110" y="80"/>
                  </a:lnTo>
                  <a:lnTo>
                    <a:pt x="0" y="80"/>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 name="Google Shape;269;p4"/>
            <p:cNvSpPr/>
            <p:nvPr/>
          </p:nvSpPr>
          <p:spPr>
            <a:xfrm>
              <a:off x="12709391" y="6284561"/>
              <a:ext cx="97341" cy="71944"/>
            </a:xfrm>
            <a:custGeom>
              <a:rect b="b" l="l" r="r" t="t"/>
              <a:pathLst>
                <a:path extrusionOk="0" h="81" w="107">
                  <a:moveTo>
                    <a:pt x="106" y="80"/>
                  </a:moveTo>
                  <a:lnTo>
                    <a:pt x="0" y="80"/>
                  </a:lnTo>
                  <a:lnTo>
                    <a:pt x="0" y="0"/>
                  </a:lnTo>
                  <a:lnTo>
                    <a:pt x="106" y="0"/>
                  </a:lnTo>
                  <a:lnTo>
                    <a:pt x="106"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 name="Google Shape;270;p4"/>
            <p:cNvSpPr/>
            <p:nvPr/>
          </p:nvSpPr>
          <p:spPr>
            <a:xfrm>
              <a:off x="12557031" y="6284561"/>
              <a:ext cx="97341" cy="71944"/>
            </a:xfrm>
            <a:custGeom>
              <a:rect b="b" l="l" r="r" t="t"/>
              <a:pathLst>
                <a:path extrusionOk="0" h="81" w="107">
                  <a:moveTo>
                    <a:pt x="106" y="80"/>
                  </a:moveTo>
                  <a:lnTo>
                    <a:pt x="0" y="80"/>
                  </a:lnTo>
                  <a:lnTo>
                    <a:pt x="0" y="0"/>
                  </a:lnTo>
                  <a:lnTo>
                    <a:pt x="106" y="0"/>
                  </a:lnTo>
                  <a:lnTo>
                    <a:pt x="106"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 name="Google Shape;271;p4"/>
            <p:cNvSpPr/>
            <p:nvPr/>
          </p:nvSpPr>
          <p:spPr>
            <a:xfrm>
              <a:off x="12557031" y="6771244"/>
              <a:ext cx="97341" cy="71944"/>
            </a:xfrm>
            <a:custGeom>
              <a:rect b="b" l="l" r="r" t="t"/>
              <a:pathLst>
                <a:path extrusionOk="0" h="81" w="107">
                  <a:moveTo>
                    <a:pt x="106" y="80"/>
                  </a:moveTo>
                  <a:lnTo>
                    <a:pt x="0" y="80"/>
                  </a:lnTo>
                  <a:lnTo>
                    <a:pt x="0" y="0"/>
                  </a:lnTo>
                  <a:lnTo>
                    <a:pt x="106" y="0"/>
                  </a:lnTo>
                  <a:lnTo>
                    <a:pt x="106"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 name="Google Shape;272;p4"/>
            <p:cNvSpPr/>
            <p:nvPr/>
          </p:nvSpPr>
          <p:spPr>
            <a:xfrm>
              <a:off x="12861752" y="6771244"/>
              <a:ext cx="97341" cy="71944"/>
            </a:xfrm>
            <a:custGeom>
              <a:rect b="b" l="l" r="r" t="t"/>
              <a:pathLst>
                <a:path extrusionOk="0" h="81" w="107">
                  <a:moveTo>
                    <a:pt x="0" y="0"/>
                  </a:moveTo>
                  <a:lnTo>
                    <a:pt x="106" y="0"/>
                  </a:lnTo>
                  <a:lnTo>
                    <a:pt x="106" y="80"/>
                  </a:lnTo>
                  <a:lnTo>
                    <a:pt x="0" y="80"/>
                  </a:lnTo>
                  <a:lnTo>
                    <a:pt x="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 name="Google Shape;273;p4"/>
            <p:cNvSpPr/>
            <p:nvPr/>
          </p:nvSpPr>
          <p:spPr>
            <a:xfrm>
              <a:off x="13018344" y="6771244"/>
              <a:ext cx="101574" cy="71944"/>
            </a:xfrm>
            <a:custGeom>
              <a:rect b="b" l="l" r="r" t="t"/>
              <a:pathLst>
                <a:path extrusionOk="0" h="81" w="111">
                  <a:moveTo>
                    <a:pt x="110" y="0"/>
                  </a:moveTo>
                  <a:lnTo>
                    <a:pt x="110" y="80"/>
                  </a:lnTo>
                  <a:lnTo>
                    <a:pt x="0" y="80"/>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 name="Google Shape;274;p4"/>
            <p:cNvSpPr/>
            <p:nvPr/>
          </p:nvSpPr>
          <p:spPr>
            <a:xfrm>
              <a:off x="12709391" y="6771244"/>
              <a:ext cx="97341" cy="71944"/>
            </a:xfrm>
            <a:custGeom>
              <a:rect b="b" l="l" r="r" t="t"/>
              <a:pathLst>
                <a:path extrusionOk="0" h="81" w="107">
                  <a:moveTo>
                    <a:pt x="106" y="80"/>
                  </a:moveTo>
                  <a:lnTo>
                    <a:pt x="0" y="80"/>
                  </a:lnTo>
                  <a:lnTo>
                    <a:pt x="0" y="0"/>
                  </a:lnTo>
                  <a:lnTo>
                    <a:pt x="106" y="0"/>
                  </a:lnTo>
                  <a:lnTo>
                    <a:pt x="106"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 name="Google Shape;275;p4"/>
            <p:cNvSpPr/>
            <p:nvPr/>
          </p:nvSpPr>
          <p:spPr>
            <a:xfrm>
              <a:off x="12417368" y="6771244"/>
              <a:ext cx="76180" cy="71944"/>
            </a:xfrm>
            <a:custGeom>
              <a:rect b="b" l="l" r="r" t="t"/>
              <a:pathLst>
                <a:path extrusionOk="0" h="81" w="85">
                  <a:moveTo>
                    <a:pt x="0" y="80"/>
                  </a:moveTo>
                  <a:lnTo>
                    <a:pt x="0" y="0"/>
                  </a:lnTo>
                  <a:lnTo>
                    <a:pt x="84" y="0"/>
                  </a:lnTo>
                  <a:lnTo>
                    <a:pt x="84" y="80"/>
                  </a:lnTo>
                  <a:lnTo>
                    <a:pt x="0" y="8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 name="Google Shape;276;p4"/>
            <p:cNvSpPr/>
            <p:nvPr/>
          </p:nvSpPr>
          <p:spPr>
            <a:xfrm>
              <a:off x="12861752" y="5463548"/>
              <a:ext cx="97341" cy="93105"/>
            </a:xfrm>
            <a:custGeom>
              <a:rect b="b" l="l" r="r" t="t"/>
              <a:pathLst>
                <a:path extrusionOk="0" h="103" w="107">
                  <a:moveTo>
                    <a:pt x="0" y="102"/>
                  </a:moveTo>
                  <a:lnTo>
                    <a:pt x="0" y="0"/>
                  </a:lnTo>
                  <a:lnTo>
                    <a:pt x="106" y="0"/>
                  </a:lnTo>
                  <a:lnTo>
                    <a:pt x="106" y="102"/>
                  </a:lnTo>
                  <a:lnTo>
                    <a:pt x="0" y="102"/>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 name="Google Shape;277;p4"/>
            <p:cNvSpPr/>
            <p:nvPr/>
          </p:nvSpPr>
          <p:spPr>
            <a:xfrm>
              <a:off x="12709391" y="5463548"/>
              <a:ext cx="97341" cy="93105"/>
            </a:xfrm>
            <a:custGeom>
              <a:rect b="b" l="l" r="r" t="t"/>
              <a:pathLst>
                <a:path extrusionOk="0" h="103" w="107">
                  <a:moveTo>
                    <a:pt x="0" y="102"/>
                  </a:moveTo>
                  <a:lnTo>
                    <a:pt x="0" y="0"/>
                  </a:lnTo>
                  <a:lnTo>
                    <a:pt x="106" y="0"/>
                  </a:lnTo>
                  <a:lnTo>
                    <a:pt x="106" y="102"/>
                  </a:lnTo>
                  <a:lnTo>
                    <a:pt x="0" y="102"/>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 name="Google Shape;278;p4"/>
            <p:cNvSpPr/>
            <p:nvPr/>
          </p:nvSpPr>
          <p:spPr>
            <a:xfrm>
              <a:off x="12417368" y="5463548"/>
              <a:ext cx="76180" cy="93105"/>
            </a:xfrm>
            <a:custGeom>
              <a:rect b="b" l="l" r="r" t="t"/>
              <a:pathLst>
                <a:path extrusionOk="0" h="103" w="85">
                  <a:moveTo>
                    <a:pt x="0" y="102"/>
                  </a:moveTo>
                  <a:lnTo>
                    <a:pt x="0" y="0"/>
                  </a:lnTo>
                  <a:lnTo>
                    <a:pt x="84" y="0"/>
                  </a:lnTo>
                  <a:lnTo>
                    <a:pt x="84" y="102"/>
                  </a:lnTo>
                  <a:lnTo>
                    <a:pt x="0" y="102"/>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 name="Google Shape;279;p4"/>
            <p:cNvSpPr/>
            <p:nvPr/>
          </p:nvSpPr>
          <p:spPr>
            <a:xfrm>
              <a:off x="13018344" y="5463548"/>
              <a:ext cx="101574" cy="93105"/>
            </a:xfrm>
            <a:custGeom>
              <a:rect b="b" l="l" r="r" t="t"/>
              <a:pathLst>
                <a:path extrusionOk="0" h="103" w="111">
                  <a:moveTo>
                    <a:pt x="110" y="0"/>
                  </a:moveTo>
                  <a:lnTo>
                    <a:pt x="110" y="102"/>
                  </a:lnTo>
                  <a:lnTo>
                    <a:pt x="0" y="102"/>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 name="Google Shape;280;p4"/>
            <p:cNvSpPr/>
            <p:nvPr/>
          </p:nvSpPr>
          <p:spPr>
            <a:xfrm>
              <a:off x="12557031" y="5463548"/>
              <a:ext cx="97341" cy="93105"/>
            </a:xfrm>
            <a:custGeom>
              <a:rect b="b" l="l" r="r" t="t"/>
              <a:pathLst>
                <a:path extrusionOk="0" h="103" w="107">
                  <a:moveTo>
                    <a:pt x="0" y="102"/>
                  </a:moveTo>
                  <a:lnTo>
                    <a:pt x="0" y="0"/>
                  </a:lnTo>
                  <a:lnTo>
                    <a:pt x="106" y="0"/>
                  </a:lnTo>
                  <a:lnTo>
                    <a:pt x="106" y="102"/>
                  </a:lnTo>
                  <a:lnTo>
                    <a:pt x="0" y="102"/>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 name="Google Shape;281;p4"/>
            <p:cNvSpPr/>
            <p:nvPr/>
          </p:nvSpPr>
          <p:spPr>
            <a:xfrm>
              <a:off x="13018344" y="6932061"/>
              <a:ext cx="101574" cy="71944"/>
            </a:xfrm>
            <a:custGeom>
              <a:rect b="b" l="l" r="r" t="t"/>
              <a:pathLst>
                <a:path extrusionOk="0" h="80" w="111">
                  <a:moveTo>
                    <a:pt x="110" y="0"/>
                  </a:moveTo>
                  <a:lnTo>
                    <a:pt x="110" y="79"/>
                  </a:lnTo>
                  <a:lnTo>
                    <a:pt x="0" y="79"/>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 name="Google Shape;282;p4"/>
            <p:cNvSpPr/>
            <p:nvPr/>
          </p:nvSpPr>
          <p:spPr>
            <a:xfrm>
              <a:off x="12709391" y="6932061"/>
              <a:ext cx="97341" cy="71944"/>
            </a:xfrm>
            <a:custGeom>
              <a:rect b="b" l="l" r="r" t="t"/>
              <a:pathLst>
                <a:path extrusionOk="0" h="80" w="107">
                  <a:moveTo>
                    <a:pt x="106" y="0"/>
                  </a:moveTo>
                  <a:lnTo>
                    <a:pt x="106" y="79"/>
                  </a:lnTo>
                  <a:lnTo>
                    <a:pt x="0" y="79"/>
                  </a:lnTo>
                  <a:lnTo>
                    <a:pt x="0" y="0"/>
                  </a:lnTo>
                  <a:lnTo>
                    <a:pt x="106"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 name="Google Shape;283;p4"/>
            <p:cNvSpPr/>
            <p:nvPr/>
          </p:nvSpPr>
          <p:spPr>
            <a:xfrm>
              <a:off x="12557031" y="6932061"/>
              <a:ext cx="97341" cy="71944"/>
            </a:xfrm>
            <a:custGeom>
              <a:rect b="b" l="l" r="r" t="t"/>
              <a:pathLst>
                <a:path extrusionOk="0" h="80" w="107">
                  <a:moveTo>
                    <a:pt x="106" y="79"/>
                  </a:moveTo>
                  <a:lnTo>
                    <a:pt x="0" y="79"/>
                  </a:lnTo>
                  <a:lnTo>
                    <a:pt x="0" y="0"/>
                  </a:lnTo>
                  <a:lnTo>
                    <a:pt x="106" y="0"/>
                  </a:lnTo>
                  <a:lnTo>
                    <a:pt x="106"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 name="Google Shape;284;p4"/>
            <p:cNvSpPr/>
            <p:nvPr/>
          </p:nvSpPr>
          <p:spPr>
            <a:xfrm>
              <a:off x="12417368" y="6932061"/>
              <a:ext cx="76180" cy="71944"/>
            </a:xfrm>
            <a:custGeom>
              <a:rect b="b" l="l" r="r" t="t"/>
              <a:pathLst>
                <a:path extrusionOk="0" h="80" w="85">
                  <a:moveTo>
                    <a:pt x="0" y="79"/>
                  </a:moveTo>
                  <a:lnTo>
                    <a:pt x="0" y="0"/>
                  </a:lnTo>
                  <a:lnTo>
                    <a:pt x="84" y="0"/>
                  </a:lnTo>
                  <a:lnTo>
                    <a:pt x="84" y="79"/>
                  </a:lnTo>
                  <a:lnTo>
                    <a:pt x="0"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 name="Google Shape;285;p4"/>
            <p:cNvSpPr/>
            <p:nvPr/>
          </p:nvSpPr>
          <p:spPr>
            <a:xfrm>
              <a:off x="12861752" y="6932061"/>
              <a:ext cx="97341" cy="71944"/>
            </a:xfrm>
            <a:custGeom>
              <a:rect b="b" l="l" r="r" t="t"/>
              <a:pathLst>
                <a:path extrusionOk="0" h="80" w="107">
                  <a:moveTo>
                    <a:pt x="0" y="0"/>
                  </a:moveTo>
                  <a:lnTo>
                    <a:pt x="106" y="0"/>
                  </a:lnTo>
                  <a:lnTo>
                    <a:pt x="106" y="79"/>
                  </a:lnTo>
                  <a:lnTo>
                    <a:pt x="0" y="79"/>
                  </a:lnTo>
                  <a:lnTo>
                    <a:pt x="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 name="Google Shape;286;p4"/>
            <p:cNvSpPr/>
            <p:nvPr/>
          </p:nvSpPr>
          <p:spPr>
            <a:xfrm>
              <a:off x="12417368" y="5645525"/>
              <a:ext cx="76180" cy="71944"/>
            </a:xfrm>
            <a:custGeom>
              <a:rect b="b" l="l" r="r" t="t"/>
              <a:pathLst>
                <a:path extrusionOk="0" h="80" w="85">
                  <a:moveTo>
                    <a:pt x="0" y="79"/>
                  </a:moveTo>
                  <a:lnTo>
                    <a:pt x="0" y="0"/>
                  </a:lnTo>
                  <a:lnTo>
                    <a:pt x="84" y="0"/>
                  </a:lnTo>
                  <a:lnTo>
                    <a:pt x="84" y="79"/>
                  </a:lnTo>
                  <a:lnTo>
                    <a:pt x="0"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 name="Google Shape;287;p4"/>
            <p:cNvSpPr/>
            <p:nvPr/>
          </p:nvSpPr>
          <p:spPr>
            <a:xfrm>
              <a:off x="12557031" y="5645525"/>
              <a:ext cx="97341" cy="71944"/>
            </a:xfrm>
            <a:custGeom>
              <a:rect b="b" l="l" r="r" t="t"/>
              <a:pathLst>
                <a:path extrusionOk="0" h="80" w="107">
                  <a:moveTo>
                    <a:pt x="106" y="79"/>
                  </a:moveTo>
                  <a:lnTo>
                    <a:pt x="0" y="79"/>
                  </a:lnTo>
                  <a:lnTo>
                    <a:pt x="0" y="0"/>
                  </a:lnTo>
                  <a:lnTo>
                    <a:pt x="106" y="0"/>
                  </a:lnTo>
                  <a:lnTo>
                    <a:pt x="106"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 name="Google Shape;288;p4"/>
            <p:cNvSpPr/>
            <p:nvPr/>
          </p:nvSpPr>
          <p:spPr>
            <a:xfrm>
              <a:off x="12861752" y="5645525"/>
              <a:ext cx="97341" cy="71944"/>
            </a:xfrm>
            <a:custGeom>
              <a:rect b="b" l="l" r="r" t="t"/>
              <a:pathLst>
                <a:path extrusionOk="0" h="80" w="107">
                  <a:moveTo>
                    <a:pt x="0" y="0"/>
                  </a:moveTo>
                  <a:lnTo>
                    <a:pt x="106" y="0"/>
                  </a:lnTo>
                  <a:lnTo>
                    <a:pt x="106" y="79"/>
                  </a:lnTo>
                  <a:lnTo>
                    <a:pt x="0" y="79"/>
                  </a:lnTo>
                  <a:lnTo>
                    <a:pt x="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 name="Google Shape;289;p4"/>
            <p:cNvSpPr/>
            <p:nvPr/>
          </p:nvSpPr>
          <p:spPr>
            <a:xfrm>
              <a:off x="13018344" y="5645525"/>
              <a:ext cx="101574" cy="71944"/>
            </a:xfrm>
            <a:custGeom>
              <a:rect b="b" l="l" r="r" t="t"/>
              <a:pathLst>
                <a:path extrusionOk="0" h="80" w="111">
                  <a:moveTo>
                    <a:pt x="110" y="0"/>
                  </a:moveTo>
                  <a:lnTo>
                    <a:pt x="110" y="79"/>
                  </a:lnTo>
                  <a:lnTo>
                    <a:pt x="0" y="79"/>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 name="Google Shape;290;p4"/>
            <p:cNvSpPr/>
            <p:nvPr/>
          </p:nvSpPr>
          <p:spPr>
            <a:xfrm>
              <a:off x="12709391" y="5645525"/>
              <a:ext cx="97341" cy="71944"/>
            </a:xfrm>
            <a:custGeom>
              <a:rect b="b" l="l" r="r" t="t"/>
              <a:pathLst>
                <a:path extrusionOk="0" h="80" w="107">
                  <a:moveTo>
                    <a:pt x="0" y="79"/>
                  </a:moveTo>
                  <a:lnTo>
                    <a:pt x="0" y="0"/>
                  </a:lnTo>
                  <a:lnTo>
                    <a:pt x="106" y="0"/>
                  </a:lnTo>
                  <a:lnTo>
                    <a:pt x="106" y="79"/>
                  </a:lnTo>
                  <a:lnTo>
                    <a:pt x="0"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 name="Google Shape;291;p4"/>
            <p:cNvSpPr/>
            <p:nvPr/>
          </p:nvSpPr>
          <p:spPr>
            <a:xfrm>
              <a:off x="12417368" y="7092878"/>
              <a:ext cx="76180" cy="110033"/>
            </a:xfrm>
            <a:custGeom>
              <a:rect b="b" l="l" r="r" t="t"/>
              <a:pathLst>
                <a:path extrusionOk="0" h="120" w="85">
                  <a:moveTo>
                    <a:pt x="0" y="119"/>
                  </a:moveTo>
                  <a:lnTo>
                    <a:pt x="0" y="0"/>
                  </a:lnTo>
                  <a:lnTo>
                    <a:pt x="84" y="0"/>
                  </a:lnTo>
                  <a:lnTo>
                    <a:pt x="84" y="119"/>
                  </a:lnTo>
                  <a:lnTo>
                    <a:pt x="0" y="11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 name="Google Shape;292;p4"/>
            <p:cNvSpPr/>
            <p:nvPr/>
          </p:nvSpPr>
          <p:spPr>
            <a:xfrm>
              <a:off x="13018344" y="7092878"/>
              <a:ext cx="101574" cy="110033"/>
            </a:xfrm>
            <a:custGeom>
              <a:rect b="b" l="l" r="r" t="t"/>
              <a:pathLst>
                <a:path extrusionOk="0" h="120" w="111">
                  <a:moveTo>
                    <a:pt x="110" y="0"/>
                  </a:moveTo>
                  <a:lnTo>
                    <a:pt x="110" y="119"/>
                  </a:lnTo>
                  <a:lnTo>
                    <a:pt x="0" y="119"/>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 name="Google Shape;293;p4"/>
            <p:cNvSpPr/>
            <p:nvPr/>
          </p:nvSpPr>
          <p:spPr>
            <a:xfrm>
              <a:off x="12861752" y="7092878"/>
              <a:ext cx="97341" cy="110033"/>
            </a:xfrm>
            <a:custGeom>
              <a:rect b="b" l="l" r="r" t="t"/>
              <a:pathLst>
                <a:path extrusionOk="0" h="120" w="107">
                  <a:moveTo>
                    <a:pt x="106" y="0"/>
                  </a:moveTo>
                  <a:lnTo>
                    <a:pt x="106" y="119"/>
                  </a:lnTo>
                  <a:lnTo>
                    <a:pt x="0" y="119"/>
                  </a:lnTo>
                  <a:lnTo>
                    <a:pt x="0" y="0"/>
                  </a:lnTo>
                  <a:lnTo>
                    <a:pt x="106"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 name="Google Shape;294;p4"/>
            <p:cNvSpPr/>
            <p:nvPr/>
          </p:nvSpPr>
          <p:spPr>
            <a:xfrm>
              <a:off x="12709391" y="7092878"/>
              <a:ext cx="97341" cy="110033"/>
            </a:xfrm>
            <a:custGeom>
              <a:rect b="b" l="l" r="r" t="t"/>
              <a:pathLst>
                <a:path extrusionOk="0" h="120" w="107">
                  <a:moveTo>
                    <a:pt x="106" y="0"/>
                  </a:moveTo>
                  <a:lnTo>
                    <a:pt x="106" y="119"/>
                  </a:lnTo>
                  <a:lnTo>
                    <a:pt x="0" y="119"/>
                  </a:lnTo>
                  <a:lnTo>
                    <a:pt x="0" y="0"/>
                  </a:lnTo>
                  <a:lnTo>
                    <a:pt x="106"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 name="Google Shape;295;p4"/>
            <p:cNvSpPr/>
            <p:nvPr/>
          </p:nvSpPr>
          <p:spPr>
            <a:xfrm>
              <a:off x="12557031" y="7092878"/>
              <a:ext cx="97341" cy="110033"/>
            </a:xfrm>
            <a:custGeom>
              <a:rect b="b" l="l" r="r" t="t"/>
              <a:pathLst>
                <a:path extrusionOk="0" h="120" w="107">
                  <a:moveTo>
                    <a:pt x="106" y="0"/>
                  </a:moveTo>
                  <a:lnTo>
                    <a:pt x="106" y="119"/>
                  </a:lnTo>
                  <a:lnTo>
                    <a:pt x="0" y="119"/>
                  </a:lnTo>
                  <a:lnTo>
                    <a:pt x="0" y="0"/>
                  </a:lnTo>
                  <a:lnTo>
                    <a:pt x="106"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 name="Google Shape;296;p4"/>
            <p:cNvSpPr/>
            <p:nvPr/>
          </p:nvSpPr>
          <p:spPr>
            <a:xfrm>
              <a:off x="12417368" y="6123744"/>
              <a:ext cx="76180" cy="71944"/>
            </a:xfrm>
            <a:custGeom>
              <a:rect b="b" l="l" r="r" t="t"/>
              <a:pathLst>
                <a:path extrusionOk="0" h="80" w="85">
                  <a:moveTo>
                    <a:pt x="0" y="79"/>
                  </a:moveTo>
                  <a:lnTo>
                    <a:pt x="0" y="0"/>
                  </a:lnTo>
                  <a:lnTo>
                    <a:pt x="84" y="0"/>
                  </a:lnTo>
                  <a:lnTo>
                    <a:pt x="84" y="79"/>
                  </a:lnTo>
                  <a:lnTo>
                    <a:pt x="0"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 name="Google Shape;297;p4"/>
            <p:cNvSpPr/>
            <p:nvPr/>
          </p:nvSpPr>
          <p:spPr>
            <a:xfrm>
              <a:off x="12709391" y="6123744"/>
              <a:ext cx="97341" cy="71944"/>
            </a:xfrm>
            <a:custGeom>
              <a:rect b="b" l="l" r="r" t="t"/>
              <a:pathLst>
                <a:path extrusionOk="0" h="80" w="107">
                  <a:moveTo>
                    <a:pt x="106" y="79"/>
                  </a:moveTo>
                  <a:lnTo>
                    <a:pt x="0" y="79"/>
                  </a:lnTo>
                  <a:lnTo>
                    <a:pt x="0" y="0"/>
                  </a:lnTo>
                  <a:lnTo>
                    <a:pt x="106" y="0"/>
                  </a:lnTo>
                  <a:lnTo>
                    <a:pt x="106"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 name="Google Shape;298;p4"/>
            <p:cNvSpPr/>
            <p:nvPr/>
          </p:nvSpPr>
          <p:spPr>
            <a:xfrm>
              <a:off x="12557031" y="6123744"/>
              <a:ext cx="97341" cy="71944"/>
            </a:xfrm>
            <a:custGeom>
              <a:rect b="b" l="l" r="r" t="t"/>
              <a:pathLst>
                <a:path extrusionOk="0" h="80" w="107">
                  <a:moveTo>
                    <a:pt x="106" y="79"/>
                  </a:moveTo>
                  <a:lnTo>
                    <a:pt x="0" y="79"/>
                  </a:lnTo>
                  <a:lnTo>
                    <a:pt x="0" y="0"/>
                  </a:lnTo>
                  <a:lnTo>
                    <a:pt x="106" y="0"/>
                  </a:lnTo>
                  <a:lnTo>
                    <a:pt x="106"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 name="Google Shape;299;p4"/>
            <p:cNvSpPr/>
            <p:nvPr/>
          </p:nvSpPr>
          <p:spPr>
            <a:xfrm>
              <a:off x="13018344" y="6123744"/>
              <a:ext cx="101574" cy="71944"/>
            </a:xfrm>
            <a:custGeom>
              <a:rect b="b" l="l" r="r" t="t"/>
              <a:pathLst>
                <a:path extrusionOk="0" h="80" w="111">
                  <a:moveTo>
                    <a:pt x="110" y="0"/>
                  </a:moveTo>
                  <a:lnTo>
                    <a:pt x="110" y="79"/>
                  </a:lnTo>
                  <a:lnTo>
                    <a:pt x="0" y="79"/>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0" name="Google Shape;300;p4"/>
            <p:cNvSpPr/>
            <p:nvPr/>
          </p:nvSpPr>
          <p:spPr>
            <a:xfrm>
              <a:off x="12861752" y="6123744"/>
              <a:ext cx="97341" cy="71944"/>
            </a:xfrm>
            <a:custGeom>
              <a:rect b="b" l="l" r="r" t="t"/>
              <a:pathLst>
                <a:path extrusionOk="0" h="80" w="107">
                  <a:moveTo>
                    <a:pt x="0" y="0"/>
                  </a:moveTo>
                  <a:lnTo>
                    <a:pt x="106" y="0"/>
                  </a:lnTo>
                  <a:lnTo>
                    <a:pt x="106" y="79"/>
                  </a:lnTo>
                  <a:lnTo>
                    <a:pt x="0" y="79"/>
                  </a:lnTo>
                  <a:lnTo>
                    <a:pt x="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1" name="Google Shape;301;p4"/>
            <p:cNvSpPr/>
            <p:nvPr/>
          </p:nvSpPr>
          <p:spPr>
            <a:xfrm>
              <a:off x="12861752" y="5967159"/>
              <a:ext cx="97341" cy="67712"/>
            </a:xfrm>
            <a:custGeom>
              <a:rect b="b" l="l" r="r" t="t"/>
              <a:pathLst>
                <a:path extrusionOk="0" h="76" w="107">
                  <a:moveTo>
                    <a:pt x="0" y="0"/>
                  </a:moveTo>
                  <a:lnTo>
                    <a:pt x="106" y="0"/>
                  </a:lnTo>
                  <a:lnTo>
                    <a:pt x="106" y="75"/>
                  </a:lnTo>
                  <a:lnTo>
                    <a:pt x="0" y="75"/>
                  </a:lnTo>
                  <a:lnTo>
                    <a:pt x="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2" name="Google Shape;302;p4"/>
            <p:cNvSpPr/>
            <p:nvPr/>
          </p:nvSpPr>
          <p:spPr>
            <a:xfrm>
              <a:off x="12417368" y="5967159"/>
              <a:ext cx="76180" cy="67712"/>
            </a:xfrm>
            <a:custGeom>
              <a:rect b="b" l="l" r="r" t="t"/>
              <a:pathLst>
                <a:path extrusionOk="0" h="76" w="85">
                  <a:moveTo>
                    <a:pt x="0" y="75"/>
                  </a:moveTo>
                  <a:lnTo>
                    <a:pt x="0" y="0"/>
                  </a:lnTo>
                  <a:lnTo>
                    <a:pt x="84" y="0"/>
                  </a:lnTo>
                  <a:lnTo>
                    <a:pt x="84" y="75"/>
                  </a:lnTo>
                  <a:lnTo>
                    <a:pt x="0" y="75"/>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3" name="Google Shape;303;p4"/>
            <p:cNvSpPr/>
            <p:nvPr/>
          </p:nvSpPr>
          <p:spPr>
            <a:xfrm>
              <a:off x="13018344" y="5967159"/>
              <a:ext cx="101574" cy="67712"/>
            </a:xfrm>
            <a:custGeom>
              <a:rect b="b" l="l" r="r" t="t"/>
              <a:pathLst>
                <a:path extrusionOk="0" h="76" w="111">
                  <a:moveTo>
                    <a:pt x="110" y="0"/>
                  </a:moveTo>
                  <a:lnTo>
                    <a:pt x="110" y="75"/>
                  </a:lnTo>
                  <a:lnTo>
                    <a:pt x="0" y="75"/>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4" name="Google Shape;304;p4"/>
            <p:cNvSpPr/>
            <p:nvPr/>
          </p:nvSpPr>
          <p:spPr>
            <a:xfrm>
              <a:off x="12709391" y="5967159"/>
              <a:ext cx="97341" cy="67712"/>
            </a:xfrm>
            <a:custGeom>
              <a:rect b="b" l="l" r="r" t="t"/>
              <a:pathLst>
                <a:path extrusionOk="0" h="76" w="107">
                  <a:moveTo>
                    <a:pt x="106" y="75"/>
                  </a:moveTo>
                  <a:lnTo>
                    <a:pt x="0" y="75"/>
                  </a:lnTo>
                  <a:lnTo>
                    <a:pt x="0" y="0"/>
                  </a:lnTo>
                  <a:lnTo>
                    <a:pt x="106" y="0"/>
                  </a:lnTo>
                  <a:lnTo>
                    <a:pt x="106" y="75"/>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5" name="Google Shape;305;p4"/>
            <p:cNvSpPr/>
            <p:nvPr/>
          </p:nvSpPr>
          <p:spPr>
            <a:xfrm>
              <a:off x="12557031" y="5967159"/>
              <a:ext cx="97341" cy="67712"/>
            </a:xfrm>
            <a:custGeom>
              <a:rect b="b" l="l" r="r" t="t"/>
              <a:pathLst>
                <a:path extrusionOk="0" h="76" w="107">
                  <a:moveTo>
                    <a:pt x="106" y="75"/>
                  </a:moveTo>
                  <a:lnTo>
                    <a:pt x="0" y="75"/>
                  </a:lnTo>
                  <a:lnTo>
                    <a:pt x="0" y="0"/>
                  </a:lnTo>
                  <a:lnTo>
                    <a:pt x="106" y="0"/>
                  </a:lnTo>
                  <a:lnTo>
                    <a:pt x="106" y="75"/>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6" name="Google Shape;306;p4"/>
            <p:cNvSpPr/>
            <p:nvPr/>
          </p:nvSpPr>
          <p:spPr>
            <a:xfrm>
              <a:off x="12417368" y="5806342"/>
              <a:ext cx="76180" cy="71944"/>
            </a:xfrm>
            <a:custGeom>
              <a:rect b="b" l="l" r="r" t="t"/>
              <a:pathLst>
                <a:path extrusionOk="0" h="80" w="85">
                  <a:moveTo>
                    <a:pt x="0" y="79"/>
                  </a:moveTo>
                  <a:lnTo>
                    <a:pt x="0" y="0"/>
                  </a:lnTo>
                  <a:lnTo>
                    <a:pt x="84" y="0"/>
                  </a:lnTo>
                  <a:lnTo>
                    <a:pt x="84" y="79"/>
                  </a:lnTo>
                  <a:lnTo>
                    <a:pt x="0"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7" name="Google Shape;307;p4"/>
            <p:cNvSpPr/>
            <p:nvPr/>
          </p:nvSpPr>
          <p:spPr>
            <a:xfrm>
              <a:off x="12861752" y="5806342"/>
              <a:ext cx="97341" cy="71944"/>
            </a:xfrm>
            <a:custGeom>
              <a:rect b="b" l="l" r="r" t="t"/>
              <a:pathLst>
                <a:path extrusionOk="0" h="80" w="107">
                  <a:moveTo>
                    <a:pt x="0" y="0"/>
                  </a:moveTo>
                  <a:lnTo>
                    <a:pt x="106" y="0"/>
                  </a:lnTo>
                  <a:lnTo>
                    <a:pt x="106" y="79"/>
                  </a:lnTo>
                  <a:lnTo>
                    <a:pt x="0" y="79"/>
                  </a:lnTo>
                  <a:lnTo>
                    <a:pt x="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8" name="Google Shape;308;p4"/>
            <p:cNvSpPr/>
            <p:nvPr/>
          </p:nvSpPr>
          <p:spPr>
            <a:xfrm>
              <a:off x="13018344" y="5806342"/>
              <a:ext cx="101574" cy="71944"/>
            </a:xfrm>
            <a:custGeom>
              <a:rect b="b" l="l" r="r" t="t"/>
              <a:pathLst>
                <a:path extrusionOk="0" h="80" w="111">
                  <a:moveTo>
                    <a:pt x="110" y="0"/>
                  </a:moveTo>
                  <a:lnTo>
                    <a:pt x="110" y="79"/>
                  </a:lnTo>
                  <a:lnTo>
                    <a:pt x="0" y="79"/>
                  </a:lnTo>
                  <a:lnTo>
                    <a:pt x="0" y="0"/>
                  </a:lnTo>
                  <a:lnTo>
                    <a:pt x="110" y="0"/>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9" name="Google Shape;309;p4"/>
            <p:cNvSpPr/>
            <p:nvPr/>
          </p:nvSpPr>
          <p:spPr>
            <a:xfrm>
              <a:off x="12709391" y="5806342"/>
              <a:ext cx="97341" cy="71944"/>
            </a:xfrm>
            <a:custGeom>
              <a:rect b="b" l="l" r="r" t="t"/>
              <a:pathLst>
                <a:path extrusionOk="0" h="80" w="107">
                  <a:moveTo>
                    <a:pt x="106" y="79"/>
                  </a:moveTo>
                  <a:lnTo>
                    <a:pt x="0" y="79"/>
                  </a:lnTo>
                  <a:lnTo>
                    <a:pt x="0" y="0"/>
                  </a:lnTo>
                  <a:lnTo>
                    <a:pt x="106" y="0"/>
                  </a:lnTo>
                  <a:lnTo>
                    <a:pt x="106"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0" name="Google Shape;310;p4"/>
            <p:cNvSpPr/>
            <p:nvPr/>
          </p:nvSpPr>
          <p:spPr>
            <a:xfrm>
              <a:off x="12557031" y="5806342"/>
              <a:ext cx="97341" cy="71944"/>
            </a:xfrm>
            <a:custGeom>
              <a:rect b="b" l="l" r="r" t="t"/>
              <a:pathLst>
                <a:path extrusionOk="0" h="80" w="107">
                  <a:moveTo>
                    <a:pt x="106" y="79"/>
                  </a:moveTo>
                  <a:lnTo>
                    <a:pt x="0" y="79"/>
                  </a:lnTo>
                  <a:lnTo>
                    <a:pt x="0" y="0"/>
                  </a:lnTo>
                  <a:lnTo>
                    <a:pt x="106" y="0"/>
                  </a:lnTo>
                  <a:lnTo>
                    <a:pt x="106" y="79"/>
                  </a:lnTo>
                </a:path>
              </a:pathLst>
            </a:custGeom>
            <a:solidFill>
              <a:srgbClr val="B3B5B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1" name="Google Shape;311;p4"/>
            <p:cNvSpPr/>
            <p:nvPr/>
          </p:nvSpPr>
          <p:spPr>
            <a:xfrm>
              <a:off x="10161589" y="4253188"/>
              <a:ext cx="376668" cy="5302729"/>
            </a:xfrm>
            <a:custGeom>
              <a:rect b="b" l="l" r="r" t="t"/>
              <a:pathLst>
                <a:path extrusionOk="0" h="5528" w="395">
                  <a:moveTo>
                    <a:pt x="0" y="5527"/>
                  </a:moveTo>
                  <a:lnTo>
                    <a:pt x="394" y="5527"/>
                  </a:lnTo>
                  <a:lnTo>
                    <a:pt x="394" y="0"/>
                  </a:lnTo>
                  <a:lnTo>
                    <a:pt x="0" y="0"/>
                  </a:lnTo>
                  <a:lnTo>
                    <a:pt x="0" y="5527"/>
                  </a:lnTo>
                </a:path>
              </a:pathLst>
            </a:custGeom>
            <a:solidFill>
              <a:srgbClr val="DDB1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2" name="Google Shape;312;p4"/>
            <p:cNvSpPr/>
            <p:nvPr/>
          </p:nvSpPr>
          <p:spPr>
            <a:xfrm>
              <a:off x="10563651" y="4536734"/>
              <a:ext cx="1392404" cy="3643775"/>
            </a:xfrm>
            <a:custGeom>
              <a:rect b="b" l="l" r="r" t="t"/>
              <a:pathLst>
                <a:path extrusionOk="0" h="3802" w="1457">
                  <a:moveTo>
                    <a:pt x="1244" y="0"/>
                  </a:moveTo>
                  <a:lnTo>
                    <a:pt x="1244" y="0"/>
                  </a:lnTo>
                  <a:cubicBezTo>
                    <a:pt x="1244" y="0"/>
                    <a:pt x="1244" y="0"/>
                    <a:pt x="1239" y="0"/>
                  </a:cubicBezTo>
                  <a:cubicBezTo>
                    <a:pt x="509" y="13"/>
                    <a:pt x="509" y="13"/>
                    <a:pt x="509" y="13"/>
                  </a:cubicBezTo>
                  <a:cubicBezTo>
                    <a:pt x="275" y="18"/>
                    <a:pt x="0" y="354"/>
                    <a:pt x="0" y="637"/>
                  </a:cubicBezTo>
                  <a:cubicBezTo>
                    <a:pt x="13" y="3562"/>
                    <a:pt x="13" y="3562"/>
                    <a:pt x="13" y="3562"/>
                  </a:cubicBezTo>
                  <a:cubicBezTo>
                    <a:pt x="13" y="3708"/>
                    <a:pt x="89" y="3801"/>
                    <a:pt x="208" y="3801"/>
                  </a:cubicBezTo>
                  <a:cubicBezTo>
                    <a:pt x="213" y="3801"/>
                    <a:pt x="213" y="3801"/>
                    <a:pt x="213" y="3801"/>
                  </a:cubicBezTo>
                  <a:cubicBezTo>
                    <a:pt x="943" y="3788"/>
                    <a:pt x="943" y="3788"/>
                    <a:pt x="943" y="3788"/>
                  </a:cubicBezTo>
                  <a:cubicBezTo>
                    <a:pt x="1182" y="3783"/>
                    <a:pt x="1456" y="3451"/>
                    <a:pt x="1452" y="3168"/>
                  </a:cubicBezTo>
                  <a:cubicBezTo>
                    <a:pt x="1443" y="239"/>
                    <a:pt x="1443" y="239"/>
                    <a:pt x="1443" y="239"/>
                  </a:cubicBezTo>
                  <a:cubicBezTo>
                    <a:pt x="1443" y="93"/>
                    <a:pt x="1367" y="0"/>
                    <a:pt x="1244" y="0"/>
                  </a:cubicBezTo>
                </a:path>
              </a:pathLst>
            </a:custGeom>
            <a:solidFill>
              <a:srgbClr val="8A6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3" name="Google Shape;313;p4"/>
            <p:cNvSpPr/>
            <p:nvPr/>
          </p:nvSpPr>
          <p:spPr>
            <a:xfrm>
              <a:off x="12209988" y="1984822"/>
              <a:ext cx="931091" cy="1180735"/>
            </a:xfrm>
            <a:custGeom>
              <a:rect b="b" l="l" r="r" t="t"/>
              <a:pathLst>
                <a:path extrusionOk="0" h="1235" w="974">
                  <a:moveTo>
                    <a:pt x="664" y="420"/>
                  </a:moveTo>
                  <a:lnTo>
                    <a:pt x="664" y="420"/>
                  </a:lnTo>
                  <a:cubicBezTo>
                    <a:pt x="664" y="420"/>
                    <a:pt x="500" y="345"/>
                    <a:pt x="434" y="230"/>
                  </a:cubicBezTo>
                  <a:cubicBezTo>
                    <a:pt x="438" y="216"/>
                    <a:pt x="438" y="199"/>
                    <a:pt x="434" y="185"/>
                  </a:cubicBezTo>
                  <a:cubicBezTo>
                    <a:pt x="425" y="172"/>
                    <a:pt x="407" y="163"/>
                    <a:pt x="389" y="159"/>
                  </a:cubicBezTo>
                  <a:cubicBezTo>
                    <a:pt x="398" y="146"/>
                    <a:pt x="402" y="128"/>
                    <a:pt x="394" y="110"/>
                  </a:cubicBezTo>
                  <a:cubicBezTo>
                    <a:pt x="385" y="97"/>
                    <a:pt x="367" y="84"/>
                    <a:pt x="350" y="84"/>
                  </a:cubicBezTo>
                  <a:cubicBezTo>
                    <a:pt x="359" y="70"/>
                    <a:pt x="363" y="48"/>
                    <a:pt x="354" y="35"/>
                  </a:cubicBezTo>
                  <a:cubicBezTo>
                    <a:pt x="341" y="8"/>
                    <a:pt x="306" y="0"/>
                    <a:pt x="274" y="13"/>
                  </a:cubicBezTo>
                  <a:cubicBezTo>
                    <a:pt x="40" y="137"/>
                    <a:pt x="40" y="137"/>
                    <a:pt x="40" y="137"/>
                  </a:cubicBezTo>
                  <a:cubicBezTo>
                    <a:pt x="9" y="150"/>
                    <a:pt x="0" y="185"/>
                    <a:pt x="13" y="212"/>
                  </a:cubicBezTo>
                  <a:cubicBezTo>
                    <a:pt x="18" y="225"/>
                    <a:pt x="35" y="234"/>
                    <a:pt x="53" y="238"/>
                  </a:cubicBezTo>
                  <a:cubicBezTo>
                    <a:pt x="44" y="252"/>
                    <a:pt x="44" y="270"/>
                    <a:pt x="49" y="287"/>
                  </a:cubicBezTo>
                  <a:cubicBezTo>
                    <a:pt x="57" y="305"/>
                    <a:pt x="75" y="314"/>
                    <a:pt x="93" y="314"/>
                  </a:cubicBezTo>
                  <a:cubicBezTo>
                    <a:pt x="84" y="331"/>
                    <a:pt x="80" y="349"/>
                    <a:pt x="89" y="362"/>
                  </a:cubicBezTo>
                  <a:cubicBezTo>
                    <a:pt x="97" y="376"/>
                    <a:pt x="111" y="384"/>
                    <a:pt x="124" y="389"/>
                  </a:cubicBezTo>
                  <a:cubicBezTo>
                    <a:pt x="181" y="513"/>
                    <a:pt x="146" y="686"/>
                    <a:pt x="146" y="686"/>
                  </a:cubicBezTo>
                  <a:lnTo>
                    <a:pt x="146" y="686"/>
                  </a:lnTo>
                  <a:cubicBezTo>
                    <a:pt x="124" y="778"/>
                    <a:pt x="133" y="876"/>
                    <a:pt x="177" y="968"/>
                  </a:cubicBezTo>
                  <a:cubicBezTo>
                    <a:pt x="274" y="1159"/>
                    <a:pt x="514" y="1234"/>
                    <a:pt x="704" y="1137"/>
                  </a:cubicBezTo>
                  <a:cubicBezTo>
                    <a:pt x="898" y="1035"/>
                    <a:pt x="973" y="800"/>
                    <a:pt x="872" y="606"/>
                  </a:cubicBezTo>
                  <a:cubicBezTo>
                    <a:pt x="827" y="518"/>
                    <a:pt x="752" y="455"/>
                    <a:pt x="664" y="420"/>
                  </a:cubicBezTo>
                  <a:close/>
                  <a:moveTo>
                    <a:pt x="385" y="487"/>
                  </a:moveTo>
                  <a:lnTo>
                    <a:pt x="385" y="487"/>
                  </a:lnTo>
                  <a:cubicBezTo>
                    <a:pt x="385" y="491"/>
                    <a:pt x="385" y="491"/>
                    <a:pt x="385" y="495"/>
                  </a:cubicBezTo>
                  <a:cubicBezTo>
                    <a:pt x="385" y="495"/>
                    <a:pt x="380" y="500"/>
                    <a:pt x="376" y="504"/>
                  </a:cubicBezTo>
                  <a:cubicBezTo>
                    <a:pt x="372" y="504"/>
                    <a:pt x="363" y="504"/>
                    <a:pt x="359" y="495"/>
                  </a:cubicBezTo>
                  <a:cubicBezTo>
                    <a:pt x="274" y="327"/>
                    <a:pt x="274" y="327"/>
                    <a:pt x="274" y="327"/>
                  </a:cubicBezTo>
                  <a:cubicBezTo>
                    <a:pt x="297" y="318"/>
                    <a:pt x="297" y="318"/>
                    <a:pt x="297" y="318"/>
                  </a:cubicBezTo>
                  <a:lnTo>
                    <a:pt x="385" y="487"/>
                  </a:lnTo>
                  <a:close/>
                  <a:moveTo>
                    <a:pt x="642" y="478"/>
                  </a:moveTo>
                  <a:lnTo>
                    <a:pt x="642" y="478"/>
                  </a:lnTo>
                  <a:cubicBezTo>
                    <a:pt x="721" y="504"/>
                    <a:pt x="783" y="561"/>
                    <a:pt x="818" y="637"/>
                  </a:cubicBezTo>
                  <a:cubicBezTo>
                    <a:pt x="903" y="796"/>
                    <a:pt x="841" y="999"/>
                    <a:pt x="677" y="1084"/>
                  </a:cubicBezTo>
                  <a:cubicBezTo>
                    <a:pt x="514" y="1168"/>
                    <a:pt x="314" y="1102"/>
                    <a:pt x="230" y="938"/>
                  </a:cubicBezTo>
                  <a:cubicBezTo>
                    <a:pt x="190" y="867"/>
                    <a:pt x="181" y="783"/>
                    <a:pt x="203" y="703"/>
                  </a:cubicBezTo>
                  <a:cubicBezTo>
                    <a:pt x="203" y="699"/>
                    <a:pt x="203" y="699"/>
                    <a:pt x="203" y="699"/>
                  </a:cubicBezTo>
                  <a:lnTo>
                    <a:pt x="203" y="699"/>
                  </a:lnTo>
                  <a:cubicBezTo>
                    <a:pt x="208" y="690"/>
                    <a:pt x="239" y="513"/>
                    <a:pt x="181" y="376"/>
                  </a:cubicBezTo>
                  <a:cubicBezTo>
                    <a:pt x="221" y="354"/>
                    <a:pt x="221" y="354"/>
                    <a:pt x="221" y="354"/>
                  </a:cubicBezTo>
                  <a:cubicBezTo>
                    <a:pt x="310" y="526"/>
                    <a:pt x="310" y="526"/>
                    <a:pt x="310" y="526"/>
                  </a:cubicBezTo>
                  <a:cubicBezTo>
                    <a:pt x="310" y="526"/>
                    <a:pt x="310" y="526"/>
                    <a:pt x="310" y="531"/>
                  </a:cubicBezTo>
                  <a:cubicBezTo>
                    <a:pt x="363" y="836"/>
                    <a:pt x="363" y="836"/>
                    <a:pt x="363" y="836"/>
                  </a:cubicBezTo>
                  <a:cubicBezTo>
                    <a:pt x="363" y="845"/>
                    <a:pt x="372" y="849"/>
                    <a:pt x="380" y="845"/>
                  </a:cubicBezTo>
                  <a:cubicBezTo>
                    <a:pt x="389" y="845"/>
                    <a:pt x="394" y="836"/>
                    <a:pt x="389" y="827"/>
                  </a:cubicBezTo>
                  <a:cubicBezTo>
                    <a:pt x="354" y="610"/>
                    <a:pt x="354" y="610"/>
                    <a:pt x="354" y="610"/>
                  </a:cubicBezTo>
                  <a:cubicBezTo>
                    <a:pt x="411" y="717"/>
                    <a:pt x="411" y="717"/>
                    <a:pt x="411" y="717"/>
                  </a:cubicBezTo>
                  <a:cubicBezTo>
                    <a:pt x="411" y="721"/>
                    <a:pt x="420" y="725"/>
                    <a:pt x="425" y="721"/>
                  </a:cubicBezTo>
                  <a:cubicBezTo>
                    <a:pt x="434" y="717"/>
                    <a:pt x="434" y="712"/>
                    <a:pt x="434" y="703"/>
                  </a:cubicBezTo>
                  <a:cubicBezTo>
                    <a:pt x="359" y="561"/>
                    <a:pt x="359" y="561"/>
                    <a:pt x="359" y="561"/>
                  </a:cubicBezTo>
                  <a:cubicBezTo>
                    <a:pt x="372" y="566"/>
                    <a:pt x="389" y="561"/>
                    <a:pt x="407" y="557"/>
                  </a:cubicBezTo>
                  <a:cubicBezTo>
                    <a:pt x="420" y="548"/>
                    <a:pt x="434" y="535"/>
                    <a:pt x="438" y="522"/>
                  </a:cubicBezTo>
                  <a:cubicBezTo>
                    <a:pt x="514" y="663"/>
                    <a:pt x="514" y="663"/>
                    <a:pt x="514" y="663"/>
                  </a:cubicBezTo>
                  <a:cubicBezTo>
                    <a:pt x="514" y="668"/>
                    <a:pt x="522" y="672"/>
                    <a:pt x="527" y="668"/>
                  </a:cubicBezTo>
                  <a:cubicBezTo>
                    <a:pt x="536" y="663"/>
                    <a:pt x="536" y="659"/>
                    <a:pt x="536" y="650"/>
                  </a:cubicBezTo>
                  <a:cubicBezTo>
                    <a:pt x="478" y="544"/>
                    <a:pt x="478" y="544"/>
                    <a:pt x="478" y="544"/>
                  </a:cubicBezTo>
                  <a:cubicBezTo>
                    <a:pt x="637" y="703"/>
                    <a:pt x="637" y="703"/>
                    <a:pt x="637" y="703"/>
                  </a:cubicBezTo>
                  <a:cubicBezTo>
                    <a:pt x="642" y="708"/>
                    <a:pt x="650" y="708"/>
                    <a:pt x="659" y="703"/>
                  </a:cubicBezTo>
                  <a:cubicBezTo>
                    <a:pt x="664" y="699"/>
                    <a:pt x="664" y="690"/>
                    <a:pt x="659" y="681"/>
                  </a:cubicBezTo>
                  <a:cubicBezTo>
                    <a:pt x="438" y="464"/>
                    <a:pt x="438" y="464"/>
                    <a:pt x="438" y="464"/>
                  </a:cubicBezTo>
                  <a:cubicBezTo>
                    <a:pt x="438" y="460"/>
                    <a:pt x="438" y="460"/>
                    <a:pt x="438" y="455"/>
                  </a:cubicBezTo>
                  <a:cubicBezTo>
                    <a:pt x="350" y="287"/>
                    <a:pt x="350" y="287"/>
                    <a:pt x="350" y="287"/>
                  </a:cubicBezTo>
                  <a:cubicBezTo>
                    <a:pt x="389" y="270"/>
                    <a:pt x="389" y="270"/>
                    <a:pt x="389" y="270"/>
                  </a:cubicBezTo>
                  <a:cubicBezTo>
                    <a:pt x="469" y="393"/>
                    <a:pt x="628" y="473"/>
                    <a:pt x="637" y="473"/>
                  </a:cubicBezTo>
                  <a:cubicBezTo>
                    <a:pt x="642" y="478"/>
                    <a:pt x="642" y="478"/>
                    <a:pt x="642" y="478"/>
                  </a:cubicBezTo>
                  <a:close/>
                </a:path>
              </a:pathLst>
            </a:custGeom>
            <a:solidFill>
              <a:srgbClr val="3A47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4" name="Google Shape;314;p4"/>
            <p:cNvSpPr/>
            <p:nvPr/>
          </p:nvSpPr>
          <p:spPr>
            <a:xfrm>
              <a:off x="12235382" y="1934038"/>
              <a:ext cx="211612" cy="156585"/>
            </a:xfrm>
            <a:custGeom>
              <a:rect b="b" l="l" r="r" t="t"/>
              <a:pathLst>
                <a:path extrusionOk="0" h="169" w="227">
                  <a:moveTo>
                    <a:pt x="67" y="35"/>
                  </a:moveTo>
                  <a:lnTo>
                    <a:pt x="67" y="35"/>
                  </a:lnTo>
                  <a:cubicBezTo>
                    <a:pt x="94" y="22"/>
                    <a:pt x="94" y="22"/>
                    <a:pt x="94" y="22"/>
                  </a:cubicBezTo>
                  <a:cubicBezTo>
                    <a:pt x="142" y="0"/>
                    <a:pt x="200" y="17"/>
                    <a:pt x="226" y="66"/>
                  </a:cubicBezTo>
                  <a:cubicBezTo>
                    <a:pt x="27" y="168"/>
                    <a:pt x="27" y="168"/>
                    <a:pt x="27" y="168"/>
                  </a:cubicBezTo>
                  <a:cubicBezTo>
                    <a:pt x="0" y="119"/>
                    <a:pt x="18" y="61"/>
                    <a:pt x="67" y="35"/>
                  </a:cubicBezTo>
                </a:path>
              </a:pathLst>
            </a:custGeom>
            <a:solidFill>
              <a:srgbClr val="3A47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5" name="Google Shape;315;p4"/>
            <p:cNvSpPr/>
            <p:nvPr/>
          </p:nvSpPr>
          <p:spPr>
            <a:xfrm>
              <a:off x="12624747" y="2606930"/>
              <a:ext cx="80412" cy="63480"/>
            </a:xfrm>
            <a:custGeom>
              <a:rect b="b" l="l" r="r" t="t"/>
              <a:pathLst>
                <a:path extrusionOk="0" h="72" w="86">
                  <a:moveTo>
                    <a:pt x="71" y="45"/>
                  </a:moveTo>
                  <a:lnTo>
                    <a:pt x="71" y="45"/>
                  </a:lnTo>
                  <a:cubicBezTo>
                    <a:pt x="36" y="62"/>
                    <a:pt x="36" y="62"/>
                    <a:pt x="36" y="62"/>
                  </a:cubicBezTo>
                  <a:cubicBezTo>
                    <a:pt x="27" y="71"/>
                    <a:pt x="13" y="67"/>
                    <a:pt x="5" y="53"/>
                  </a:cubicBezTo>
                  <a:cubicBezTo>
                    <a:pt x="0" y="45"/>
                    <a:pt x="5" y="27"/>
                    <a:pt x="13" y="22"/>
                  </a:cubicBezTo>
                  <a:cubicBezTo>
                    <a:pt x="49" y="5"/>
                    <a:pt x="49" y="5"/>
                    <a:pt x="49" y="5"/>
                  </a:cubicBezTo>
                  <a:cubicBezTo>
                    <a:pt x="62" y="0"/>
                    <a:pt x="76" y="5"/>
                    <a:pt x="80" y="13"/>
                  </a:cubicBezTo>
                  <a:cubicBezTo>
                    <a:pt x="85" y="27"/>
                    <a:pt x="80" y="40"/>
                    <a:pt x="71" y="45"/>
                  </a:cubicBezTo>
                </a:path>
              </a:pathLst>
            </a:custGeom>
            <a:solidFill>
              <a:srgbClr val="3A47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6" name="Google Shape;316;p4"/>
            <p:cNvSpPr/>
            <p:nvPr/>
          </p:nvSpPr>
          <p:spPr>
            <a:xfrm>
              <a:off x="12590889" y="2653482"/>
              <a:ext cx="215844" cy="122729"/>
            </a:xfrm>
            <a:custGeom>
              <a:rect b="b" l="l" r="r" t="t"/>
              <a:pathLst>
                <a:path extrusionOk="0" h="133" w="231">
                  <a:moveTo>
                    <a:pt x="226" y="22"/>
                  </a:moveTo>
                  <a:lnTo>
                    <a:pt x="226" y="22"/>
                  </a:lnTo>
                  <a:cubicBezTo>
                    <a:pt x="18" y="128"/>
                    <a:pt x="18" y="128"/>
                    <a:pt x="18" y="128"/>
                  </a:cubicBezTo>
                  <a:cubicBezTo>
                    <a:pt x="9" y="132"/>
                    <a:pt x="4" y="128"/>
                    <a:pt x="0" y="124"/>
                  </a:cubicBezTo>
                  <a:cubicBezTo>
                    <a:pt x="0" y="119"/>
                    <a:pt x="0" y="115"/>
                    <a:pt x="4" y="110"/>
                  </a:cubicBezTo>
                  <a:cubicBezTo>
                    <a:pt x="217" y="4"/>
                    <a:pt x="217" y="4"/>
                    <a:pt x="217" y="4"/>
                  </a:cubicBezTo>
                  <a:cubicBezTo>
                    <a:pt x="221" y="0"/>
                    <a:pt x="226" y="4"/>
                    <a:pt x="230" y="9"/>
                  </a:cubicBezTo>
                  <a:cubicBezTo>
                    <a:pt x="230" y="13"/>
                    <a:pt x="230" y="18"/>
                    <a:pt x="226" y="22"/>
                  </a:cubicBezTo>
                </a:path>
              </a:pathLst>
            </a:custGeom>
            <a:solidFill>
              <a:srgbClr val="3A47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7" name="Google Shape;317;p4"/>
            <p:cNvSpPr/>
            <p:nvPr/>
          </p:nvSpPr>
          <p:spPr>
            <a:xfrm>
              <a:off x="10500167" y="1451587"/>
              <a:ext cx="2848291" cy="3474494"/>
            </a:xfrm>
            <a:custGeom>
              <a:rect b="b" l="l" r="r" t="t"/>
              <a:pathLst>
                <a:path extrusionOk="0" h="3625" w="2974">
                  <a:moveTo>
                    <a:pt x="721" y="3032"/>
                  </a:moveTo>
                  <a:lnTo>
                    <a:pt x="721" y="3032"/>
                  </a:lnTo>
                  <a:cubicBezTo>
                    <a:pt x="721" y="3315"/>
                    <a:pt x="721" y="3315"/>
                    <a:pt x="721" y="3315"/>
                  </a:cubicBezTo>
                  <a:cubicBezTo>
                    <a:pt x="553" y="3386"/>
                    <a:pt x="442" y="3496"/>
                    <a:pt x="442" y="3624"/>
                  </a:cubicBezTo>
                  <a:cubicBezTo>
                    <a:pt x="1836" y="3624"/>
                    <a:pt x="1836" y="3624"/>
                    <a:pt x="1836" y="3624"/>
                  </a:cubicBezTo>
                  <a:cubicBezTo>
                    <a:pt x="1836" y="3408"/>
                    <a:pt x="1527" y="3235"/>
                    <a:pt x="1142" y="3235"/>
                  </a:cubicBezTo>
                  <a:cubicBezTo>
                    <a:pt x="1111" y="3235"/>
                    <a:pt x="1084" y="3235"/>
                    <a:pt x="1057" y="3235"/>
                  </a:cubicBezTo>
                  <a:cubicBezTo>
                    <a:pt x="1057" y="3027"/>
                    <a:pt x="1057" y="3027"/>
                    <a:pt x="1057" y="3027"/>
                  </a:cubicBezTo>
                  <a:cubicBezTo>
                    <a:pt x="1009" y="3027"/>
                    <a:pt x="1009" y="3027"/>
                    <a:pt x="1009" y="3027"/>
                  </a:cubicBezTo>
                  <a:cubicBezTo>
                    <a:pt x="429" y="2209"/>
                    <a:pt x="429" y="2209"/>
                    <a:pt x="429" y="2209"/>
                  </a:cubicBezTo>
                  <a:cubicBezTo>
                    <a:pt x="478" y="2164"/>
                    <a:pt x="504" y="2098"/>
                    <a:pt x="504" y="2027"/>
                  </a:cubicBezTo>
                  <a:cubicBezTo>
                    <a:pt x="504" y="1987"/>
                    <a:pt x="500" y="1952"/>
                    <a:pt x="482" y="1921"/>
                  </a:cubicBezTo>
                  <a:cubicBezTo>
                    <a:pt x="1460" y="1186"/>
                    <a:pt x="1460" y="1186"/>
                    <a:pt x="1460" y="1186"/>
                  </a:cubicBezTo>
                  <a:cubicBezTo>
                    <a:pt x="1442" y="1332"/>
                    <a:pt x="1469" y="1478"/>
                    <a:pt x="1544" y="1607"/>
                  </a:cubicBezTo>
                  <a:cubicBezTo>
                    <a:pt x="2973" y="801"/>
                    <a:pt x="2973" y="801"/>
                    <a:pt x="2973" y="801"/>
                  </a:cubicBezTo>
                  <a:cubicBezTo>
                    <a:pt x="2827" y="545"/>
                    <a:pt x="2535" y="416"/>
                    <a:pt x="2239" y="448"/>
                  </a:cubicBezTo>
                  <a:cubicBezTo>
                    <a:pt x="2111" y="226"/>
                    <a:pt x="2111" y="226"/>
                    <a:pt x="2111" y="226"/>
                  </a:cubicBezTo>
                  <a:cubicBezTo>
                    <a:pt x="2017" y="63"/>
                    <a:pt x="1809" y="0"/>
                    <a:pt x="1641" y="98"/>
                  </a:cubicBezTo>
                  <a:cubicBezTo>
                    <a:pt x="1478" y="191"/>
                    <a:pt x="1420" y="399"/>
                    <a:pt x="1513" y="567"/>
                  </a:cubicBezTo>
                  <a:cubicBezTo>
                    <a:pt x="1588" y="700"/>
                    <a:pt x="1588" y="700"/>
                    <a:pt x="1588" y="700"/>
                  </a:cubicBezTo>
                  <a:cubicBezTo>
                    <a:pt x="1363" y="868"/>
                    <a:pt x="1363" y="868"/>
                    <a:pt x="1363" y="868"/>
                  </a:cubicBezTo>
                  <a:cubicBezTo>
                    <a:pt x="1376" y="885"/>
                    <a:pt x="1376" y="885"/>
                    <a:pt x="1376" y="885"/>
                  </a:cubicBezTo>
                  <a:cubicBezTo>
                    <a:pt x="168" y="1788"/>
                    <a:pt x="168" y="1788"/>
                    <a:pt x="168" y="1788"/>
                  </a:cubicBezTo>
                  <a:cubicBezTo>
                    <a:pt x="71" y="1824"/>
                    <a:pt x="0" y="1916"/>
                    <a:pt x="0" y="2027"/>
                  </a:cubicBezTo>
                  <a:cubicBezTo>
                    <a:pt x="0" y="2138"/>
                    <a:pt x="75" y="2235"/>
                    <a:pt x="177" y="2266"/>
                  </a:cubicBezTo>
                  <a:lnTo>
                    <a:pt x="721" y="3032"/>
                  </a:lnTo>
                  <a:close/>
                  <a:moveTo>
                    <a:pt x="1478" y="1089"/>
                  </a:moveTo>
                  <a:lnTo>
                    <a:pt x="1478" y="1089"/>
                  </a:lnTo>
                  <a:cubicBezTo>
                    <a:pt x="863" y="1549"/>
                    <a:pt x="863" y="1549"/>
                    <a:pt x="863" y="1549"/>
                  </a:cubicBezTo>
                  <a:cubicBezTo>
                    <a:pt x="863" y="1549"/>
                    <a:pt x="863" y="1549"/>
                    <a:pt x="858" y="1549"/>
                  </a:cubicBezTo>
                  <a:cubicBezTo>
                    <a:pt x="451" y="1704"/>
                    <a:pt x="451" y="1704"/>
                    <a:pt x="451" y="1704"/>
                  </a:cubicBezTo>
                  <a:cubicBezTo>
                    <a:pt x="1433" y="965"/>
                    <a:pt x="1433" y="965"/>
                    <a:pt x="1433" y="965"/>
                  </a:cubicBezTo>
                  <a:cubicBezTo>
                    <a:pt x="1491" y="1041"/>
                    <a:pt x="1491" y="1041"/>
                    <a:pt x="1491" y="1041"/>
                  </a:cubicBezTo>
                  <a:cubicBezTo>
                    <a:pt x="1487" y="1058"/>
                    <a:pt x="1482" y="1076"/>
                    <a:pt x="1478" y="1089"/>
                  </a:cubicBezTo>
                  <a:close/>
                  <a:moveTo>
                    <a:pt x="447" y="1864"/>
                  </a:moveTo>
                  <a:lnTo>
                    <a:pt x="447" y="1864"/>
                  </a:lnTo>
                  <a:cubicBezTo>
                    <a:pt x="425" y="1841"/>
                    <a:pt x="403" y="1819"/>
                    <a:pt x="376" y="1806"/>
                  </a:cubicBezTo>
                  <a:cubicBezTo>
                    <a:pt x="672" y="1695"/>
                    <a:pt x="672" y="1695"/>
                    <a:pt x="672" y="1695"/>
                  </a:cubicBezTo>
                  <a:lnTo>
                    <a:pt x="447" y="1864"/>
                  </a:lnTo>
                  <a:close/>
                  <a:moveTo>
                    <a:pt x="929" y="3027"/>
                  </a:moveTo>
                  <a:lnTo>
                    <a:pt x="929" y="3027"/>
                  </a:lnTo>
                  <a:cubicBezTo>
                    <a:pt x="840" y="3027"/>
                    <a:pt x="840" y="3027"/>
                    <a:pt x="840" y="3027"/>
                  </a:cubicBezTo>
                  <a:cubicBezTo>
                    <a:pt x="305" y="2275"/>
                    <a:pt x="305" y="2275"/>
                    <a:pt x="305" y="2275"/>
                  </a:cubicBezTo>
                  <a:cubicBezTo>
                    <a:pt x="327" y="2270"/>
                    <a:pt x="354" y="2262"/>
                    <a:pt x="372" y="2248"/>
                  </a:cubicBezTo>
                  <a:lnTo>
                    <a:pt x="929" y="3027"/>
                  </a:lnTo>
                  <a:close/>
                </a:path>
              </a:pathLst>
            </a:custGeom>
            <a:solidFill>
              <a:srgbClr val="3A47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8" name="Google Shape;318;p4"/>
            <p:cNvSpPr/>
            <p:nvPr/>
          </p:nvSpPr>
          <p:spPr>
            <a:xfrm>
              <a:off x="10474774" y="3855378"/>
              <a:ext cx="1565925" cy="4265883"/>
            </a:xfrm>
            <a:custGeom>
              <a:rect b="b" l="l" r="r" t="t"/>
              <a:pathLst>
                <a:path extrusionOk="0" h="4448" w="1637">
                  <a:moveTo>
                    <a:pt x="229" y="3916"/>
                  </a:moveTo>
                  <a:lnTo>
                    <a:pt x="229" y="3916"/>
                  </a:lnTo>
                  <a:cubicBezTo>
                    <a:pt x="1057" y="4319"/>
                    <a:pt x="1057" y="4319"/>
                    <a:pt x="1057" y="4319"/>
                  </a:cubicBezTo>
                  <a:cubicBezTo>
                    <a:pt x="1327" y="4447"/>
                    <a:pt x="1636" y="4252"/>
                    <a:pt x="1636" y="3956"/>
                  </a:cubicBezTo>
                  <a:cubicBezTo>
                    <a:pt x="1636" y="894"/>
                    <a:pt x="1636" y="894"/>
                    <a:pt x="1636" y="894"/>
                  </a:cubicBezTo>
                  <a:cubicBezTo>
                    <a:pt x="1636" y="739"/>
                    <a:pt x="1548" y="597"/>
                    <a:pt x="1411" y="531"/>
                  </a:cubicBezTo>
                  <a:cubicBezTo>
                    <a:pt x="579" y="128"/>
                    <a:pt x="579" y="128"/>
                    <a:pt x="579" y="128"/>
                  </a:cubicBezTo>
                  <a:cubicBezTo>
                    <a:pt x="313" y="0"/>
                    <a:pt x="0" y="194"/>
                    <a:pt x="0" y="491"/>
                  </a:cubicBezTo>
                  <a:cubicBezTo>
                    <a:pt x="0" y="3553"/>
                    <a:pt x="0" y="3553"/>
                    <a:pt x="0" y="3553"/>
                  </a:cubicBezTo>
                  <a:cubicBezTo>
                    <a:pt x="0" y="3708"/>
                    <a:pt x="88" y="3849"/>
                    <a:pt x="229" y="3916"/>
                  </a:cubicBezTo>
                </a:path>
              </a:pathLst>
            </a:custGeom>
            <a:solidFill>
              <a:srgbClr val="D1D3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9" name="Google Shape;319;p4"/>
            <p:cNvSpPr/>
            <p:nvPr/>
          </p:nvSpPr>
          <p:spPr>
            <a:xfrm>
              <a:off x="10707547" y="4117763"/>
              <a:ext cx="1244276" cy="3664935"/>
            </a:xfrm>
            <a:custGeom>
              <a:rect b="b" l="l" r="r" t="t"/>
              <a:pathLst>
                <a:path extrusionOk="0" h="3824" w="1302">
                  <a:moveTo>
                    <a:pt x="1048" y="3823"/>
                  </a:moveTo>
                  <a:lnTo>
                    <a:pt x="1048" y="3823"/>
                  </a:lnTo>
                  <a:cubicBezTo>
                    <a:pt x="1168" y="3823"/>
                    <a:pt x="1301" y="3730"/>
                    <a:pt x="1301" y="3570"/>
                  </a:cubicBezTo>
                  <a:cubicBezTo>
                    <a:pt x="1301" y="633"/>
                    <a:pt x="1301" y="633"/>
                    <a:pt x="1301" y="633"/>
                  </a:cubicBezTo>
                  <a:cubicBezTo>
                    <a:pt x="1301" y="540"/>
                    <a:pt x="1243" y="451"/>
                    <a:pt x="1159" y="407"/>
                  </a:cubicBezTo>
                  <a:cubicBezTo>
                    <a:pt x="358" y="22"/>
                    <a:pt x="358" y="22"/>
                    <a:pt x="358" y="22"/>
                  </a:cubicBezTo>
                  <a:cubicBezTo>
                    <a:pt x="327" y="4"/>
                    <a:pt x="287" y="0"/>
                    <a:pt x="252" y="0"/>
                  </a:cubicBezTo>
                  <a:cubicBezTo>
                    <a:pt x="128" y="0"/>
                    <a:pt x="0" y="92"/>
                    <a:pt x="0" y="248"/>
                  </a:cubicBezTo>
                  <a:cubicBezTo>
                    <a:pt x="0" y="3185"/>
                    <a:pt x="0" y="3185"/>
                    <a:pt x="0" y="3185"/>
                  </a:cubicBezTo>
                  <a:cubicBezTo>
                    <a:pt x="0" y="3283"/>
                    <a:pt x="53" y="3371"/>
                    <a:pt x="142" y="3416"/>
                  </a:cubicBezTo>
                  <a:cubicBezTo>
                    <a:pt x="938" y="3801"/>
                    <a:pt x="938" y="3801"/>
                    <a:pt x="938" y="3801"/>
                  </a:cubicBezTo>
                  <a:cubicBezTo>
                    <a:pt x="973" y="3814"/>
                    <a:pt x="1013" y="3823"/>
                    <a:pt x="1048" y="3823"/>
                  </a:cubicBezTo>
                </a:path>
              </a:pathLst>
            </a:custGeom>
            <a:solidFill>
              <a:srgbClr val="17959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0" name="Google Shape;320;p4"/>
            <p:cNvSpPr/>
            <p:nvPr/>
          </p:nvSpPr>
          <p:spPr>
            <a:xfrm>
              <a:off x="10474774" y="3999266"/>
              <a:ext cx="1472816" cy="4079673"/>
            </a:xfrm>
            <a:custGeom>
              <a:rect b="b" l="l" r="r" t="t"/>
              <a:pathLst>
                <a:path extrusionOk="0" h="4254" w="1540">
                  <a:moveTo>
                    <a:pt x="194" y="0"/>
                  </a:moveTo>
                  <a:lnTo>
                    <a:pt x="194" y="0"/>
                  </a:lnTo>
                  <a:cubicBezTo>
                    <a:pt x="137" y="67"/>
                    <a:pt x="101" y="155"/>
                    <a:pt x="101" y="257"/>
                  </a:cubicBezTo>
                  <a:cubicBezTo>
                    <a:pt x="101" y="3319"/>
                    <a:pt x="101" y="3319"/>
                    <a:pt x="101" y="3319"/>
                  </a:cubicBezTo>
                  <a:cubicBezTo>
                    <a:pt x="101" y="3474"/>
                    <a:pt x="190" y="3616"/>
                    <a:pt x="327" y="3682"/>
                  </a:cubicBezTo>
                  <a:cubicBezTo>
                    <a:pt x="1154" y="4080"/>
                    <a:pt x="1154" y="4080"/>
                    <a:pt x="1154" y="4080"/>
                  </a:cubicBezTo>
                  <a:cubicBezTo>
                    <a:pt x="1287" y="4146"/>
                    <a:pt x="1428" y="4129"/>
                    <a:pt x="1539" y="4062"/>
                  </a:cubicBezTo>
                  <a:cubicBezTo>
                    <a:pt x="1428" y="4195"/>
                    <a:pt x="1234" y="4253"/>
                    <a:pt x="1057" y="4169"/>
                  </a:cubicBezTo>
                  <a:cubicBezTo>
                    <a:pt x="229" y="3766"/>
                    <a:pt x="229" y="3766"/>
                    <a:pt x="229" y="3766"/>
                  </a:cubicBezTo>
                  <a:cubicBezTo>
                    <a:pt x="88" y="3699"/>
                    <a:pt x="0" y="3558"/>
                    <a:pt x="0" y="3403"/>
                  </a:cubicBezTo>
                  <a:cubicBezTo>
                    <a:pt x="0" y="341"/>
                    <a:pt x="0" y="341"/>
                    <a:pt x="0" y="341"/>
                  </a:cubicBezTo>
                  <a:cubicBezTo>
                    <a:pt x="0" y="191"/>
                    <a:pt x="83" y="67"/>
                    <a:pt x="194" y="0"/>
                  </a:cubicBez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1" name="Google Shape;321;p4"/>
            <p:cNvSpPr/>
            <p:nvPr/>
          </p:nvSpPr>
          <p:spPr>
            <a:xfrm>
              <a:off x="10948784" y="4342061"/>
              <a:ext cx="59251" cy="1011454"/>
            </a:xfrm>
            <a:custGeom>
              <a:rect b="b" l="l" r="r" t="t"/>
              <a:pathLst>
                <a:path extrusionOk="0" h="1059" w="67">
                  <a:moveTo>
                    <a:pt x="66" y="1058"/>
                  </a:moveTo>
                  <a:lnTo>
                    <a:pt x="66" y="36"/>
                  </a:lnTo>
                  <a:lnTo>
                    <a:pt x="0" y="0"/>
                  </a:lnTo>
                  <a:lnTo>
                    <a:pt x="0" y="1022"/>
                  </a:lnTo>
                  <a:lnTo>
                    <a:pt x="66" y="1058"/>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2" name="Google Shape;322;p4"/>
            <p:cNvSpPr/>
            <p:nvPr/>
          </p:nvSpPr>
          <p:spPr>
            <a:xfrm>
              <a:off x="11092680" y="4418237"/>
              <a:ext cx="55019" cy="1011454"/>
            </a:xfrm>
            <a:custGeom>
              <a:rect b="b" l="l" r="r" t="t"/>
              <a:pathLst>
                <a:path extrusionOk="0" h="1059" w="63">
                  <a:moveTo>
                    <a:pt x="62" y="1058"/>
                  </a:moveTo>
                  <a:lnTo>
                    <a:pt x="62" y="35"/>
                  </a:lnTo>
                  <a:lnTo>
                    <a:pt x="0" y="0"/>
                  </a:lnTo>
                  <a:lnTo>
                    <a:pt x="0" y="1022"/>
                  </a:lnTo>
                  <a:lnTo>
                    <a:pt x="62" y="1058"/>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3" name="Google Shape;323;p4"/>
            <p:cNvSpPr/>
            <p:nvPr/>
          </p:nvSpPr>
          <p:spPr>
            <a:xfrm>
              <a:off x="11236575" y="4494414"/>
              <a:ext cx="55019" cy="1011454"/>
            </a:xfrm>
            <a:custGeom>
              <a:rect b="b" l="l" r="r" t="t"/>
              <a:pathLst>
                <a:path extrusionOk="0" h="1058" w="62">
                  <a:moveTo>
                    <a:pt x="61" y="1057"/>
                  </a:moveTo>
                  <a:lnTo>
                    <a:pt x="61" y="35"/>
                  </a:lnTo>
                  <a:lnTo>
                    <a:pt x="0" y="0"/>
                  </a:lnTo>
                  <a:lnTo>
                    <a:pt x="0" y="1022"/>
                  </a:lnTo>
                  <a:lnTo>
                    <a:pt x="61" y="1057"/>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4" name="Google Shape;324;p4"/>
            <p:cNvSpPr/>
            <p:nvPr/>
          </p:nvSpPr>
          <p:spPr>
            <a:xfrm>
              <a:off x="11372007" y="4570590"/>
              <a:ext cx="59251" cy="1011454"/>
            </a:xfrm>
            <a:custGeom>
              <a:rect b="b" l="l" r="r" t="t"/>
              <a:pathLst>
                <a:path extrusionOk="0" h="1059" w="68">
                  <a:moveTo>
                    <a:pt x="67" y="1058"/>
                  </a:moveTo>
                  <a:lnTo>
                    <a:pt x="67" y="36"/>
                  </a:lnTo>
                  <a:lnTo>
                    <a:pt x="0" y="0"/>
                  </a:lnTo>
                  <a:lnTo>
                    <a:pt x="0" y="1022"/>
                  </a:lnTo>
                  <a:lnTo>
                    <a:pt x="67" y="1058"/>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5" name="Google Shape;325;p4"/>
            <p:cNvSpPr/>
            <p:nvPr/>
          </p:nvSpPr>
          <p:spPr>
            <a:xfrm>
              <a:off x="11520135" y="4646767"/>
              <a:ext cx="55019" cy="1011454"/>
            </a:xfrm>
            <a:custGeom>
              <a:rect b="b" l="l" r="r" t="t"/>
              <a:pathLst>
                <a:path extrusionOk="0" h="1058" w="63">
                  <a:moveTo>
                    <a:pt x="62" y="1057"/>
                  </a:moveTo>
                  <a:lnTo>
                    <a:pt x="62" y="35"/>
                  </a:lnTo>
                  <a:lnTo>
                    <a:pt x="0" y="0"/>
                  </a:lnTo>
                  <a:lnTo>
                    <a:pt x="0" y="1022"/>
                  </a:lnTo>
                  <a:lnTo>
                    <a:pt x="62" y="1057"/>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6" name="Google Shape;326;p4"/>
            <p:cNvSpPr/>
            <p:nvPr/>
          </p:nvSpPr>
          <p:spPr>
            <a:xfrm>
              <a:off x="11659798" y="4722943"/>
              <a:ext cx="55019" cy="770229"/>
            </a:xfrm>
            <a:custGeom>
              <a:rect b="b" l="l" r="r" t="t"/>
              <a:pathLst>
                <a:path extrusionOk="0" h="806" w="63">
                  <a:moveTo>
                    <a:pt x="62" y="805"/>
                  </a:moveTo>
                  <a:lnTo>
                    <a:pt x="62" y="35"/>
                  </a:lnTo>
                  <a:lnTo>
                    <a:pt x="0" y="0"/>
                  </a:lnTo>
                  <a:lnTo>
                    <a:pt x="0" y="774"/>
                  </a:lnTo>
                  <a:lnTo>
                    <a:pt x="62" y="805"/>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7" name="Google Shape;327;p4"/>
            <p:cNvSpPr/>
            <p:nvPr/>
          </p:nvSpPr>
          <p:spPr>
            <a:xfrm>
              <a:off x="10948784" y="5785182"/>
              <a:ext cx="59251" cy="1007222"/>
            </a:xfrm>
            <a:custGeom>
              <a:rect b="b" l="l" r="r" t="t"/>
              <a:pathLst>
                <a:path extrusionOk="0" h="1054" w="67">
                  <a:moveTo>
                    <a:pt x="66" y="1053"/>
                  </a:moveTo>
                  <a:lnTo>
                    <a:pt x="66" y="35"/>
                  </a:lnTo>
                  <a:lnTo>
                    <a:pt x="0" y="0"/>
                  </a:lnTo>
                  <a:lnTo>
                    <a:pt x="0" y="1022"/>
                  </a:lnTo>
                  <a:lnTo>
                    <a:pt x="66" y="1053"/>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8" name="Google Shape;328;p4"/>
            <p:cNvSpPr/>
            <p:nvPr/>
          </p:nvSpPr>
          <p:spPr>
            <a:xfrm>
              <a:off x="11092680" y="5861358"/>
              <a:ext cx="55019" cy="1007222"/>
            </a:xfrm>
            <a:custGeom>
              <a:rect b="b" l="l" r="r" t="t"/>
              <a:pathLst>
                <a:path extrusionOk="0" h="1055" w="63">
                  <a:moveTo>
                    <a:pt x="62" y="1054"/>
                  </a:moveTo>
                  <a:lnTo>
                    <a:pt x="62" y="36"/>
                  </a:lnTo>
                  <a:lnTo>
                    <a:pt x="0" y="0"/>
                  </a:lnTo>
                  <a:lnTo>
                    <a:pt x="0" y="1022"/>
                  </a:lnTo>
                  <a:lnTo>
                    <a:pt x="62" y="1054"/>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9" name="Google Shape;329;p4"/>
            <p:cNvSpPr/>
            <p:nvPr/>
          </p:nvSpPr>
          <p:spPr>
            <a:xfrm>
              <a:off x="11236575" y="5937535"/>
              <a:ext cx="55019" cy="1007222"/>
            </a:xfrm>
            <a:custGeom>
              <a:rect b="b" l="l" r="r" t="t"/>
              <a:pathLst>
                <a:path extrusionOk="0" h="1054" w="62">
                  <a:moveTo>
                    <a:pt x="61" y="1053"/>
                  </a:moveTo>
                  <a:lnTo>
                    <a:pt x="61" y="36"/>
                  </a:lnTo>
                  <a:lnTo>
                    <a:pt x="0" y="0"/>
                  </a:lnTo>
                  <a:lnTo>
                    <a:pt x="0" y="1022"/>
                  </a:lnTo>
                  <a:lnTo>
                    <a:pt x="61" y="1053"/>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0" name="Google Shape;330;p4"/>
            <p:cNvSpPr/>
            <p:nvPr/>
          </p:nvSpPr>
          <p:spPr>
            <a:xfrm>
              <a:off x="11372007" y="6013711"/>
              <a:ext cx="59251" cy="1007222"/>
            </a:xfrm>
            <a:custGeom>
              <a:rect b="b" l="l" r="r" t="t"/>
              <a:pathLst>
                <a:path extrusionOk="0" h="1054" w="68">
                  <a:moveTo>
                    <a:pt x="67" y="1053"/>
                  </a:moveTo>
                  <a:lnTo>
                    <a:pt x="67" y="35"/>
                  </a:lnTo>
                  <a:lnTo>
                    <a:pt x="0" y="0"/>
                  </a:lnTo>
                  <a:lnTo>
                    <a:pt x="0" y="1022"/>
                  </a:lnTo>
                  <a:lnTo>
                    <a:pt x="67" y="1053"/>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1" name="Google Shape;331;p4"/>
            <p:cNvSpPr/>
            <p:nvPr/>
          </p:nvSpPr>
          <p:spPr>
            <a:xfrm>
              <a:off x="11520135" y="6089887"/>
              <a:ext cx="55019" cy="1007222"/>
            </a:xfrm>
            <a:custGeom>
              <a:rect b="b" l="l" r="r" t="t"/>
              <a:pathLst>
                <a:path extrusionOk="0" h="1055" w="63">
                  <a:moveTo>
                    <a:pt x="62" y="1054"/>
                  </a:moveTo>
                  <a:lnTo>
                    <a:pt x="62" y="36"/>
                  </a:lnTo>
                  <a:lnTo>
                    <a:pt x="0" y="0"/>
                  </a:lnTo>
                  <a:lnTo>
                    <a:pt x="0" y="1023"/>
                  </a:lnTo>
                  <a:lnTo>
                    <a:pt x="62" y="1054"/>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2" name="Google Shape;332;p4"/>
            <p:cNvSpPr/>
            <p:nvPr/>
          </p:nvSpPr>
          <p:spPr>
            <a:xfrm>
              <a:off x="11659798" y="6166064"/>
              <a:ext cx="55019" cy="770229"/>
            </a:xfrm>
            <a:custGeom>
              <a:rect b="b" l="l" r="r" t="t"/>
              <a:pathLst>
                <a:path extrusionOk="0" h="806" w="63">
                  <a:moveTo>
                    <a:pt x="62" y="805"/>
                  </a:moveTo>
                  <a:lnTo>
                    <a:pt x="62" y="35"/>
                  </a:lnTo>
                  <a:lnTo>
                    <a:pt x="0" y="0"/>
                  </a:lnTo>
                  <a:lnTo>
                    <a:pt x="0" y="770"/>
                  </a:lnTo>
                  <a:lnTo>
                    <a:pt x="62" y="805"/>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3" name="Google Shape;333;p4"/>
            <p:cNvSpPr/>
            <p:nvPr/>
          </p:nvSpPr>
          <p:spPr>
            <a:xfrm>
              <a:off x="10161589" y="9555917"/>
              <a:ext cx="4448074" cy="347026"/>
            </a:xfrm>
            <a:custGeom>
              <a:rect b="b" l="l" r="r" t="t"/>
              <a:pathLst>
                <a:path extrusionOk="0" h="368" w="4638">
                  <a:moveTo>
                    <a:pt x="0" y="0"/>
                  </a:moveTo>
                  <a:lnTo>
                    <a:pt x="4637" y="0"/>
                  </a:lnTo>
                  <a:lnTo>
                    <a:pt x="4637" y="367"/>
                  </a:lnTo>
                  <a:lnTo>
                    <a:pt x="0" y="367"/>
                  </a:lnTo>
                  <a:lnTo>
                    <a:pt x="0" y="0"/>
                  </a:lnTo>
                </a:path>
              </a:pathLst>
            </a:custGeom>
            <a:solidFill>
              <a:srgbClr val="6039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4" name="Google Shape;334;p4"/>
            <p:cNvSpPr/>
            <p:nvPr/>
          </p:nvSpPr>
          <p:spPr>
            <a:xfrm>
              <a:off x="14186441" y="9555917"/>
              <a:ext cx="418991" cy="3355997"/>
            </a:xfrm>
            <a:custGeom>
              <a:rect b="b" l="l" r="r" t="t"/>
              <a:pathLst>
                <a:path extrusionOk="0" h="3501" w="443">
                  <a:moveTo>
                    <a:pt x="0" y="0"/>
                  </a:moveTo>
                  <a:lnTo>
                    <a:pt x="442" y="0"/>
                  </a:lnTo>
                  <a:lnTo>
                    <a:pt x="442" y="3500"/>
                  </a:lnTo>
                  <a:lnTo>
                    <a:pt x="0" y="3500"/>
                  </a:lnTo>
                  <a:lnTo>
                    <a:pt x="0" y="0"/>
                  </a:lnTo>
                </a:path>
              </a:pathLst>
            </a:custGeom>
            <a:solidFill>
              <a:srgbClr val="6039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5" name="Google Shape;335;p4"/>
            <p:cNvSpPr/>
            <p:nvPr/>
          </p:nvSpPr>
          <p:spPr>
            <a:xfrm>
              <a:off x="10161589" y="9555917"/>
              <a:ext cx="418991" cy="3355997"/>
            </a:xfrm>
            <a:custGeom>
              <a:rect b="b" l="l" r="r" t="t"/>
              <a:pathLst>
                <a:path extrusionOk="0" h="3501" w="443">
                  <a:moveTo>
                    <a:pt x="0" y="0"/>
                  </a:moveTo>
                  <a:lnTo>
                    <a:pt x="442" y="0"/>
                  </a:lnTo>
                  <a:lnTo>
                    <a:pt x="442" y="3500"/>
                  </a:lnTo>
                  <a:lnTo>
                    <a:pt x="0" y="3500"/>
                  </a:lnTo>
                  <a:lnTo>
                    <a:pt x="0" y="0"/>
                  </a:lnTo>
                </a:path>
              </a:pathLst>
            </a:custGeom>
            <a:solidFill>
              <a:srgbClr val="6039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6" name="Google Shape;336;p4"/>
            <p:cNvSpPr/>
            <p:nvPr/>
          </p:nvSpPr>
          <p:spPr>
            <a:xfrm>
              <a:off x="16835816" y="9670182"/>
              <a:ext cx="1185024" cy="503611"/>
            </a:xfrm>
            <a:custGeom>
              <a:rect b="b" l="l" r="r" t="t"/>
              <a:pathLst>
                <a:path extrusionOk="0" h="527" w="1240">
                  <a:moveTo>
                    <a:pt x="0" y="57"/>
                  </a:moveTo>
                  <a:lnTo>
                    <a:pt x="67" y="0"/>
                  </a:lnTo>
                  <a:lnTo>
                    <a:pt x="425" y="398"/>
                  </a:lnTo>
                  <a:lnTo>
                    <a:pt x="810" y="398"/>
                  </a:lnTo>
                  <a:lnTo>
                    <a:pt x="810" y="344"/>
                  </a:lnTo>
                  <a:lnTo>
                    <a:pt x="1239" y="344"/>
                  </a:lnTo>
                  <a:lnTo>
                    <a:pt x="1239" y="526"/>
                  </a:lnTo>
                  <a:lnTo>
                    <a:pt x="810" y="526"/>
                  </a:lnTo>
                  <a:lnTo>
                    <a:pt x="810" y="486"/>
                  </a:lnTo>
                  <a:lnTo>
                    <a:pt x="390" y="486"/>
                  </a:lnTo>
                  <a:lnTo>
                    <a:pt x="0" y="57"/>
                  </a:lnTo>
                </a:path>
              </a:pathLst>
            </a:custGeom>
            <a:solidFill>
              <a:srgbClr val="5A5B5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7" name="Google Shape;337;p4"/>
            <p:cNvSpPr/>
            <p:nvPr/>
          </p:nvSpPr>
          <p:spPr>
            <a:xfrm>
              <a:off x="13661644" y="11274120"/>
              <a:ext cx="135431" cy="50784"/>
            </a:xfrm>
            <a:custGeom>
              <a:rect b="b" l="l" r="r" t="t"/>
              <a:pathLst>
                <a:path extrusionOk="0" h="59" w="147">
                  <a:moveTo>
                    <a:pt x="146" y="0"/>
                  </a:moveTo>
                  <a:lnTo>
                    <a:pt x="0" y="58"/>
                  </a:lnTo>
                  <a:lnTo>
                    <a:pt x="0" y="58"/>
                  </a:lnTo>
                  <a:lnTo>
                    <a:pt x="146" y="0"/>
                  </a:lnTo>
                </a:path>
              </a:pathLst>
            </a:custGeom>
            <a:solidFill>
              <a:srgbClr val="2D2D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8" name="Google Shape;338;p4"/>
            <p:cNvSpPr/>
            <p:nvPr/>
          </p:nvSpPr>
          <p:spPr>
            <a:xfrm>
              <a:off x="13661644" y="11274120"/>
              <a:ext cx="135431" cy="50784"/>
            </a:xfrm>
            <a:custGeom>
              <a:rect b="b" l="l" r="r" t="t"/>
              <a:pathLst>
                <a:path extrusionOk="0" h="59" w="147">
                  <a:moveTo>
                    <a:pt x="146" y="0"/>
                  </a:moveTo>
                  <a:lnTo>
                    <a:pt x="0" y="58"/>
                  </a:lnTo>
                  <a:lnTo>
                    <a:pt x="0" y="58"/>
                  </a:lnTo>
                  <a:lnTo>
                    <a:pt x="146" y="0"/>
                  </a:lnTo>
                </a:path>
              </a:pathLst>
            </a:custGeom>
            <a:solidFill>
              <a:srgbClr val="2D2D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9" name="Google Shape;339;p4"/>
            <p:cNvSpPr/>
            <p:nvPr/>
          </p:nvSpPr>
          <p:spPr>
            <a:xfrm>
              <a:off x="13661644" y="11197943"/>
              <a:ext cx="431687" cy="431667"/>
            </a:xfrm>
            <a:custGeom>
              <a:rect b="b" l="l" r="r" t="t"/>
              <a:pathLst>
                <a:path extrusionOk="0" h="452" w="452">
                  <a:moveTo>
                    <a:pt x="363" y="0"/>
                  </a:moveTo>
                  <a:lnTo>
                    <a:pt x="146" y="80"/>
                  </a:lnTo>
                  <a:lnTo>
                    <a:pt x="0" y="138"/>
                  </a:lnTo>
                  <a:lnTo>
                    <a:pt x="18" y="451"/>
                  </a:lnTo>
                  <a:lnTo>
                    <a:pt x="451" y="451"/>
                  </a:lnTo>
                  <a:lnTo>
                    <a:pt x="363" y="0"/>
                  </a:lnTo>
                </a:path>
              </a:pathLst>
            </a:custGeom>
            <a:solidFill>
              <a:srgbClr val="04040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0" name="Google Shape;340;p4"/>
            <p:cNvSpPr/>
            <p:nvPr/>
          </p:nvSpPr>
          <p:spPr>
            <a:xfrm>
              <a:off x="13661644" y="11197943"/>
              <a:ext cx="431687" cy="431667"/>
            </a:xfrm>
            <a:custGeom>
              <a:rect b="b" l="l" r="r" t="t"/>
              <a:pathLst>
                <a:path extrusionOk="0" h="452" w="452">
                  <a:moveTo>
                    <a:pt x="363" y="0"/>
                  </a:moveTo>
                  <a:lnTo>
                    <a:pt x="146" y="80"/>
                  </a:lnTo>
                  <a:lnTo>
                    <a:pt x="0" y="138"/>
                  </a:lnTo>
                  <a:lnTo>
                    <a:pt x="18" y="451"/>
                  </a:lnTo>
                  <a:lnTo>
                    <a:pt x="451" y="451"/>
                  </a:lnTo>
                  <a:lnTo>
                    <a:pt x="363" y="0"/>
                  </a:lnTo>
                </a:path>
              </a:pathLst>
            </a:custGeom>
            <a:solidFill>
              <a:srgbClr val="04040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1" name="Google Shape;341;p4"/>
            <p:cNvSpPr/>
            <p:nvPr/>
          </p:nvSpPr>
          <p:spPr>
            <a:xfrm>
              <a:off x="13280744" y="5819038"/>
              <a:ext cx="1019967" cy="304706"/>
            </a:xfrm>
            <a:custGeom>
              <a:rect b="b" l="l" r="r" t="t"/>
              <a:pathLst>
                <a:path extrusionOk="0" h="324" w="1067">
                  <a:moveTo>
                    <a:pt x="721" y="0"/>
                  </a:moveTo>
                  <a:lnTo>
                    <a:pt x="0" y="58"/>
                  </a:lnTo>
                  <a:lnTo>
                    <a:pt x="243" y="319"/>
                  </a:lnTo>
                  <a:lnTo>
                    <a:pt x="522" y="323"/>
                  </a:lnTo>
                  <a:lnTo>
                    <a:pt x="974" y="212"/>
                  </a:lnTo>
                  <a:lnTo>
                    <a:pt x="1066" y="44"/>
                  </a:lnTo>
                  <a:lnTo>
                    <a:pt x="721" y="0"/>
                  </a:lnTo>
                </a:path>
              </a:pathLst>
            </a:custGeom>
            <a:solidFill>
              <a:srgbClr val="8A6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2" name="Google Shape;342;p4"/>
            <p:cNvSpPr/>
            <p:nvPr/>
          </p:nvSpPr>
          <p:spPr>
            <a:xfrm>
              <a:off x="13280744" y="5819038"/>
              <a:ext cx="1019967" cy="304706"/>
            </a:xfrm>
            <a:custGeom>
              <a:rect b="b" l="l" r="r" t="t"/>
              <a:pathLst>
                <a:path extrusionOk="0" h="324" w="1067">
                  <a:moveTo>
                    <a:pt x="721" y="0"/>
                  </a:moveTo>
                  <a:lnTo>
                    <a:pt x="0" y="58"/>
                  </a:lnTo>
                  <a:lnTo>
                    <a:pt x="243" y="319"/>
                  </a:lnTo>
                  <a:lnTo>
                    <a:pt x="522" y="323"/>
                  </a:lnTo>
                  <a:lnTo>
                    <a:pt x="974" y="212"/>
                  </a:lnTo>
                  <a:lnTo>
                    <a:pt x="1066" y="44"/>
                  </a:lnTo>
                  <a:lnTo>
                    <a:pt x="721" y="0"/>
                  </a:lnTo>
                </a:path>
              </a:pathLst>
            </a:custGeom>
            <a:solidFill>
              <a:srgbClr val="8A6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3" name="Google Shape;343;p4"/>
            <p:cNvSpPr/>
            <p:nvPr/>
          </p:nvSpPr>
          <p:spPr>
            <a:xfrm>
              <a:off x="13234188" y="6652747"/>
              <a:ext cx="914162" cy="376650"/>
            </a:xfrm>
            <a:custGeom>
              <a:rect b="b" l="l" r="r" t="t"/>
              <a:pathLst>
                <a:path extrusionOk="0" h="395" w="956">
                  <a:moveTo>
                    <a:pt x="548" y="0"/>
                  </a:moveTo>
                  <a:lnTo>
                    <a:pt x="181" y="40"/>
                  </a:lnTo>
                  <a:lnTo>
                    <a:pt x="0" y="18"/>
                  </a:lnTo>
                  <a:lnTo>
                    <a:pt x="0" y="129"/>
                  </a:lnTo>
                  <a:lnTo>
                    <a:pt x="4" y="129"/>
                  </a:lnTo>
                  <a:lnTo>
                    <a:pt x="96" y="151"/>
                  </a:lnTo>
                  <a:lnTo>
                    <a:pt x="154" y="341"/>
                  </a:lnTo>
                  <a:lnTo>
                    <a:pt x="720" y="394"/>
                  </a:lnTo>
                  <a:lnTo>
                    <a:pt x="920" y="363"/>
                  </a:lnTo>
                  <a:lnTo>
                    <a:pt x="955" y="94"/>
                  </a:lnTo>
                  <a:lnTo>
                    <a:pt x="548" y="0"/>
                  </a:lnTo>
                </a:path>
              </a:pathLst>
            </a:custGeom>
            <a:solidFill>
              <a:srgbClr val="8A6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4" name="Google Shape;344;p4"/>
            <p:cNvSpPr/>
            <p:nvPr/>
          </p:nvSpPr>
          <p:spPr>
            <a:xfrm>
              <a:off x="13234188" y="6652747"/>
              <a:ext cx="914162" cy="376650"/>
            </a:xfrm>
            <a:custGeom>
              <a:rect b="b" l="l" r="r" t="t"/>
              <a:pathLst>
                <a:path extrusionOk="0" h="395" w="956">
                  <a:moveTo>
                    <a:pt x="548" y="0"/>
                  </a:moveTo>
                  <a:lnTo>
                    <a:pt x="181" y="40"/>
                  </a:lnTo>
                  <a:lnTo>
                    <a:pt x="0" y="18"/>
                  </a:lnTo>
                  <a:lnTo>
                    <a:pt x="0" y="129"/>
                  </a:lnTo>
                  <a:lnTo>
                    <a:pt x="4" y="129"/>
                  </a:lnTo>
                  <a:lnTo>
                    <a:pt x="96" y="151"/>
                  </a:lnTo>
                  <a:lnTo>
                    <a:pt x="154" y="341"/>
                  </a:lnTo>
                  <a:lnTo>
                    <a:pt x="720" y="394"/>
                  </a:lnTo>
                  <a:lnTo>
                    <a:pt x="920" y="363"/>
                  </a:lnTo>
                  <a:lnTo>
                    <a:pt x="955" y="94"/>
                  </a:lnTo>
                  <a:lnTo>
                    <a:pt x="548" y="0"/>
                  </a:lnTo>
                </a:path>
              </a:pathLst>
            </a:custGeom>
            <a:solidFill>
              <a:srgbClr val="8A6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5" name="Google Shape;345;p4"/>
            <p:cNvSpPr/>
            <p:nvPr/>
          </p:nvSpPr>
          <p:spPr>
            <a:xfrm>
              <a:off x="12984486" y="6652747"/>
              <a:ext cx="249702" cy="118497"/>
            </a:xfrm>
            <a:custGeom>
              <a:rect b="b" l="l" r="r" t="t"/>
              <a:pathLst>
                <a:path extrusionOk="0" h="130" w="263">
                  <a:moveTo>
                    <a:pt x="146" y="0"/>
                  </a:moveTo>
                  <a:lnTo>
                    <a:pt x="146" y="36"/>
                  </a:lnTo>
                  <a:lnTo>
                    <a:pt x="36" y="36"/>
                  </a:lnTo>
                  <a:lnTo>
                    <a:pt x="36" y="5"/>
                  </a:lnTo>
                  <a:lnTo>
                    <a:pt x="0" y="85"/>
                  </a:lnTo>
                  <a:lnTo>
                    <a:pt x="262" y="129"/>
                  </a:lnTo>
                  <a:lnTo>
                    <a:pt x="262" y="18"/>
                  </a:lnTo>
                  <a:lnTo>
                    <a:pt x="146" y="0"/>
                  </a:lnTo>
                </a:path>
              </a:pathLst>
            </a:custGeom>
            <a:solidFill>
              <a:srgbClr val="A4A6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6" name="Google Shape;346;p4"/>
            <p:cNvSpPr/>
            <p:nvPr/>
          </p:nvSpPr>
          <p:spPr>
            <a:xfrm>
              <a:off x="12984486" y="6652747"/>
              <a:ext cx="249702" cy="118497"/>
            </a:xfrm>
            <a:custGeom>
              <a:rect b="b" l="l" r="r" t="t"/>
              <a:pathLst>
                <a:path extrusionOk="0" h="130" w="263">
                  <a:moveTo>
                    <a:pt x="146" y="0"/>
                  </a:moveTo>
                  <a:lnTo>
                    <a:pt x="146" y="36"/>
                  </a:lnTo>
                  <a:lnTo>
                    <a:pt x="36" y="36"/>
                  </a:lnTo>
                  <a:lnTo>
                    <a:pt x="36" y="5"/>
                  </a:lnTo>
                  <a:lnTo>
                    <a:pt x="0" y="85"/>
                  </a:lnTo>
                  <a:lnTo>
                    <a:pt x="262" y="129"/>
                  </a:lnTo>
                  <a:lnTo>
                    <a:pt x="262" y="18"/>
                  </a:lnTo>
                  <a:lnTo>
                    <a:pt x="146" y="0"/>
                  </a:lnTo>
                </a:path>
              </a:pathLst>
            </a:custGeom>
            <a:solidFill>
              <a:srgbClr val="A4A6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7" name="Google Shape;347;p4"/>
            <p:cNvSpPr/>
            <p:nvPr/>
          </p:nvSpPr>
          <p:spPr>
            <a:xfrm>
              <a:off x="13018344" y="6640051"/>
              <a:ext cx="101574" cy="42320"/>
            </a:xfrm>
            <a:custGeom>
              <a:rect b="b" l="l" r="r" t="t"/>
              <a:pathLst>
                <a:path extrusionOk="0" h="50" w="111">
                  <a:moveTo>
                    <a:pt x="9" y="0"/>
                  </a:moveTo>
                  <a:lnTo>
                    <a:pt x="0" y="18"/>
                  </a:lnTo>
                  <a:lnTo>
                    <a:pt x="0" y="49"/>
                  </a:lnTo>
                  <a:lnTo>
                    <a:pt x="110" y="49"/>
                  </a:lnTo>
                  <a:lnTo>
                    <a:pt x="110" y="13"/>
                  </a:lnTo>
                  <a:lnTo>
                    <a:pt x="9" y="0"/>
                  </a:lnTo>
                </a:path>
              </a:pathLst>
            </a:custGeom>
            <a:solidFill>
              <a:srgbClr val="85878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8" name="Google Shape;348;p4"/>
            <p:cNvSpPr/>
            <p:nvPr/>
          </p:nvSpPr>
          <p:spPr>
            <a:xfrm>
              <a:off x="13018344" y="6640051"/>
              <a:ext cx="101574" cy="42320"/>
            </a:xfrm>
            <a:custGeom>
              <a:rect b="b" l="l" r="r" t="t"/>
              <a:pathLst>
                <a:path extrusionOk="0" h="50" w="111">
                  <a:moveTo>
                    <a:pt x="9" y="0"/>
                  </a:moveTo>
                  <a:lnTo>
                    <a:pt x="0" y="18"/>
                  </a:lnTo>
                  <a:lnTo>
                    <a:pt x="0" y="49"/>
                  </a:lnTo>
                  <a:lnTo>
                    <a:pt x="110" y="49"/>
                  </a:lnTo>
                  <a:lnTo>
                    <a:pt x="110" y="13"/>
                  </a:lnTo>
                  <a:lnTo>
                    <a:pt x="9" y="0"/>
                  </a:lnTo>
                </a:path>
              </a:pathLst>
            </a:custGeom>
            <a:solidFill>
              <a:srgbClr val="85878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9" name="Google Shape;349;p4"/>
            <p:cNvSpPr/>
            <p:nvPr/>
          </p:nvSpPr>
          <p:spPr>
            <a:xfrm>
              <a:off x="12921003" y="6470770"/>
              <a:ext cx="1248508" cy="537467"/>
            </a:xfrm>
            <a:custGeom>
              <a:rect b="b" l="l" r="r" t="t"/>
              <a:pathLst>
                <a:path extrusionOk="0" h="563" w="1306">
                  <a:moveTo>
                    <a:pt x="115" y="271"/>
                  </a:moveTo>
                  <a:lnTo>
                    <a:pt x="115" y="271"/>
                  </a:lnTo>
                  <a:cubicBezTo>
                    <a:pt x="234" y="235"/>
                    <a:pt x="314" y="182"/>
                    <a:pt x="314" y="182"/>
                  </a:cubicBezTo>
                  <a:cubicBezTo>
                    <a:pt x="478" y="266"/>
                    <a:pt x="478" y="266"/>
                    <a:pt x="478" y="266"/>
                  </a:cubicBezTo>
                  <a:cubicBezTo>
                    <a:pt x="504" y="421"/>
                    <a:pt x="504" y="421"/>
                    <a:pt x="504" y="421"/>
                  </a:cubicBezTo>
                  <a:cubicBezTo>
                    <a:pt x="469" y="470"/>
                    <a:pt x="469" y="470"/>
                    <a:pt x="469" y="470"/>
                  </a:cubicBezTo>
                  <a:cubicBezTo>
                    <a:pt x="482" y="527"/>
                    <a:pt x="482" y="527"/>
                    <a:pt x="482" y="527"/>
                  </a:cubicBezTo>
                  <a:cubicBezTo>
                    <a:pt x="1013" y="562"/>
                    <a:pt x="1013" y="562"/>
                    <a:pt x="1013" y="562"/>
                  </a:cubicBezTo>
                  <a:cubicBezTo>
                    <a:pt x="1305" y="412"/>
                    <a:pt x="1305" y="412"/>
                    <a:pt x="1305" y="412"/>
                  </a:cubicBezTo>
                  <a:cubicBezTo>
                    <a:pt x="1261" y="195"/>
                    <a:pt x="1261" y="195"/>
                    <a:pt x="1261" y="195"/>
                  </a:cubicBezTo>
                  <a:cubicBezTo>
                    <a:pt x="1013" y="133"/>
                    <a:pt x="1013" y="133"/>
                    <a:pt x="1013" y="133"/>
                  </a:cubicBezTo>
                  <a:cubicBezTo>
                    <a:pt x="934" y="142"/>
                    <a:pt x="934" y="142"/>
                    <a:pt x="934" y="142"/>
                  </a:cubicBezTo>
                  <a:cubicBezTo>
                    <a:pt x="712" y="0"/>
                    <a:pt x="712" y="0"/>
                    <a:pt x="712" y="0"/>
                  </a:cubicBezTo>
                  <a:cubicBezTo>
                    <a:pt x="527" y="67"/>
                    <a:pt x="527" y="67"/>
                    <a:pt x="527" y="67"/>
                  </a:cubicBezTo>
                  <a:cubicBezTo>
                    <a:pt x="527" y="67"/>
                    <a:pt x="518" y="85"/>
                    <a:pt x="513" y="103"/>
                  </a:cubicBezTo>
                  <a:cubicBezTo>
                    <a:pt x="265" y="40"/>
                    <a:pt x="265" y="40"/>
                    <a:pt x="265" y="40"/>
                  </a:cubicBezTo>
                  <a:cubicBezTo>
                    <a:pt x="40" y="182"/>
                    <a:pt x="40" y="182"/>
                    <a:pt x="40" y="182"/>
                  </a:cubicBezTo>
                  <a:cubicBezTo>
                    <a:pt x="40" y="182"/>
                    <a:pt x="0" y="310"/>
                    <a:pt x="115" y="271"/>
                  </a:cubicBezTo>
                  <a:close/>
                  <a:moveTo>
                    <a:pt x="717" y="98"/>
                  </a:moveTo>
                  <a:lnTo>
                    <a:pt x="717" y="98"/>
                  </a:lnTo>
                  <a:cubicBezTo>
                    <a:pt x="739" y="155"/>
                    <a:pt x="739" y="155"/>
                    <a:pt x="739" y="155"/>
                  </a:cubicBezTo>
                  <a:cubicBezTo>
                    <a:pt x="628" y="129"/>
                    <a:pt x="628" y="129"/>
                    <a:pt x="628" y="129"/>
                  </a:cubicBezTo>
                  <a:cubicBezTo>
                    <a:pt x="677" y="111"/>
                    <a:pt x="717" y="98"/>
                    <a:pt x="717" y="98"/>
                  </a:cubicBezTo>
                  <a:close/>
                </a:path>
              </a:pathLst>
            </a:custGeom>
            <a:solidFill>
              <a:srgbClr val="FED1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0" name="Google Shape;350;p4"/>
            <p:cNvSpPr/>
            <p:nvPr/>
          </p:nvSpPr>
          <p:spPr>
            <a:xfrm>
              <a:off x="13255348" y="5628597"/>
              <a:ext cx="1083451" cy="495147"/>
            </a:xfrm>
            <a:custGeom>
              <a:rect b="b" l="l" r="r" t="t"/>
              <a:pathLst>
                <a:path extrusionOk="0" h="519" w="1133">
                  <a:moveTo>
                    <a:pt x="0" y="257"/>
                  </a:moveTo>
                  <a:lnTo>
                    <a:pt x="17" y="111"/>
                  </a:lnTo>
                  <a:lnTo>
                    <a:pt x="114" y="35"/>
                  </a:lnTo>
                  <a:lnTo>
                    <a:pt x="778" y="9"/>
                  </a:lnTo>
                  <a:lnTo>
                    <a:pt x="1132" y="0"/>
                  </a:lnTo>
                  <a:lnTo>
                    <a:pt x="1070" y="283"/>
                  </a:lnTo>
                  <a:lnTo>
                    <a:pt x="778" y="434"/>
                  </a:lnTo>
                  <a:lnTo>
                    <a:pt x="650" y="429"/>
                  </a:lnTo>
                  <a:lnTo>
                    <a:pt x="513" y="518"/>
                  </a:lnTo>
                  <a:lnTo>
                    <a:pt x="269" y="518"/>
                  </a:lnTo>
                  <a:lnTo>
                    <a:pt x="261" y="403"/>
                  </a:lnTo>
                  <a:lnTo>
                    <a:pt x="247" y="403"/>
                  </a:lnTo>
                  <a:lnTo>
                    <a:pt x="0" y="257"/>
                  </a:lnTo>
                </a:path>
              </a:pathLst>
            </a:custGeom>
            <a:solidFill>
              <a:srgbClr val="FED1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1" name="Google Shape;351;p4"/>
            <p:cNvSpPr/>
            <p:nvPr/>
          </p:nvSpPr>
          <p:spPr>
            <a:xfrm>
              <a:off x="14076402" y="5535492"/>
              <a:ext cx="1671731" cy="465523"/>
            </a:xfrm>
            <a:custGeom>
              <a:rect b="b" l="l" r="r" t="t"/>
              <a:pathLst>
                <a:path extrusionOk="0" h="488" w="1745">
                  <a:moveTo>
                    <a:pt x="1744" y="0"/>
                  </a:moveTo>
                  <a:lnTo>
                    <a:pt x="1744" y="0"/>
                  </a:lnTo>
                  <a:cubicBezTo>
                    <a:pt x="1726" y="115"/>
                    <a:pt x="1704" y="239"/>
                    <a:pt x="1682" y="487"/>
                  </a:cubicBezTo>
                  <a:cubicBezTo>
                    <a:pt x="0" y="420"/>
                    <a:pt x="0" y="420"/>
                    <a:pt x="0" y="420"/>
                  </a:cubicBezTo>
                  <a:cubicBezTo>
                    <a:pt x="22" y="110"/>
                    <a:pt x="22" y="110"/>
                    <a:pt x="22" y="110"/>
                  </a:cubicBezTo>
                  <a:lnTo>
                    <a:pt x="1744" y="0"/>
                  </a:lnTo>
                </a:path>
              </a:pathLst>
            </a:custGeom>
            <a:solidFill>
              <a:srgbClr val="FED1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2" name="Google Shape;352;p4"/>
            <p:cNvSpPr/>
            <p:nvPr/>
          </p:nvSpPr>
          <p:spPr>
            <a:xfrm>
              <a:off x="14038313" y="5129218"/>
              <a:ext cx="2831362" cy="1777451"/>
            </a:xfrm>
            <a:custGeom>
              <a:rect b="b" l="l" r="r" t="t"/>
              <a:pathLst>
                <a:path extrusionOk="0" h="1856" w="2956">
                  <a:moveTo>
                    <a:pt x="0" y="1855"/>
                  </a:moveTo>
                  <a:lnTo>
                    <a:pt x="0" y="1855"/>
                  </a:lnTo>
                  <a:cubicBezTo>
                    <a:pt x="2172" y="1815"/>
                    <a:pt x="2172" y="1815"/>
                    <a:pt x="2172" y="1815"/>
                  </a:cubicBezTo>
                  <a:cubicBezTo>
                    <a:pt x="2358" y="1815"/>
                    <a:pt x="2522" y="1686"/>
                    <a:pt x="2570" y="1505"/>
                  </a:cubicBezTo>
                  <a:cubicBezTo>
                    <a:pt x="2898" y="478"/>
                    <a:pt x="2898" y="478"/>
                    <a:pt x="2898" y="478"/>
                  </a:cubicBezTo>
                  <a:cubicBezTo>
                    <a:pt x="2955" y="293"/>
                    <a:pt x="2845" y="93"/>
                    <a:pt x="2655" y="44"/>
                  </a:cubicBezTo>
                  <a:cubicBezTo>
                    <a:pt x="2650" y="44"/>
                    <a:pt x="2650" y="44"/>
                    <a:pt x="2650" y="44"/>
                  </a:cubicBezTo>
                  <a:cubicBezTo>
                    <a:pt x="2469" y="0"/>
                    <a:pt x="2283" y="107"/>
                    <a:pt x="2239" y="288"/>
                  </a:cubicBezTo>
                  <a:cubicBezTo>
                    <a:pt x="2004" y="1186"/>
                    <a:pt x="2004" y="1186"/>
                    <a:pt x="2004" y="1186"/>
                  </a:cubicBezTo>
                  <a:cubicBezTo>
                    <a:pt x="1973" y="1301"/>
                    <a:pt x="1867" y="1381"/>
                    <a:pt x="1747" y="1381"/>
                  </a:cubicBezTo>
                  <a:cubicBezTo>
                    <a:pt x="61" y="1580"/>
                    <a:pt x="61" y="1580"/>
                    <a:pt x="61" y="1580"/>
                  </a:cubicBezTo>
                  <a:lnTo>
                    <a:pt x="0" y="1855"/>
                  </a:lnTo>
                </a:path>
              </a:pathLst>
            </a:custGeom>
            <a:solidFill>
              <a:srgbClr val="FED1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3" name="Google Shape;353;p4"/>
            <p:cNvSpPr/>
            <p:nvPr/>
          </p:nvSpPr>
          <p:spPr>
            <a:xfrm>
              <a:off x="17538366" y="1790149"/>
              <a:ext cx="1134238" cy="1730899"/>
            </a:xfrm>
            <a:custGeom>
              <a:rect b="b" l="l" r="r" t="t"/>
              <a:pathLst>
                <a:path extrusionOk="0" h="1806" w="1187">
                  <a:moveTo>
                    <a:pt x="155" y="991"/>
                  </a:moveTo>
                  <a:lnTo>
                    <a:pt x="155" y="991"/>
                  </a:lnTo>
                  <a:cubicBezTo>
                    <a:pt x="155" y="991"/>
                    <a:pt x="319" y="1203"/>
                    <a:pt x="327" y="1412"/>
                  </a:cubicBezTo>
                  <a:cubicBezTo>
                    <a:pt x="310" y="1425"/>
                    <a:pt x="301" y="1447"/>
                    <a:pt x="301" y="1469"/>
                  </a:cubicBezTo>
                  <a:cubicBezTo>
                    <a:pt x="301" y="1496"/>
                    <a:pt x="314" y="1518"/>
                    <a:pt x="336" y="1531"/>
                  </a:cubicBezTo>
                  <a:cubicBezTo>
                    <a:pt x="314" y="1549"/>
                    <a:pt x="301" y="1571"/>
                    <a:pt x="301" y="1597"/>
                  </a:cubicBezTo>
                  <a:cubicBezTo>
                    <a:pt x="301" y="1624"/>
                    <a:pt x="314" y="1646"/>
                    <a:pt x="336" y="1664"/>
                  </a:cubicBezTo>
                  <a:cubicBezTo>
                    <a:pt x="314" y="1677"/>
                    <a:pt x="301" y="1699"/>
                    <a:pt x="301" y="1726"/>
                  </a:cubicBezTo>
                  <a:cubicBezTo>
                    <a:pt x="301" y="1770"/>
                    <a:pt x="341" y="1805"/>
                    <a:pt x="389" y="1805"/>
                  </a:cubicBezTo>
                  <a:cubicBezTo>
                    <a:pt x="796" y="1805"/>
                    <a:pt x="796" y="1805"/>
                    <a:pt x="796" y="1805"/>
                  </a:cubicBezTo>
                  <a:cubicBezTo>
                    <a:pt x="845" y="1805"/>
                    <a:pt x="885" y="1770"/>
                    <a:pt x="885" y="1726"/>
                  </a:cubicBezTo>
                  <a:cubicBezTo>
                    <a:pt x="885" y="1699"/>
                    <a:pt x="871" y="1677"/>
                    <a:pt x="849" y="1664"/>
                  </a:cubicBezTo>
                  <a:cubicBezTo>
                    <a:pt x="871" y="1646"/>
                    <a:pt x="885" y="1624"/>
                    <a:pt x="885" y="1597"/>
                  </a:cubicBezTo>
                  <a:cubicBezTo>
                    <a:pt x="885" y="1571"/>
                    <a:pt x="871" y="1549"/>
                    <a:pt x="849" y="1531"/>
                  </a:cubicBezTo>
                  <a:cubicBezTo>
                    <a:pt x="871" y="1518"/>
                    <a:pt x="885" y="1496"/>
                    <a:pt x="885" y="1469"/>
                  </a:cubicBezTo>
                  <a:cubicBezTo>
                    <a:pt x="885" y="1447"/>
                    <a:pt x="876" y="1425"/>
                    <a:pt x="858" y="1412"/>
                  </a:cubicBezTo>
                  <a:cubicBezTo>
                    <a:pt x="867" y="1203"/>
                    <a:pt x="1031" y="991"/>
                    <a:pt x="1031" y="991"/>
                  </a:cubicBezTo>
                  <a:lnTo>
                    <a:pt x="1031" y="991"/>
                  </a:lnTo>
                  <a:cubicBezTo>
                    <a:pt x="1128" y="885"/>
                    <a:pt x="1186" y="748"/>
                    <a:pt x="1186" y="593"/>
                  </a:cubicBezTo>
                  <a:cubicBezTo>
                    <a:pt x="1186" y="266"/>
                    <a:pt x="920" y="0"/>
                    <a:pt x="593" y="0"/>
                  </a:cubicBezTo>
                  <a:cubicBezTo>
                    <a:pt x="265" y="0"/>
                    <a:pt x="0" y="266"/>
                    <a:pt x="0" y="593"/>
                  </a:cubicBezTo>
                  <a:cubicBezTo>
                    <a:pt x="0" y="748"/>
                    <a:pt x="57" y="885"/>
                    <a:pt x="155" y="991"/>
                  </a:cubicBezTo>
                  <a:close/>
                  <a:moveTo>
                    <a:pt x="575" y="1102"/>
                  </a:moveTo>
                  <a:lnTo>
                    <a:pt x="575" y="1102"/>
                  </a:lnTo>
                  <a:cubicBezTo>
                    <a:pt x="575" y="1093"/>
                    <a:pt x="575" y="1089"/>
                    <a:pt x="580" y="1084"/>
                  </a:cubicBezTo>
                  <a:cubicBezTo>
                    <a:pt x="580" y="1084"/>
                    <a:pt x="584" y="1080"/>
                    <a:pt x="593" y="1080"/>
                  </a:cubicBezTo>
                  <a:cubicBezTo>
                    <a:pt x="602" y="1080"/>
                    <a:pt x="615" y="1089"/>
                    <a:pt x="615" y="1102"/>
                  </a:cubicBezTo>
                  <a:cubicBezTo>
                    <a:pt x="615" y="1385"/>
                    <a:pt x="615" y="1385"/>
                    <a:pt x="615" y="1385"/>
                  </a:cubicBezTo>
                  <a:cubicBezTo>
                    <a:pt x="575" y="1385"/>
                    <a:pt x="575" y="1385"/>
                    <a:pt x="575" y="1385"/>
                  </a:cubicBezTo>
                  <a:lnTo>
                    <a:pt x="575" y="1102"/>
                  </a:lnTo>
                  <a:close/>
                  <a:moveTo>
                    <a:pt x="221" y="934"/>
                  </a:moveTo>
                  <a:lnTo>
                    <a:pt x="221" y="934"/>
                  </a:lnTo>
                  <a:cubicBezTo>
                    <a:pt x="137" y="841"/>
                    <a:pt x="88" y="722"/>
                    <a:pt x="88" y="593"/>
                  </a:cubicBezTo>
                  <a:cubicBezTo>
                    <a:pt x="88" y="319"/>
                    <a:pt x="314" y="93"/>
                    <a:pt x="593" y="93"/>
                  </a:cubicBezTo>
                  <a:cubicBezTo>
                    <a:pt x="871" y="93"/>
                    <a:pt x="1097" y="319"/>
                    <a:pt x="1097" y="593"/>
                  </a:cubicBezTo>
                  <a:cubicBezTo>
                    <a:pt x="1097" y="722"/>
                    <a:pt x="1048" y="841"/>
                    <a:pt x="965" y="934"/>
                  </a:cubicBezTo>
                  <a:lnTo>
                    <a:pt x="965" y="934"/>
                  </a:lnTo>
                  <a:cubicBezTo>
                    <a:pt x="960" y="938"/>
                    <a:pt x="960" y="938"/>
                    <a:pt x="960" y="938"/>
                  </a:cubicBezTo>
                  <a:cubicBezTo>
                    <a:pt x="956" y="947"/>
                    <a:pt x="788" y="1159"/>
                    <a:pt x="770" y="1385"/>
                  </a:cubicBezTo>
                  <a:cubicBezTo>
                    <a:pt x="703" y="1385"/>
                    <a:pt x="703" y="1385"/>
                    <a:pt x="703" y="1385"/>
                  </a:cubicBezTo>
                  <a:cubicBezTo>
                    <a:pt x="703" y="1102"/>
                    <a:pt x="703" y="1102"/>
                    <a:pt x="703" y="1102"/>
                  </a:cubicBezTo>
                  <a:cubicBezTo>
                    <a:pt x="703" y="1098"/>
                    <a:pt x="703" y="1093"/>
                    <a:pt x="703" y="1089"/>
                  </a:cubicBezTo>
                  <a:cubicBezTo>
                    <a:pt x="845" y="646"/>
                    <a:pt x="845" y="646"/>
                    <a:pt x="845" y="646"/>
                  </a:cubicBezTo>
                  <a:cubicBezTo>
                    <a:pt x="849" y="633"/>
                    <a:pt x="840" y="619"/>
                    <a:pt x="827" y="615"/>
                  </a:cubicBezTo>
                  <a:cubicBezTo>
                    <a:pt x="818" y="615"/>
                    <a:pt x="805" y="619"/>
                    <a:pt x="801" y="633"/>
                  </a:cubicBezTo>
                  <a:cubicBezTo>
                    <a:pt x="699" y="951"/>
                    <a:pt x="699" y="951"/>
                    <a:pt x="699" y="951"/>
                  </a:cubicBezTo>
                  <a:cubicBezTo>
                    <a:pt x="699" y="770"/>
                    <a:pt x="699" y="770"/>
                    <a:pt x="699" y="770"/>
                  </a:cubicBezTo>
                  <a:cubicBezTo>
                    <a:pt x="699" y="761"/>
                    <a:pt x="690" y="752"/>
                    <a:pt x="681" y="752"/>
                  </a:cubicBezTo>
                  <a:cubicBezTo>
                    <a:pt x="668" y="752"/>
                    <a:pt x="659" y="761"/>
                    <a:pt x="659" y="770"/>
                  </a:cubicBezTo>
                  <a:cubicBezTo>
                    <a:pt x="659" y="1013"/>
                    <a:pt x="659" y="1013"/>
                    <a:pt x="659" y="1013"/>
                  </a:cubicBezTo>
                  <a:cubicBezTo>
                    <a:pt x="641" y="1000"/>
                    <a:pt x="619" y="991"/>
                    <a:pt x="593" y="991"/>
                  </a:cubicBezTo>
                  <a:cubicBezTo>
                    <a:pt x="566" y="991"/>
                    <a:pt x="544" y="1000"/>
                    <a:pt x="527" y="1013"/>
                  </a:cubicBezTo>
                  <a:cubicBezTo>
                    <a:pt x="527" y="770"/>
                    <a:pt x="527" y="770"/>
                    <a:pt x="527" y="770"/>
                  </a:cubicBezTo>
                  <a:cubicBezTo>
                    <a:pt x="527" y="761"/>
                    <a:pt x="518" y="752"/>
                    <a:pt x="504" y="752"/>
                  </a:cubicBezTo>
                  <a:cubicBezTo>
                    <a:pt x="495" y="752"/>
                    <a:pt x="487" y="761"/>
                    <a:pt x="487" y="770"/>
                  </a:cubicBezTo>
                  <a:cubicBezTo>
                    <a:pt x="487" y="951"/>
                    <a:pt x="487" y="951"/>
                    <a:pt x="487" y="951"/>
                  </a:cubicBezTo>
                  <a:cubicBezTo>
                    <a:pt x="385" y="633"/>
                    <a:pt x="385" y="633"/>
                    <a:pt x="385" y="633"/>
                  </a:cubicBezTo>
                  <a:cubicBezTo>
                    <a:pt x="381" y="619"/>
                    <a:pt x="367" y="615"/>
                    <a:pt x="359" y="615"/>
                  </a:cubicBezTo>
                  <a:cubicBezTo>
                    <a:pt x="345" y="619"/>
                    <a:pt x="336" y="633"/>
                    <a:pt x="341" y="646"/>
                  </a:cubicBezTo>
                  <a:cubicBezTo>
                    <a:pt x="482" y="1089"/>
                    <a:pt x="482" y="1089"/>
                    <a:pt x="482" y="1089"/>
                  </a:cubicBezTo>
                  <a:cubicBezTo>
                    <a:pt x="482" y="1093"/>
                    <a:pt x="482" y="1098"/>
                    <a:pt x="482" y="1102"/>
                  </a:cubicBezTo>
                  <a:cubicBezTo>
                    <a:pt x="482" y="1385"/>
                    <a:pt x="482" y="1385"/>
                    <a:pt x="482" y="1385"/>
                  </a:cubicBezTo>
                  <a:cubicBezTo>
                    <a:pt x="416" y="1385"/>
                    <a:pt x="416" y="1385"/>
                    <a:pt x="416" y="1385"/>
                  </a:cubicBezTo>
                  <a:cubicBezTo>
                    <a:pt x="398" y="1159"/>
                    <a:pt x="230" y="947"/>
                    <a:pt x="225" y="938"/>
                  </a:cubicBezTo>
                  <a:cubicBezTo>
                    <a:pt x="221" y="934"/>
                    <a:pt x="221" y="934"/>
                    <a:pt x="221" y="934"/>
                  </a:cubicBezTo>
                  <a:close/>
                </a:path>
              </a:pathLst>
            </a:custGeom>
            <a:solidFill>
              <a:srgbClr val="E846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4" name="Google Shape;354;p4"/>
            <p:cNvSpPr/>
            <p:nvPr/>
          </p:nvSpPr>
          <p:spPr>
            <a:xfrm>
              <a:off x="17948892" y="3542208"/>
              <a:ext cx="321649" cy="135425"/>
            </a:xfrm>
            <a:custGeom>
              <a:rect b="b" l="l" r="r" t="t"/>
              <a:pathLst>
                <a:path extrusionOk="0" h="146" w="338">
                  <a:moveTo>
                    <a:pt x="191" y="145"/>
                  </a:moveTo>
                  <a:lnTo>
                    <a:pt x="191" y="145"/>
                  </a:lnTo>
                  <a:cubicBezTo>
                    <a:pt x="147" y="145"/>
                    <a:pt x="147" y="145"/>
                    <a:pt x="147" y="145"/>
                  </a:cubicBezTo>
                  <a:cubicBezTo>
                    <a:pt x="67" y="145"/>
                    <a:pt x="0" y="84"/>
                    <a:pt x="0" y="0"/>
                  </a:cubicBezTo>
                  <a:cubicBezTo>
                    <a:pt x="337" y="0"/>
                    <a:pt x="337" y="0"/>
                    <a:pt x="337" y="0"/>
                  </a:cubicBezTo>
                  <a:cubicBezTo>
                    <a:pt x="337" y="84"/>
                    <a:pt x="271" y="145"/>
                    <a:pt x="191" y="145"/>
                  </a:cubicBezTo>
                </a:path>
              </a:pathLst>
            </a:custGeom>
            <a:solidFill>
              <a:srgbClr val="E846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5" name="Google Shape;355;p4"/>
            <p:cNvSpPr/>
            <p:nvPr/>
          </p:nvSpPr>
          <p:spPr>
            <a:xfrm>
              <a:off x="18050466" y="2492665"/>
              <a:ext cx="114270" cy="63480"/>
            </a:xfrm>
            <a:custGeom>
              <a:rect b="b" l="l" r="r" t="t"/>
              <a:pathLst>
                <a:path extrusionOk="0" h="71" w="125">
                  <a:moveTo>
                    <a:pt x="35" y="0"/>
                  </a:moveTo>
                  <a:lnTo>
                    <a:pt x="35" y="0"/>
                  </a:lnTo>
                  <a:cubicBezTo>
                    <a:pt x="93" y="0"/>
                    <a:pt x="93" y="0"/>
                    <a:pt x="93" y="0"/>
                  </a:cubicBezTo>
                  <a:cubicBezTo>
                    <a:pt x="110" y="0"/>
                    <a:pt x="124" y="17"/>
                    <a:pt x="124" y="35"/>
                  </a:cubicBezTo>
                  <a:cubicBezTo>
                    <a:pt x="124" y="53"/>
                    <a:pt x="110" y="70"/>
                    <a:pt x="93" y="70"/>
                  </a:cubicBezTo>
                  <a:cubicBezTo>
                    <a:pt x="35" y="70"/>
                    <a:pt x="35" y="70"/>
                    <a:pt x="35" y="70"/>
                  </a:cubicBezTo>
                  <a:cubicBezTo>
                    <a:pt x="13" y="70"/>
                    <a:pt x="0" y="53"/>
                    <a:pt x="0" y="35"/>
                  </a:cubicBezTo>
                  <a:cubicBezTo>
                    <a:pt x="0" y="17"/>
                    <a:pt x="13" y="0"/>
                    <a:pt x="35" y="0"/>
                  </a:cubicBezTo>
                </a:path>
              </a:pathLst>
            </a:custGeom>
            <a:solidFill>
              <a:srgbClr val="E846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6" name="Google Shape;356;p4"/>
            <p:cNvSpPr/>
            <p:nvPr/>
          </p:nvSpPr>
          <p:spPr>
            <a:xfrm>
              <a:off x="17923498" y="2382632"/>
              <a:ext cx="372436" cy="25392"/>
            </a:xfrm>
            <a:custGeom>
              <a:rect b="b" l="l" r="r" t="t"/>
              <a:pathLst>
                <a:path extrusionOk="0" h="33" w="391">
                  <a:moveTo>
                    <a:pt x="18" y="0"/>
                  </a:moveTo>
                  <a:lnTo>
                    <a:pt x="18" y="0"/>
                  </a:lnTo>
                  <a:cubicBezTo>
                    <a:pt x="372" y="0"/>
                    <a:pt x="372" y="0"/>
                    <a:pt x="372" y="0"/>
                  </a:cubicBezTo>
                  <a:cubicBezTo>
                    <a:pt x="381" y="0"/>
                    <a:pt x="390" y="5"/>
                    <a:pt x="390" y="14"/>
                  </a:cubicBezTo>
                  <a:cubicBezTo>
                    <a:pt x="390" y="23"/>
                    <a:pt x="381" y="32"/>
                    <a:pt x="372" y="32"/>
                  </a:cubicBezTo>
                  <a:cubicBezTo>
                    <a:pt x="18" y="32"/>
                    <a:pt x="18" y="32"/>
                    <a:pt x="18" y="32"/>
                  </a:cubicBezTo>
                  <a:cubicBezTo>
                    <a:pt x="9" y="32"/>
                    <a:pt x="0" y="23"/>
                    <a:pt x="0" y="14"/>
                  </a:cubicBezTo>
                  <a:cubicBezTo>
                    <a:pt x="0" y="5"/>
                    <a:pt x="9" y="0"/>
                    <a:pt x="18" y="0"/>
                  </a:cubicBezTo>
                </a:path>
              </a:pathLst>
            </a:custGeom>
            <a:solidFill>
              <a:srgbClr val="E846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7" name="Google Shape;357;p4"/>
            <p:cNvSpPr/>
            <p:nvPr/>
          </p:nvSpPr>
          <p:spPr>
            <a:xfrm>
              <a:off x="18042002" y="1197665"/>
              <a:ext cx="118502" cy="495147"/>
            </a:xfrm>
            <a:custGeom>
              <a:rect b="b" l="l" r="r" t="t"/>
              <a:pathLst>
                <a:path extrusionOk="0" h="519" w="129">
                  <a:moveTo>
                    <a:pt x="62" y="0"/>
                  </a:moveTo>
                  <a:lnTo>
                    <a:pt x="62" y="0"/>
                  </a:lnTo>
                  <a:cubicBezTo>
                    <a:pt x="97" y="0"/>
                    <a:pt x="128" y="31"/>
                    <a:pt x="128" y="66"/>
                  </a:cubicBezTo>
                  <a:cubicBezTo>
                    <a:pt x="128" y="456"/>
                    <a:pt x="128" y="456"/>
                    <a:pt x="128" y="456"/>
                  </a:cubicBezTo>
                  <a:cubicBezTo>
                    <a:pt x="128" y="491"/>
                    <a:pt x="97" y="518"/>
                    <a:pt x="62" y="518"/>
                  </a:cubicBezTo>
                  <a:cubicBezTo>
                    <a:pt x="27" y="518"/>
                    <a:pt x="0" y="491"/>
                    <a:pt x="0" y="456"/>
                  </a:cubicBezTo>
                  <a:cubicBezTo>
                    <a:pt x="0" y="66"/>
                    <a:pt x="0" y="66"/>
                    <a:pt x="0" y="66"/>
                  </a:cubicBezTo>
                  <a:cubicBezTo>
                    <a:pt x="0" y="31"/>
                    <a:pt x="27" y="0"/>
                    <a:pt x="62" y="0"/>
                  </a:cubicBezTo>
                </a:path>
              </a:pathLst>
            </a:custGeom>
            <a:solidFill>
              <a:srgbClr val="E846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8" name="Google Shape;358;p4"/>
            <p:cNvSpPr/>
            <p:nvPr/>
          </p:nvSpPr>
          <p:spPr>
            <a:xfrm>
              <a:off x="17267503" y="1447355"/>
              <a:ext cx="397830" cy="389346"/>
            </a:xfrm>
            <a:custGeom>
              <a:rect b="b" l="l" r="r" t="t"/>
              <a:pathLst>
                <a:path extrusionOk="0" h="408" w="417">
                  <a:moveTo>
                    <a:pt x="26" y="22"/>
                  </a:moveTo>
                  <a:lnTo>
                    <a:pt x="26" y="22"/>
                  </a:lnTo>
                  <a:cubicBezTo>
                    <a:pt x="49" y="0"/>
                    <a:pt x="93" y="0"/>
                    <a:pt x="115" y="22"/>
                  </a:cubicBezTo>
                  <a:cubicBezTo>
                    <a:pt x="389" y="297"/>
                    <a:pt x="389" y="297"/>
                    <a:pt x="389" y="297"/>
                  </a:cubicBezTo>
                  <a:cubicBezTo>
                    <a:pt x="416" y="323"/>
                    <a:pt x="416" y="363"/>
                    <a:pt x="389" y="389"/>
                  </a:cubicBezTo>
                  <a:cubicBezTo>
                    <a:pt x="380" y="403"/>
                    <a:pt x="362" y="407"/>
                    <a:pt x="345" y="407"/>
                  </a:cubicBezTo>
                  <a:cubicBezTo>
                    <a:pt x="327" y="407"/>
                    <a:pt x="314" y="403"/>
                    <a:pt x="301" y="389"/>
                  </a:cubicBezTo>
                  <a:cubicBezTo>
                    <a:pt x="26" y="115"/>
                    <a:pt x="26" y="115"/>
                    <a:pt x="26" y="115"/>
                  </a:cubicBezTo>
                  <a:cubicBezTo>
                    <a:pt x="0" y="89"/>
                    <a:pt x="0" y="49"/>
                    <a:pt x="26" y="22"/>
                  </a:cubicBezTo>
                </a:path>
              </a:pathLst>
            </a:custGeom>
            <a:solidFill>
              <a:srgbClr val="E846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9" name="Google Shape;359;p4"/>
            <p:cNvSpPr/>
            <p:nvPr/>
          </p:nvSpPr>
          <p:spPr>
            <a:xfrm>
              <a:off x="18528708" y="1460051"/>
              <a:ext cx="397830" cy="389346"/>
            </a:xfrm>
            <a:custGeom>
              <a:rect b="b" l="l" r="r" t="t"/>
              <a:pathLst>
                <a:path extrusionOk="0" h="408" w="417">
                  <a:moveTo>
                    <a:pt x="301" y="22"/>
                  </a:moveTo>
                  <a:lnTo>
                    <a:pt x="301" y="22"/>
                  </a:lnTo>
                  <a:cubicBezTo>
                    <a:pt x="323" y="0"/>
                    <a:pt x="363" y="0"/>
                    <a:pt x="389" y="22"/>
                  </a:cubicBezTo>
                  <a:cubicBezTo>
                    <a:pt x="416" y="49"/>
                    <a:pt x="416" y="89"/>
                    <a:pt x="389" y="115"/>
                  </a:cubicBezTo>
                  <a:cubicBezTo>
                    <a:pt x="115" y="390"/>
                    <a:pt x="115" y="390"/>
                    <a:pt x="115" y="390"/>
                  </a:cubicBezTo>
                  <a:cubicBezTo>
                    <a:pt x="102" y="403"/>
                    <a:pt x="89" y="407"/>
                    <a:pt x="71" y="407"/>
                  </a:cubicBezTo>
                  <a:cubicBezTo>
                    <a:pt x="53" y="407"/>
                    <a:pt x="35" y="403"/>
                    <a:pt x="26" y="390"/>
                  </a:cubicBezTo>
                  <a:cubicBezTo>
                    <a:pt x="0" y="363"/>
                    <a:pt x="0" y="323"/>
                    <a:pt x="26" y="297"/>
                  </a:cubicBezTo>
                  <a:lnTo>
                    <a:pt x="301" y="22"/>
                  </a:lnTo>
                </a:path>
              </a:pathLst>
            </a:custGeom>
            <a:solidFill>
              <a:srgbClr val="E846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0" name="Google Shape;360;p4"/>
            <p:cNvSpPr/>
            <p:nvPr/>
          </p:nvSpPr>
          <p:spPr>
            <a:xfrm>
              <a:off x="18308631" y="1252681"/>
              <a:ext cx="266630" cy="478219"/>
            </a:xfrm>
            <a:custGeom>
              <a:rect b="b" l="l" r="r" t="t"/>
              <a:pathLst>
                <a:path extrusionOk="0" h="502" w="284">
                  <a:moveTo>
                    <a:pt x="150" y="54"/>
                  </a:moveTo>
                  <a:lnTo>
                    <a:pt x="150" y="54"/>
                  </a:lnTo>
                  <a:cubicBezTo>
                    <a:pt x="164" y="18"/>
                    <a:pt x="203" y="0"/>
                    <a:pt x="234" y="14"/>
                  </a:cubicBezTo>
                  <a:cubicBezTo>
                    <a:pt x="270" y="27"/>
                    <a:pt x="283" y="67"/>
                    <a:pt x="270" y="98"/>
                  </a:cubicBezTo>
                  <a:cubicBezTo>
                    <a:pt x="133" y="461"/>
                    <a:pt x="133" y="461"/>
                    <a:pt x="133" y="461"/>
                  </a:cubicBezTo>
                  <a:cubicBezTo>
                    <a:pt x="119" y="487"/>
                    <a:pt x="97" y="501"/>
                    <a:pt x="70" y="501"/>
                  </a:cubicBezTo>
                  <a:cubicBezTo>
                    <a:pt x="62" y="501"/>
                    <a:pt x="53" y="501"/>
                    <a:pt x="48" y="496"/>
                  </a:cubicBezTo>
                  <a:cubicBezTo>
                    <a:pt x="13" y="483"/>
                    <a:pt x="0" y="448"/>
                    <a:pt x="9" y="412"/>
                  </a:cubicBezTo>
                  <a:lnTo>
                    <a:pt x="150" y="54"/>
                  </a:lnTo>
                </a:path>
              </a:pathLst>
            </a:custGeom>
            <a:solidFill>
              <a:srgbClr val="E846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1" name="Google Shape;361;p4"/>
            <p:cNvSpPr/>
            <p:nvPr/>
          </p:nvSpPr>
          <p:spPr>
            <a:xfrm>
              <a:off x="17614545" y="1244217"/>
              <a:ext cx="270863" cy="478219"/>
            </a:xfrm>
            <a:custGeom>
              <a:rect b="b" l="l" r="r" t="t"/>
              <a:pathLst>
                <a:path extrusionOk="0" h="502" w="285">
                  <a:moveTo>
                    <a:pt x="49" y="14"/>
                  </a:moveTo>
                  <a:lnTo>
                    <a:pt x="49" y="14"/>
                  </a:lnTo>
                  <a:cubicBezTo>
                    <a:pt x="80" y="0"/>
                    <a:pt x="120" y="18"/>
                    <a:pt x="129" y="54"/>
                  </a:cubicBezTo>
                  <a:cubicBezTo>
                    <a:pt x="271" y="412"/>
                    <a:pt x="271" y="412"/>
                    <a:pt x="271" y="412"/>
                  </a:cubicBezTo>
                  <a:cubicBezTo>
                    <a:pt x="284" y="448"/>
                    <a:pt x="271" y="483"/>
                    <a:pt x="235" y="496"/>
                  </a:cubicBezTo>
                  <a:cubicBezTo>
                    <a:pt x="226" y="501"/>
                    <a:pt x="222" y="501"/>
                    <a:pt x="213" y="501"/>
                  </a:cubicBezTo>
                  <a:cubicBezTo>
                    <a:pt x="186" y="501"/>
                    <a:pt x="164" y="488"/>
                    <a:pt x="151" y="461"/>
                  </a:cubicBezTo>
                  <a:cubicBezTo>
                    <a:pt x="9" y="98"/>
                    <a:pt x="9" y="98"/>
                    <a:pt x="9" y="98"/>
                  </a:cubicBezTo>
                  <a:cubicBezTo>
                    <a:pt x="0" y="67"/>
                    <a:pt x="14" y="27"/>
                    <a:pt x="49" y="14"/>
                  </a:cubicBezTo>
                </a:path>
              </a:pathLst>
            </a:custGeom>
            <a:solidFill>
              <a:srgbClr val="E846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2" name="Google Shape;362;p4"/>
            <p:cNvSpPr/>
            <p:nvPr/>
          </p:nvSpPr>
          <p:spPr>
            <a:xfrm>
              <a:off x="15350303" y="3013204"/>
              <a:ext cx="1565925" cy="605180"/>
            </a:xfrm>
            <a:custGeom>
              <a:rect b="b" l="l" r="r" t="t"/>
              <a:pathLst>
                <a:path extrusionOk="0" h="633" w="1638">
                  <a:moveTo>
                    <a:pt x="0" y="278"/>
                  </a:moveTo>
                  <a:lnTo>
                    <a:pt x="0" y="278"/>
                  </a:lnTo>
                  <a:cubicBezTo>
                    <a:pt x="0" y="429"/>
                    <a:pt x="106" y="553"/>
                    <a:pt x="239" y="553"/>
                  </a:cubicBezTo>
                  <a:cubicBezTo>
                    <a:pt x="345" y="553"/>
                    <a:pt x="433" y="464"/>
                    <a:pt x="460" y="345"/>
                  </a:cubicBezTo>
                  <a:cubicBezTo>
                    <a:pt x="504" y="349"/>
                    <a:pt x="504" y="349"/>
                    <a:pt x="504" y="349"/>
                  </a:cubicBezTo>
                  <a:cubicBezTo>
                    <a:pt x="504" y="353"/>
                    <a:pt x="500" y="353"/>
                    <a:pt x="500" y="358"/>
                  </a:cubicBezTo>
                  <a:cubicBezTo>
                    <a:pt x="500" y="508"/>
                    <a:pt x="606" y="632"/>
                    <a:pt x="739" y="632"/>
                  </a:cubicBezTo>
                  <a:cubicBezTo>
                    <a:pt x="849" y="632"/>
                    <a:pt x="942" y="539"/>
                    <a:pt x="964" y="411"/>
                  </a:cubicBezTo>
                  <a:cubicBezTo>
                    <a:pt x="1633" y="433"/>
                    <a:pt x="1633" y="433"/>
                    <a:pt x="1633" y="433"/>
                  </a:cubicBezTo>
                  <a:cubicBezTo>
                    <a:pt x="1637" y="380"/>
                    <a:pt x="1637" y="380"/>
                    <a:pt x="1637" y="380"/>
                  </a:cubicBezTo>
                  <a:cubicBezTo>
                    <a:pt x="973" y="362"/>
                    <a:pt x="973" y="362"/>
                    <a:pt x="973" y="362"/>
                  </a:cubicBezTo>
                  <a:cubicBezTo>
                    <a:pt x="973" y="358"/>
                    <a:pt x="973" y="358"/>
                    <a:pt x="973" y="358"/>
                  </a:cubicBezTo>
                  <a:cubicBezTo>
                    <a:pt x="973" y="208"/>
                    <a:pt x="867" y="83"/>
                    <a:pt x="739" y="83"/>
                  </a:cubicBezTo>
                  <a:cubicBezTo>
                    <a:pt x="619" y="83"/>
                    <a:pt x="527" y="181"/>
                    <a:pt x="509" y="313"/>
                  </a:cubicBezTo>
                  <a:cubicBezTo>
                    <a:pt x="469" y="305"/>
                    <a:pt x="469" y="305"/>
                    <a:pt x="469" y="305"/>
                  </a:cubicBezTo>
                  <a:cubicBezTo>
                    <a:pt x="469" y="296"/>
                    <a:pt x="473" y="287"/>
                    <a:pt x="473" y="278"/>
                  </a:cubicBezTo>
                  <a:cubicBezTo>
                    <a:pt x="473" y="123"/>
                    <a:pt x="367" y="0"/>
                    <a:pt x="239" y="0"/>
                  </a:cubicBezTo>
                  <a:cubicBezTo>
                    <a:pt x="106" y="0"/>
                    <a:pt x="0" y="123"/>
                    <a:pt x="0" y="278"/>
                  </a:cubicBezTo>
                  <a:close/>
                  <a:moveTo>
                    <a:pt x="553" y="358"/>
                  </a:moveTo>
                  <a:lnTo>
                    <a:pt x="553" y="358"/>
                  </a:lnTo>
                  <a:cubicBezTo>
                    <a:pt x="553" y="234"/>
                    <a:pt x="637" y="132"/>
                    <a:pt x="739" y="132"/>
                  </a:cubicBezTo>
                  <a:cubicBezTo>
                    <a:pt x="840" y="132"/>
                    <a:pt x="920" y="234"/>
                    <a:pt x="920" y="358"/>
                  </a:cubicBezTo>
                  <a:cubicBezTo>
                    <a:pt x="920" y="481"/>
                    <a:pt x="840" y="584"/>
                    <a:pt x="739" y="584"/>
                  </a:cubicBezTo>
                  <a:cubicBezTo>
                    <a:pt x="637" y="584"/>
                    <a:pt x="553" y="481"/>
                    <a:pt x="553" y="358"/>
                  </a:cubicBezTo>
                  <a:close/>
                  <a:moveTo>
                    <a:pt x="53" y="278"/>
                  </a:moveTo>
                  <a:lnTo>
                    <a:pt x="53" y="278"/>
                  </a:lnTo>
                  <a:cubicBezTo>
                    <a:pt x="53" y="154"/>
                    <a:pt x="137" y="52"/>
                    <a:pt x="239" y="52"/>
                  </a:cubicBezTo>
                  <a:cubicBezTo>
                    <a:pt x="336" y="52"/>
                    <a:pt x="420" y="154"/>
                    <a:pt x="420" y="278"/>
                  </a:cubicBezTo>
                  <a:cubicBezTo>
                    <a:pt x="420" y="402"/>
                    <a:pt x="336" y="499"/>
                    <a:pt x="239" y="499"/>
                  </a:cubicBezTo>
                  <a:cubicBezTo>
                    <a:pt x="137" y="499"/>
                    <a:pt x="53" y="402"/>
                    <a:pt x="53" y="278"/>
                  </a:cubicBezTo>
                  <a:close/>
                </a:path>
              </a:pathLst>
            </a:custGeom>
            <a:solidFill>
              <a:srgbClr val="4228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3" name="Google Shape;363;p4"/>
            <p:cNvSpPr/>
            <p:nvPr/>
          </p:nvSpPr>
          <p:spPr>
            <a:xfrm>
              <a:off x="10656760" y="8354022"/>
              <a:ext cx="1841020" cy="1036846"/>
            </a:xfrm>
            <a:custGeom>
              <a:rect b="b" l="l" r="r" t="t"/>
              <a:pathLst>
                <a:path extrusionOk="0" h="1085" w="1921">
                  <a:moveTo>
                    <a:pt x="1920" y="0"/>
                  </a:moveTo>
                  <a:lnTo>
                    <a:pt x="0" y="0"/>
                  </a:lnTo>
                  <a:lnTo>
                    <a:pt x="0" y="1084"/>
                  </a:lnTo>
                  <a:lnTo>
                    <a:pt x="1920" y="1084"/>
                  </a:lnTo>
                  <a:lnTo>
                    <a:pt x="1920" y="0"/>
                  </a:lnTo>
                </a:path>
              </a:pathLst>
            </a:custGeom>
            <a:solidFill>
              <a:srgbClr val="8A6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4" name="Google Shape;364;p4"/>
            <p:cNvSpPr/>
            <p:nvPr/>
          </p:nvSpPr>
          <p:spPr>
            <a:xfrm>
              <a:off x="10656760" y="8354022"/>
              <a:ext cx="1841020" cy="1036846"/>
            </a:xfrm>
            <a:custGeom>
              <a:rect b="b" l="l" r="r" t="t"/>
              <a:pathLst>
                <a:path extrusionOk="0" h="1085" w="1921">
                  <a:moveTo>
                    <a:pt x="1920" y="0"/>
                  </a:moveTo>
                  <a:lnTo>
                    <a:pt x="0" y="0"/>
                  </a:lnTo>
                  <a:lnTo>
                    <a:pt x="0" y="1084"/>
                  </a:lnTo>
                  <a:lnTo>
                    <a:pt x="1920" y="1084"/>
                  </a:lnTo>
                  <a:lnTo>
                    <a:pt x="1920" y="0"/>
                  </a:lnTo>
                </a:path>
              </a:pathLst>
            </a:custGeom>
            <a:solidFill>
              <a:srgbClr val="8A6E4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5" name="Google Shape;365;p4"/>
            <p:cNvSpPr/>
            <p:nvPr/>
          </p:nvSpPr>
          <p:spPr>
            <a:xfrm>
              <a:off x="10749869" y="8180509"/>
              <a:ext cx="1841020" cy="1036846"/>
            </a:xfrm>
            <a:custGeom>
              <a:rect b="b" l="l" r="r" t="t"/>
              <a:pathLst>
                <a:path extrusionOk="0" h="1085" w="1921">
                  <a:moveTo>
                    <a:pt x="0" y="1084"/>
                  </a:moveTo>
                  <a:lnTo>
                    <a:pt x="1920" y="1084"/>
                  </a:lnTo>
                  <a:lnTo>
                    <a:pt x="1920" y="0"/>
                  </a:lnTo>
                  <a:lnTo>
                    <a:pt x="0" y="0"/>
                  </a:lnTo>
                  <a:lnTo>
                    <a:pt x="0" y="1084"/>
                  </a:lnTo>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6" name="Google Shape;366;p4"/>
            <p:cNvSpPr/>
            <p:nvPr/>
          </p:nvSpPr>
          <p:spPr>
            <a:xfrm>
              <a:off x="10644063" y="8180509"/>
              <a:ext cx="1946826" cy="1184967"/>
            </a:xfrm>
            <a:custGeom>
              <a:rect b="b" l="l" r="r" t="t"/>
              <a:pathLst>
                <a:path extrusionOk="0" h="1240" w="2031">
                  <a:moveTo>
                    <a:pt x="110" y="0"/>
                  </a:moveTo>
                  <a:lnTo>
                    <a:pt x="110" y="1084"/>
                  </a:lnTo>
                  <a:lnTo>
                    <a:pt x="2030" y="1084"/>
                  </a:lnTo>
                  <a:lnTo>
                    <a:pt x="1920" y="1239"/>
                  </a:lnTo>
                  <a:lnTo>
                    <a:pt x="0" y="1239"/>
                  </a:lnTo>
                  <a:lnTo>
                    <a:pt x="0" y="155"/>
                  </a:lnTo>
                  <a:lnTo>
                    <a:pt x="110" y="0"/>
                  </a:lnTo>
                </a:path>
              </a:pathLst>
            </a:custGeom>
            <a:solidFill>
              <a:srgbClr val="B1B3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7" name="Google Shape;367;p4"/>
            <p:cNvSpPr/>
            <p:nvPr/>
          </p:nvSpPr>
          <p:spPr>
            <a:xfrm>
              <a:off x="10644063" y="9221587"/>
              <a:ext cx="1946826" cy="143889"/>
            </a:xfrm>
            <a:custGeom>
              <a:rect b="b" l="l" r="r" t="t"/>
              <a:pathLst>
                <a:path extrusionOk="0" h="156" w="2031">
                  <a:moveTo>
                    <a:pt x="110" y="0"/>
                  </a:moveTo>
                  <a:lnTo>
                    <a:pt x="2030" y="0"/>
                  </a:lnTo>
                  <a:lnTo>
                    <a:pt x="1920" y="155"/>
                  </a:lnTo>
                  <a:lnTo>
                    <a:pt x="0" y="155"/>
                  </a:lnTo>
                  <a:lnTo>
                    <a:pt x="110" y="0"/>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8" name="Google Shape;368;p4"/>
            <p:cNvSpPr/>
            <p:nvPr/>
          </p:nvSpPr>
          <p:spPr>
            <a:xfrm>
              <a:off x="11024964" y="8269381"/>
              <a:ext cx="46555" cy="871797"/>
            </a:xfrm>
            <a:custGeom>
              <a:rect b="b" l="l" r="r" t="t"/>
              <a:pathLst>
                <a:path extrusionOk="0" h="913" w="54">
                  <a:moveTo>
                    <a:pt x="0" y="912"/>
                  </a:moveTo>
                  <a:lnTo>
                    <a:pt x="53" y="912"/>
                  </a:lnTo>
                  <a:lnTo>
                    <a:pt x="53"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9" name="Google Shape;369;p4"/>
            <p:cNvSpPr/>
            <p:nvPr/>
          </p:nvSpPr>
          <p:spPr>
            <a:xfrm>
              <a:off x="11135002" y="8269381"/>
              <a:ext cx="42322" cy="871797"/>
            </a:xfrm>
            <a:custGeom>
              <a:rect b="b" l="l" r="r" t="t"/>
              <a:pathLst>
                <a:path extrusionOk="0" h="913" w="50">
                  <a:moveTo>
                    <a:pt x="0" y="912"/>
                  </a:moveTo>
                  <a:lnTo>
                    <a:pt x="49" y="912"/>
                  </a:lnTo>
                  <a:lnTo>
                    <a:pt x="49"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0" name="Google Shape;370;p4"/>
            <p:cNvSpPr/>
            <p:nvPr/>
          </p:nvSpPr>
          <p:spPr>
            <a:xfrm>
              <a:off x="11240808" y="8269381"/>
              <a:ext cx="46555" cy="871797"/>
            </a:xfrm>
            <a:custGeom>
              <a:rect b="b" l="l" r="r" t="t"/>
              <a:pathLst>
                <a:path extrusionOk="0" h="913" w="54">
                  <a:moveTo>
                    <a:pt x="0" y="912"/>
                  </a:moveTo>
                  <a:lnTo>
                    <a:pt x="53" y="912"/>
                  </a:lnTo>
                  <a:lnTo>
                    <a:pt x="53"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1" name="Google Shape;371;p4"/>
            <p:cNvSpPr/>
            <p:nvPr/>
          </p:nvSpPr>
          <p:spPr>
            <a:xfrm>
              <a:off x="11350846" y="8269381"/>
              <a:ext cx="46555" cy="871797"/>
            </a:xfrm>
            <a:custGeom>
              <a:rect b="b" l="l" r="r" t="t"/>
              <a:pathLst>
                <a:path extrusionOk="0" h="913" w="54">
                  <a:moveTo>
                    <a:pt x="0" y="912"/>
                  </a:moveTo>
                  <a:lnTo>
                    <a:pt x="53" y="912"/>
                  </a:lnTo>
                  <a:lnTo>
                    <a:pt x="53"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2" name="Google Shape;372;p4"/>
            <p:cNvSpPr/>
            <p:nvPr/>
          </p:nvSpPr>
          <p:spPr>
            <a:xfrm>
              <a:off x="11460884" y="8269381"/>
              <a:ext cx="42322" cy="871797"/>
            </a:xfrm>
            <a:custGeom>
              <a:rect b="b" l="l" r="r" t="t"/>
              <a:pathLst>
                <a:path extrusionOk="0" h="913" w="49">
                  <a:moveTo>
                    <a:pt x="0" y="912"/>
                  </a:moveTo>
                  <a:lnTo>
                    <a:pt x="48" y="912"/>
                  </a:lnTo>
                  <a:lnTo>
                    <a:pt x="48"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3" name="Google Shape;373;p4"/>
            <p:cNvSpPr/>
            <p:nvPr/>
          </p:nvSpPr>
          <p:spPr>
            <a:xfrm>
              <a:off x="11566689" y="8269381"/>
              <a:ext cx="42322" cy="871797"/>
            </a:xfrm>
            <a:custGeom>
              <a:rect b="b" l="l" r="r" t="t"/>
              <a:pathLst>
                <a:path extrusionOk="0" h="913" w="49">
                  <a:moveTo>
                    <a:pt x="0" y="912"/>
                  </a:moveTo>
                  <a:lnTo>
                    <a:pt x="48" y="912"/>
                  </a:lnTo>
                  <a:lnTo>
                    <a:pt x="48"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4" name="Google Shape;374;p4"/>
            <p:cNvSpPr/>
            <p:nvPr/>
          </p:nvSpPr>
          <p:spPr>
            <a:xfrm>
              <a:off x="11672495" y="8269381"/>
              <a:ext cx="46555" cy="871797"/>
            </a:xfrm>
            <a:custGeom>
              <a:rect b="b" l="l" r="r" t="t"/>
              <a:pathLst>
                <a:path extrusionOk="0" h="913" w="54">
                  <a:moveTo>
                    <a:pt x="0" y="912"/>
                  </a:moveTo>
                  <a:lnTo>
                    <a:pt x="53" y="912"/>
                  </a:lnTo>
                  <a:lnTo>
                    <a:pt x="53"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5" name="Google Shape;375;p4"/>
            <p:cNvSpPr/>
            <p:nvPr/>
          </p:nvSpPr>
          <p:spPr>
            <a:xfrm>
              <a:off x="11778301" y="8269381"/>
              <a:ext cx="46555" cy="871797"/>
            </a:xfrm>
            <a:custGeom>
              <a:rect b="b" l="l" r="r" t="t"/>
              <a:pathLst>
                <a:path extrusionOk="0" h="913" w="54">
                  <a:moveTo>
                    <a:pt x="0" y="912"/>
                  </a:moveTo>
                  <a:lnTo>
                    <a:pt x="53" y="912"/>
                  </a:lnTo>
                  <a:lnTo>
                    <a:pt x="53"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6" name="Google Shape;376;p4"/>
            <p:cNvSpPr/>
            <p:nvPr/>
          </p:nvSpPr>
          <p:spPr>
            <a:xfrm>
              <a:off x="11888339" y="8269381"/>
              <a:ext cx="42322" cy="871797"/>
            </a:xfrm>
            <a:custGeom>
              <a:rect b="b" l="l" r="r" t="t"/>
              <a:pathLst>
                <a:path extrusionOk="0" h="913" w="50">
                  <a:moveTo>
                    <a:pt x="0" y="912"/>
                  </a:moveTo>
                  <a:lnTo>
                    <a:pt x="49" y="912"/>
                  </a:lnTo>
                  <a:lnTo>
                    <a:pt x="49"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7" name="Google Shape;377;p4"/>
            <p:cNvSpPr/>
            <p:nvPr/>
          </p:nvSpPr>
          <p:spPr>
            <a:xfrm>
              <a:off x="11994145" y="8269381"/>
              <a:ext cx="46555" cy="871797"/>
            </a:xfrm>
            <a:custGeom>
              <a:rect b="b" l="l" r="r" t="t"/>
              <a:pathLst>
                <a:path extrusionOk="0" h="913" w="53">
                  <a:moveTo>
                    <a:pt x="0" y="912"/>
                  </a:moveTo>
                  <a:lnTo>
                    <a:pt x="52" y="912"/>
                  </a:lnTo>
                  <a:lnTo>
                    <a:pt x="52"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8" name="Google Shape;378;p4"/>
            <p:cNvSpPr/>
            <p:nvPr/>
          </p:nvSpPr>
          <p:spPr>
            <a:xfrm>
              <a:off x="12099950" y="8269381"/>
              <a:ext cx="46555" cy="871797"/>
            </a:xfrm>
            <a:custGeom>
              <a:rect b="b" l="l" r="r" t="t"/>
              <a:pathLst>
                <a:path extrusionOk="0" h="913" w="54">
                  <a:moveTo>
                    <a:pt x="0" y="912"/>
                  </a:moveTo>
                  <a:lnTo>
                    <a:pt x="53" y="912"/>
                  </a:lnTo>
                  <a:lnTo>
                    <a:pt x="53"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9" name="Google Shape;379;p4"/>
            <p:cNvSpPr/>
            <p:nvPr/>
          </p:nvSpPr>
          <p:spPr>
            <a:xfrm>
              <a:off x="12205756" y="8269381"/>
              <a:ext cx="46555" cy="871797"/>
            </a:xfrm>
            <a:custGeom>
              <a:rect b="b" l="l" r="r" t="t"/>
              <a:pathLst>
                <a:path extrusionOk="0" h="913" w="55">
                  <a:moveTo>
                    <a:pt x="0" y="912"/>
                  </a:moveTo>
                  <a:lnTo>
                    <a:pt x="54" y="912"/>
                  </a:lnTo>
                  <a:lnTo>
                    <a:pt x="54" y="0"/>
                  </a:lnTo>
                  <a:lnTo>
                    <a:pt x="0" y="0"/>
                  </a:lnTo>
                  <a:lnTo>
                    <a:pt x="0" y="912"/>
                  </a:lnTo>
                </a:path>
              </a:pathLst>
            </a:custGeom>
            <a:solidFill>
              <a:srgbClr val="8F91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0" name="Google Shape;380;p4"/>
            <p:cNvSpPr/>
            <p:nvPr/>
          </p:nvSpPr>
          <p:spPr>
            <a:xfrm>
              <a:off x="12946396" y="8133956"/>
              <a:ext cx="952252" cy="859101"/>
            </a:xfrm>
            <a:custGeom>
              <a:rect b="b" l="l" r="r" t="t"/>
              <a:pathLst>
                <a:path extrusionOk="0" h="900" w="997">
                  <a:moveTo>
                    <a:pt x="142" y="0"/>
                  </a:moveTo>
                  <a:lnTo>
                    <a:pt x="0" y="164"/>
                  </a:lnTo>
                  <a:lnTo>
                    <a:pt x="854" y="899"/>
                  </a:lnTo>
                  <a:lnTo>
                    <a:pt x="996" y="735"/>
                  </a:lnTo>
                  <a:lnTo>
                    <a:pt x="142" y="0"/>
                  </a:lnTo>
                </a:path>
              </a:pathLst>
            </a:custGeom>
            <a:solidFill>
              <a:srgbClr val="FCCEB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1" name="Google Shape;381;p4"/>
            <p:cNvSpPr/>
            <p:nvPr/>
          </p:nvSpPr>
          <p:spPr>
            <a:xfrm>
              <a:off x="13035273" y="8133956"/>
              <a:ext cx="766034" cy="672892"/>
            </a:xfrm>
            <a:custGeom>
              <a:rect b="b" l="l" r="r" t="t"/>
              <a:pathLst>
                <a:path extrusionOk="0" h="705" w="802">
                  <a:moveTo>
                    <a:pt x="49" y="0"/>
                  </a:moveTo>
                  <a:lnTo>
                    <a:pt x="0" y="54"/>
                  </a:lnTo>
                  <a:lnTo>
                    <a:pt x="757" y="704"/>
                  </a:lnTo>
                  <a:lnTo>
                    <a:pt x="801" y="651"/>
                  </a:lnTo>
                  <a:lnTo>
                    <a:pt x="49" y="0"/>
                  </a:lnTo>
                </a:path>
              </a:pathLst>
            </a:custGeom>
            <a:solidFill>
              <a:srgbClr val="F4817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2" name="Google Shape;382;p4"/>
            <p:cNvSpPr/>
            <p:nvPr/>
          </p:nvSpPr>
          <p:spPr>
            <a:xfrm>
              <a:off x="12946396" y="8239757"/>
              <a:ext cx="766034" cy="672892"/>
            </a:xfrm>
            <a:custGeom>
              <a:rect b="b" l="l" r="r" t="t"/>
              <a:pathLst>
                <a:path extrusionOk="0" h="705" w="802">
                  <a:moveTo>
                    <a:pt x="49" y="0"/>
                  </a:moveTo>
                  <a:lnTo>
                    <a:pt x="0" y="53"/>
                  </a:lnTo>
                  <a:lnTo>
                    <a:pt x="757" y="704"/>
                  </a:lnTo>
                  <a:lnTo>
                    <a:pt x="801" y="646"/>
                  </a:lnTo>
                  <a:lnTo>
                    <a:pt x="49" y="0"/>
                  </a:lnTo>
                </a:path>
              </a:pathLst>
            </a:custGeom>
            <a:solidFill>
              <a:srgbClr val="F4817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3" name="Google Shape;383;p4"/>
            <p:cNvSpPr/>
            <p:nvPr/>
          </p:nvSpPr>
          <p:spPr>
            <a:xfrm>
              <a:off x="12857520" y="8074708"/>
              <a:ext cx="220076" cy="211601"/>
            </a:xfrm>
            <a:custGeom>
              <a:rect b="b" l="l" r="r" t="t"/>
              <a:pathLst>
                <a:path extrusionOk="0" h="226" w="235">
                  <a:moveTo>
                    <a:pt x="92" y="225"/>
                  </a:moveTo>
                  <a:lnTo>
                    <a:pt x="92" y="225"/>
                  </a:lnTo>
                  <a:cubicBezTo>
                    <a:pt x="9" y="39"/>
                    <a:pt x="9" y="39"/>
                    <a:pt x="9" y="39"/>
                  </a:cubicBezTo>
                  <a:cubicBezTo>
                    <a:pt x="0" y="22"/>
                    <a:pt x="22" y="0"/>
                    <a:pt x="40" y="9"/>
                  </a:cubicBezTo>
                  <a:cubicBezTo>
                    <a:pt x="234" y="61"/>
                    <a:pt x="234" y="61"/>
                    <a:pt x="234" y="61"/>
                  </a:cubicBezTo>
                  <a:lnTo>
                    <a:pt x="92" y="225"/>
                  </a:lnTo>
                </a:path>
              </a:pathLst>
            </a:custGeom>
            <a:solidFill>
              <a:srgbClr val="FEE5D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4" name="Google Shape;384;p4"/>
            <p:cNvSpPr/>
            <p:nvPr/>
          </p:nvSpPr>
          <p:spPr>
            <a:xfrm>
              <a:off x="13763217" y="8836473"/>
              <a:ext cx="215844" cy="220065"/>
            </a:xfrm>
            <a:custGeom>
              <a:rect b="b" l="l" r="r" t="t"/>
              <a:pathLst>
                <a:path extrusionOk="0" h="235" w="230">
                  <a:moveTo>
                    <a:pt x="0" y="0"/>
                  </a:moveTo>
                  <a:lnTo>
                    <a:pt x="229" y="0"/>
                  </a:lnTo>
                  <a:lnTo>
                    <a:pt x="229" y="234"/>
                  </a:lnTo>
                  <a:lnTo>
                    <a:pt x="0" y="234"/>
                  </a:lnTo>
                  <a:lnTo>
                    <a:pt x="0" y="0"/>
                  </a:lnTo>
                </a:path>
              </a:pathLst>
            </a:custGeom>
            <a:blipFill rotWithShape="0">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5" name="Google Shape;385;p4"/>
            <p:cNvSpPr/>
            <p:nvPr/>
          </p:nvSpPr>
          <p:spPr>
            <a:xfrm>
              <a:off x="13763217" y="8836473"/>
              <a:ext cx="131199" cy="152353"/>
            </a:xfrm>
            <a:custGeom>
              <a:rect b="b" l="l" r="r" t="t"/>
              <a:pathLst>
                <a:path extrusionOk="0" h="165" w="143">
                  <a:moveTo>
                    <a:pt x="142" y="0"/>
                  </a:moveTo>
                  <a:lnTo>
                    <a:pt x="0" y="164"/>
                  </a:lnTo>
                  <a:lnTo>
                    <a:pt x="0" y="84"/>
                  </a:lnTo>
                  <a:lnTo>
                    <a:pt x="75" y="0"/>
                  </a:lnTo>
                  <a:lnTo>
                    <a:pt x="142" y="0"/>
                  </a:lnTo>
                </a:path>
              </a:pathLst>
            </a:custGeom>
            <a:solidFill>
              <a:srgbClr val="B15D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6" name="Google Shape;386;p4"/>
            <p:cNvSpPr/>
            <p:nvPr/>
          </p:nvSpPr>
          <p:spPr>
            <a:xfrm>
              <a:off x="13763217" y="8836473"/>
              <a:ext cx="55019" cy="63480"/>
            </a:xfrm>
            <a:custGeom>
              <a:rect b="b" l="l" r="r" t="t"/>
              <a:pathLst>
                <a:path extrusionOk="0" h="72" w="61">
                  <a:moveTo>
                    <a:pt x="60" y="0"/>
                  </a:moveTo>
                  <a:lnTo>
                    <a:pt x="0" y="71"/>
                  </a:lnTo>
                  <a:lnTo>
                    <a:pt x="0" y="30"/>
                  </a:lnTo>
                  <a:lnTo>
                    <a:pt x="26" y="0"/>
                  </a:lnTo>
                  <a:lnTo>
                    <a:pt x="60" y="0"/>
                  </a:lnTo>
                </a:path>
              </a:pathLst>
            </a:custGeom>
            <a:solidFill>
              <a:srgbClr val="B15D5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pic>
        <p:nvPicPr>
          <p:cNvPr descr="Mercado Libre cambia su logo y toma medidas contra la especulación -  ExpokNews" id="387" name="Google Shape;387;p4"/>
          <p:cNvPicPr preferRelativeResize="0"/>
          <p:nvPr/>
        </p:nvPicPr>
        <p:blipFill rotWithShape="1">
          <a:blip r:embed="rId4">
            <a:alphaModFix/>
          </a:blip>
          <a:srcRect b="9543" l="16007" r="13653" t="0"/>
          <a:stretch/>
        </p:blipFill>
        <p:spPr>
          <a:xfrm>
            <a:off x="20939475" y="4059801"/>
            <a:ext cx="1641521" cy="1066072"/>
          </a:xfrm>
          <a:prstGeom prst="rect">
            <a:avLst/>
          </a:prstGeom>
          <a:noFill/>
          <a:ln>
            <a:noFill/>
          </a:ln>
        </p:spPr>
      </p:pic>
      <p:grpSp>
        <p:nvGrpSpPr>
          <p:cNvPr id="388" name="Google Shape;388;p4"/>
          <p:cNvGrpSpPr/>
          <p:nvPr/>
        </p:nvGrpSpPr>
        <p:grpSpPr>
          <a:xfrm>
            <a:off x="17979831" y="4457526"/>
            <a:ext cx="3080116" cy="2467964"/>
            <a:chOff x="17979831" y="4457526"/>
            <a:chExt cx="3080116" cy="2467964"/>
          </a:xfrm>
        </p:grpSpPr>
        <p:sp>
          <p:nvSpPr>
            <p:cNvPr id="389" name="Google Shape;389;p4"/>
            <p:cNvSpPr/>
            <p:nvPr/>
          </p:nvSpPr>
          <p:spPr>
            <a:xfrm flipH="1" rot="10800000">
              <a:off x="17979831" y="6733348"/>
              <a:ext cx="647635" cy="192143"/>
            </a:xfrm>
            <a:prstGeom prst="rect">
              <a:avLst/>
            </a:pr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Lato Light"/>
                  <a:ea typeface="Lato Light"/>
                  <a:cs typeface="Lato Light"/>
                  <a:sym typeface="Lato Light"/>
                </a:rPr>
                <a:t> </a:t>
              </a:r>
              <a:endParaRPr sz="3600">
                <a:solidFill>
                  <a:schemeClr val="lt1"/>
                </a:solidFill>
                <a:latin typeface="Lato Light"/>
                <a:ea typeface="Lato Light"/>
                <a:cs typeface="Lato Light"/>
                <a:sym typeface="Lato Light"/>
              </a:endParaRPr>
            </a:p>
          </p:txBody>
        </p:sp>
        <p:sp>
          <p:nvSpPr>
            <p:cNvPr id="390" name="Google Shape;390;p4"/>
            <p:cNvSpPr/>
            <p:nvPr/>
          </p:nvSpPr>
          <p:spPr>
            <a:xfrm flipH="1" rot="-5400000">
              <a:off x="18023392" y="5587630"/>
              <a:ext cx="1747905" cy="192143"/>
            </a:xfrm>
            <a:prstGeom prst="rect">
              <a:avLst/>
            </a:pr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Lato Light"/>
                  <a:ea typeface="Lato Light"/>
                  <a:cs typeface="Lato Light"/>
                  <a:sym typeface="Lato Light"/>
                </a:rPr>
                <a:t> </a:t>
              </a:r>
              <a:endParaRPr sz="3600">
                <a:solidFill>
                  <a:schemeClr val="lt1"/>
                </a:solidFill>
                <a:latin typeface="Lato Light"/>
                <a:ea typeface="Lato Light"/>
                <a:cs typeface="Lato Light"/>
                <a:sym typeface="Lato Light"/>
              </a:endParaRPr>
            </a:p>
          </p:txBody>
        </p:sp>
        <p:sp>
          <p:nvSpPr>
            <p:cNvPr id="391" name="Google Shape;391;p4"/>
            <p:cNvSpPr/>
            <p:nvPr/>
          </p:nvSpPr>
          <p:spPr>
            <a:xfrm flipH="1" rot="10800000">
              <a:off x="18609131" y="6540962"/>
              <a:ext cx="384285" cy="384185"/>
            </a:xfrm>
            <a:custGeom>
              <a:rect b="b" l="l" r="r" t="t"/>
              <a:pathLst>
                <a:path extrusionOk="0" h="900000" w="900000">
                  <a:moveTo>
                    <a:pt x="0" y="0"/>
                  </a:moveTo>
                  <a:cubicBezTo>
                    <a:pt x="497056" y="0"/>
                    <a:pt x="900000" y="402944"/>
                    <a:pt x="900000" y="900000"/>
                  </a:cubicBezTo>
                  <a:lnTo>
                    <a:pt x="450000" y="900000"/>
                  </a:lnTo>
                  <a:cubicBezTo>
                    <a:pt x="450000" y="651472"/>
                    <a:pt x="248528" y="450000"/>
                    <a:pt x="0" y="450000"/>
                  </a:cubicBezTo>
                  <a:close/>
                </a:path>
              </a:pathLst>
            </a:cu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392" name="Google Shape;392;p4"/>
            <p:cNvSpPr/>
            <p:nvPr/>
          </p:nvSpPr>
          <p:spPr>
            <a:xfrm flipH="1">
              <a:off x="18801273" y="4459289"/>
              <a:ext cx="384285" cy="384185"/>
            </a:xfrm>
            <a:custGeom>
              <a:rect b="b" l="l" r="r" t="t"/>
              <a:pathLst>
                <a:path extrusionOk="0" h="900000" w="900000">
                  <a:moveTo>
                    <a:pt x="0" y="0"/>
                  </a:moveTo>
                  <a:cubicBezTo>
                    <a:pt x="497056" y="0"/>
                    <a:pt x="900000" y="402944"/>
                    <a:pt x="900000" y="900000"/>
                  </a:cubicBezTo>
                  <a:lnTo>
                    <a:pt x="450000" y="900000"/>
                  </a:lnTo>
                  <a:cubicBezTo>
                    <a:pt x="450000" y="651472"/>
                    <a:pt x="248528" y="450000"/>
                    <a:pt x="0" y="450000"/>
                  </a:cubicBezTo>
                  <a:close/>
                </a:path>
              </a:pathLst>
            </a:cu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393" name="Google Shape;393;p4"/>
            <p:cNvSpPr/>
            <p:nvPr/>
          </p:nvSpPr>
          <p:spPr>
            <a:xfrm flipH="1" rot="10800000">
              <a:off x="19170806" y="4457526"/>
              <a:ext cx="1889141" cy="192143"/>
            </a:xfrm>
            <a:prstGeom prst="rect">
              <a:avLst/>
            </a:pr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Lato Light"/>
                  <a:ea typeface="Lato Light"/>
                  <a:cs typeface="Lato Light"/>
                  <a:sym typeface="Lato Light"/>
                </a:rPr>
                <a:t> </a:t>
              </a:r>
              <a:endParaRPr sz="3600">
                <a:solidFill>
                  <a:schemeClr val="lt1"/>
                </a:solidFill>
                <a:latin typeface="Lato Light"/>
                <a:ea typeface="Lato Light"/>
                <a:cs typeface="Lato Light"/>
                <a:sym typeface="Lato Light"/>
              </a:endParaRPr>
            </a:p>
          </p:txBody>
        </p:sp>
        <p:sp>
          <p:nvSpPr>
            <p:cNvPr id="394" name="Google Shape;394;p4"/>
            <p:cNvSpPr/>
            <p:nvPr/>
          </p:nvSpPr>
          <p:spPr>
            <a:xfrm flipH="1" rot="10800000">
              <a:off x="18924216" y="6010650"/>
              <a:ext cx="1012817" cy="192143"/>
            </a:xfrm>
            <a:prstGeom prst="rect">
              <a:avLst/>
            </a:pr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Lato Light"/>
                  <a:ea typeface="Lato Light"/>
                  <a:cs typeface="Lato Light"/>
                  <a:sym typeface="Lato Light"/>
                </a:rPr>
                <a:t> </a:t>
              </a:r>
              <a:endParaRPr sz="3600">
                <a:solidFill>
                  <a:schemeClr val="lt1"/>
                </a:solidFill>
                <a:latin typeface="Lato Light"/>
                <a:ea typeface="Lato Light"/>
                <a:cs typeface="Lato Light"/>
                <a:sym typeface="Lato Light"/>
              </a:endParaRPr>
            </a:p>
          </p:txBody>
        </p:sp>
      </p:grpSp>
      <p:pic>
        <p:nvPicPr>
          <p:cNvPr descr="Amazon logo PNG" id="395" name="Google Shape;395;p4"/>
          <p:cNvPicPr preferRelativeResize="0"/>
          <p:nvPr/>
        </p:nvPicPr>
        <p:blipFill rotWithShape="1">
          <a:blip r:embed="rId5">
            <a:alphaModFix/>
          </a:blip>
          <a:srcRect b="37199" l="20674" r="22388" t="36948"/>
          <a:stretch/>
        </p:blipFill>
        <p:spPr>
          <a:xfrm>
            <a:off x="19902184" y="5893633"/>
            <a:ext cx="1634128" cy="556488"/>
          </a:xfrm>
          <a:prstGeom prst="rect">
            <a:avLst/>
          </a:prstGeom>
          <a:noFill/>
          <a:ln>
            <a:noFill/>
          </a:ln>
        </p:spPr>
      </p:pic>
      <p:grpSp>
        <p:nvGrpSpPr>
          <p:cNvPr id="396" name="Google Shape;396;p4"/>
          <p:cNvGrpSpPr/>
          <p:nvPr/>
        </p:nvGrpSpPr>
        <p:grpSpPr>
          <a:xfrm>
            <a:off x="17989220" y="6999249"/>
            <a:ext cx="2998436" cy="2469495"/>
            <a:chOff x="17989220" y="6999249"/>
            <a:chExt cx="2998436" cy="2469495"/>
          </a:xfrm>
        </p:grpSpPr>
        <p:sp>
          <p:nvSpPr>
            <p:cNvPr id="397" name="Google Shape;397;p4"/>
            <p:cNvSpPr/>
            <p:nvPr/>
          </p:nvSpPr>
          <p:spPr>
            <a:xfrm flipH="1" rot="10800000">
              <a:off x="17989220" y="6999249"/>
              <a:ext cx="647635" cy="192143"/>
            </a:xfrm>
            <a:prstGeom prst="rect">
              <a:avLst/>
            </a:pr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Lato Light"/>
                  <a:ea typeface="Lato Light"/>
                  <a:cs typeface="Lato Light"/>
                  <a:sym typeface="Lato Light"/>
                </a:rPr>
                <a:t> </a:t>
              </a:r>
              <a:endParaRPr sz="3600">
                <a:solidFill>
                  <a:schemeClr val="lt1"/>
                </a:solidFill>
                <a:latin typeface="Lato Light"/>
                <a:ea typeface="Lato Light"/>
                <a:cs typeface="Lato Light"/>
                <a:sym typeface="Lato Light"/>
              </a:endParaRPr>
            </a:p>
          </p:txBody>
        </p:sp>
        <p:sp>
          <p:nvSpPr>
            <p:cNvPr id="398" name="Google Shape;398;p4"/>
            <p:cNvSpPr/>
            <p:nvPr/>
          </p:nvSpPr>
          <p:spPr>
            <a:xfrm flipH="1" rot="5400000">
              <a:off x="18632406" y="7000691"/>
              <a:ext cx="384285" cy="384185"/>
            </a:xfrm>
            <a:custGeom>
              <a:rect b="b" l="l" r="r" t="t"/>
              <a:pathLst>
                <a:path extrusionOk="0" h="900000" w="900000">
                  <a:moveTo>
                    <a:pt x="0" y="0"/>
                  </a:moveTo>
                  <a:cubicBezTo>
                    <a:pt x="497056" y="0"/>
                    <a:pt x="900000" y="402944"/>
                    <a:pt x="900000" y="900000"/>
                  </a:cubicBezTo>
                  <a:lnTo>
                    <a:pt x="450000" y="900000"/>
                  </a:lnTo>
                  <a:cubicBezTo>
                    <a:pt x="450000" y="651472"/>
                    <a:pt x="248528" y="450000"/>
                    <a:pt x="0" y="450000"/>
                  </a:cubicBezTo>
                  <a:close/>
                </a:path>
              </a:pathLst>
            </a:cu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399" name="Google Shape;399;p4"/>
            <p:cNvSpPr/>
            <p:nvPr/>
          </p:nvSpPr>
          <p:spPr>
            <a:xfrm flipH="1" rot="-5400000">
              <a:off x="18045875" y="8131282"/>
              <a:ext cx="1747905" cy="192143"/>
            </a:xfrm>
            <a:prstGeom prst="rect">
              <a:avLst/>
            </a:pr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Lato Light"/>
                  <a:ea typeface="Lato Light"/>
                  <a:cs typeface="Lato Light"/>
                  <a:sym typeface="Lato Light"/>
                </a:rPr>
                <a:t> </a:t>
              </a:r>
              <a:endParaRPr sz="3600">
                <a:solidFill>
                  <a:schemeClr val="lt1"/>
                </a:solidFill>
                <a:latin typeface="Lato Light"/>
                <a:ea typeface="Lato Light"/>
                <a:cs typeface="Lato Light"/>
                <a:sym typeface="Lato Light"/>
              </a:endParaRPr>
            </a:p>
          </p:txBody>
        </p:sp>
        <p:sp>
          <p:nvSpPr>
            <p:cNvPr id="400" name="Google Shape;400;p4"/>
            <p:cNvSpPr/>
            <p:nvPr/>
          </p:nvSpPr>
          <p:spPr>
            <a:xfrm flipH="1" rot="-5400000">
              <a:off x="18823706" y="9084509"/>
              <a:ext cx="384285" cy="384185"/>
            </a:xfrm>
            <a:custGeom>
              <a:rect b="b" l="l" r="r" t="t"/>
              <a:pathLst>
                <a:path extrusionOk="0" h="900000" w="900000">
                  <a:moveTo>
                    <a:pt x="0" y="0"/>
                  </a:moveTo>
                  <a:cubicBezTo>
                    <a:pt x="497056" y="0"/>
                    <a:pt x="900000" y="402944"/>
                    <a:pt x="900000" y="900000"/>
                  </a:cubicBezTo>
                  <a:lnTo>
                    <a:pt x="450000" y="900000"/>
                  </a:lnTo>
                  <a:cubicBezTo>
                    <a:pt x="450000" y="651472"/>
                    <a:pt x="248528" y="450000"/>
                    <a:pt x="0" y="450000"/>
                  </a:cubicBezTo>
                  <a:close/>
                </a:path>
              </a:pathLst>
            </a:cu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401" name="Google Shape;401;p4"/>
            <p:cNvSpPr/>
            <p:nvPr/>
          </p:nvSpPr>
          <p:spPr>
            <a:xfrm flipH="1" rot="10800000">
              <a:off x="19185558" y="9276600"/>
              <a:ext cx="1802099" cy="192143"/>
            </a:xfrm>
            <a:prstGeom prst="rect">
              <a:avLst/>
            </a:pr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Lato Light"/>
                  <a:ea typeface="Lato Light"/>
                  <a:cs typeface="Lato Light"/>
                  <a:sym typeface="Lato Light"/>
                </a:rPr>
                <a:t> </a:t>
              </a:r>
              <a:endParaRPr sz="3600">
                <a:solidFill>
                  <a:schemeClr val="lt1"/>
                </a:solidFill>
                <a:latin typeface="Lato Light"/>
                <a:ea typeface="Lato Light"/>
                <a:cs typeface="Lato Light"/>
                <a:sym typeface="Lato Light"/>
              </a:endParaRPr>
            </a:p>
          </p:txBody>
        </p:sp>
        <p:sp>
          <p:nvSpPr>
            <p:cNvPr id="402" name="Google Shape;402;p4"/>
            <p:cNvSpPr/>
            <p:nvPr/>
          </p:nvSpPr>
          <p:spPr>
            <a:xfrm flipH="1" rot="10800000">
              <a:off x="18924216" y="7622550"/>
              <a:ext cx="1465104" cy="192143"/>
            </a:xfrm>
            <a:prstGeom prst="rect">
              <a:avLst/>
            </a:prstGeom>
            <a:solidFill>
              <a:srgbClr val="0C3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Lato Light"/>
                  <a:ea typeface="Lato Light"/>
                  <a:cs typeface="Lato Light"/>
                  <a:sym typeface="Lato Light"/>
                </a:rPr>
                <a:t> </a:t>
              </a:r>
              <a:endParaRPr sz="3600">
                <a:solidFill>
                  <a:schemeClr val="lt1"/>
                </a:solidFill>
                <a:latin typeface="Lato Light"/>
                <a:ea typeface="Lato Light"/>
                <a:cs typeface="Lato Light"/>
                <a:sym typeface="Lato Light"/>
              </a:endParaRPr>
            </a:p>
          </p:txBody>
        </p:sp>
      </p:grpSp>
      <p:pic>
        <p:nvPicPr>
          <p:cNvPr descr="Download HD E-commerce Retailers Can Now Sell Directly On Marketplace - Facebook  Marketplace Logo Transparent PNG Image - NicePNG.com" id="403" name="Google Shape;403;p4"/>
          <p:cNvPicPr preferRelativeResize="0"/>
          <p:nvPr/>
        </p:nvPicPr>
        <p:blipFill rotWithShape="1">
          <a:blip r:embed="rId6">
            <a:alphaModFix/>
          </a:blip>
          <a:srcRect b="29013" l="32596" r="32703" t="0"/>
          <a:stretch/>
        </p:blipFill>
        <p:spPr>
          <a:xfrm>
            <a:off x="20278272" y="7219558"/>
            <a:ext cx="1075761" cy="1033130"/>
          </a:xfrm>
          <a:prstGeom prst="rect">
            <a:avLst/>
          </a:prstGeom>
          <a:noFill/>
          <a:ln>
            <a:noFill/>
          </a:ln>
        </p:spPr>
      </p:pic>
      <p:pic>
        <p:nvPicPr>
          <p:cNvPr id="404" name="Google Shape;404;p4"/>
          <p:cNvPicPr preferRelativeResize="0"/>
          <p:nvPr/>
        </p:nvPicPr>
        <p:blipFill rotWithShape="1">
          <a:blip r:embed="rId7">
            <a:alphaModFix/>
          </a:blip>
          <a:srcRect b="41699" l="27180" r="27649" t="25332"/>
          <a:stretch/>
        </p:blipFill>
        <p:spPr>
          <a:xfrm>
            <a:off x="20884556" y="8857043"/>
            <a:ext cx="1244125" cy="908034"/>
          </a:xfrm>
          <a:prstGeom prst="rect">
            <a:avLst/>
          </a:prstGeom>
          <a:noFill/>
          <a:ln>
            <a:noFill/>
          </a:ln>
        </p:spPr>
      </p:pic>
      <p:pic>
        <p:nvPicPr>
          <p:cNvPr id="405" name="Google Shape;405;p4"/>
          <p:cNvPicPr preferRelativeResize="0"/>
          <p:nvPr/>
        </p:nvPicPr>
        <p:blipFill rotWithShape="1">
          <a:blip r:embed="rId8">
            <a:alphaModFix/>
          </a:blip>
          <a:srcRect b="0" l="0" r="0" t="0"/>
          <a:stretch/>
        </p:blipFill>
        <p:spPr>
          <a:xfrm>
            <a:off x="958017" y="3938200"/>
            <a:ext cx="10029962" cy="6684970"/>
          </a:xfrm>
          <a:prstGeom prst="rect">
            <a:avLst/>
          </a:prstGeom>
          <a:noFill/>
          <a:ln>
            <a:noFill/>
          </a:ln>
          <a:effectLst>
            <a:outerShdw blurRad="292100" rotWithShape="0" algn="tl" dir="2700000" dist="139700">
              <a:srgbClr val="333333">
                <a:alpha val="64705"/>
              </a:srgbClr>
            </a:outerShdw>
          </a:effectLst>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2000"/>
                                        <p:tgtEl>
                                          <p:spTgt spid="23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750"/>
                                        <p:tgtEl>
                                          <p:spTgt spid="388"/>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2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2000"/>
                                        <p:tgtEl>
                                          <p:spTgt spid="395"/>
                                        </p:tgtEl>
                                      </p:cBhvr>
                                    </p:animEffect>
                                  </p:childTnLst>
                                </p:cTn>
                              </p:par>
                            </p:childTnLst>
                          </p:cTn>
                        </p:par>
                        <p:par>
                          <p:cTn fill="hold">
                            <p:stCondLst>
                              <p:cond delay="5750"/>
                            </p:stCondLst>
                            <p:childTnLst>
                              <p:par>
                                <p:cTn fill="hold" nodeType="after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750"/>
                                        <p:tgtEl>
                                          <p:spTgt spid="396"/>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500"/>
                                        <p:tgtEl>
                                          <p:spTgt spid="404"/>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2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grpSp>
        <p:nvGrpSpPr>
          <p:cNvPr id="410" name="Google Shape;410;p5"/>
          <p:cNvGrpSpPr/>
          <p:nvPr/>
        </p:nvGrpSpPr>
        <p:grpSpPr>
          <a:xfrm>
            <a:off x="5069100" y="9149086"/>
            <a:ext cx="5846550" cy="1744611"/>
            <a:chOff x="2814" y="1405"/>
            <a:chExt cx="2052" cy="1510"/>
          </a:xfrm>
        </p:grpSpPr>
        <p:sp>
          <p:nvSpPr>
            <p:cNvPr id="411" name="Google Shape;411;p5"/>
            <p:cNvSpPr/>
            <p:nvPr/>
          </p:nvSpPr>
          <p:spPr>
            <a:xfrm>
              <a:off x="2814" y="1405"/>
              <a:ext cx="2052" cy="1510"/>
            </a:xfrm>
            <a:custGeom>
              <a:rect b="b" l="l" r="r" t="t"/>
              <a:pathLst>
                <a:path extrusionOk="0" h="636" w="86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1">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5"/>
            <p:cNvSpPr/>
            <p:nvPr/>
          </p:nvSpPr>
          <p:spPr>
            <a:xfrm>
              <a:off x="3840" y="1405"/>
              <a:ext cx="1026" cy="1510"/>
            </a:xfrm>
            <a:custGeom>
              <a:rect b="b" l="l" r="r" t="t"/>
              <a:pathLst>
                <a:path extrusionOk="0" h="636" w="433">
                  <a:moveTo>
                    <a:pt x="433" y="636"/>
                  </a:moveTo>
                  <a:cubicBezTo>
                    <a:pt x="204" y="546"/>
                    <a:pt x="198" y="0"/>
                    <a:pt x="0" y="0"/>
                  </a:cubicBezTo>
                  <a:cubicBezTo>
                    <a:pt x="0" y="636"/>
                    <a:pt x="0" y="636"/>
                    <a:pt x="0" y="636"/>
                  </a:cubicBezTo>
                  <a:lnTo>
                    <a:pt x="433" y="636"/>
                  </a:lnTo>
                  <a:close/>
                </a:path>
              </a:pathLst>
            </a:custGeom>
            <a:solidFill>
              <a:srgbClr val="16284B">
                <a:alpha val="1490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3" name="Google Shape;413;p5"/>
          <p:cNvGrpSpPr/>
          <p:nvPr/>
        </p:nvGrpSpPr>
        <p:grpSpPr>
          <a:xfrm>
            <a:off x="9782655" y="7162800"/>
            <a:ext cx="5572610" cy="3730897"/>
            <a:chOff x="2814" y="1405"/>
            <a:chExt cx="2052" cy="1510"/>
          </a:xfrm>
        </p:grpSpPr>
        <p:sp>
          <p:nvSpPr>
            <p:cNvPr id="414" name="Google Shape;414;p5"/>
            <p:cNvSpPr/>
            <p:nvPr/>
          </p:nvSpPr>
          <p:spPr>
            <a:xfrm>
              <a:off x="2814" y="1405"/>
              <a:ext cx="2052" cy="1510"/>
            </a:xfrm>
            <a:custGeom>
              <a:rect b="b" l="l" r="r" t="t"/>
              <a:pathLst>
                <a:path extrusionOk="0" h="636" w="86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5"/>
            <p:cNvSpPr/>
            <p:nvPr/>
          </p:nvSpPr>
          <p:spPr>
            <a:xfrm>
              <a:off x="3840" y="1405"/>
              <a:ext cx="1026" cy="1510"/>
            </a:xfrm>
            <a:custGeom>
              <a:rect b="b" l="l" r="r" t="t"/>
              <a:pathLst>
                <a:path extrusionOk="0" h="636" w="433">
                  <a:moveTo>
                    <a:pt x="433" y="636"/>
                  </a:moveTo>
                  <a:cubicBezTo>
                    <a:pt x="204" y="546"/>
                    <a:pt x="198" y="0"/>
                    <a:pt x="0" y="0"/>
                  </a:cubicBezTo>
                  <a:cubicBezTo>
                    <a:pt x="0" y="636"/>
                    <a:pt x="0" y="636"/>
                    <a:pt x="0" y="636"/>
                  </a:cubicBezTo>
                  <a:lnTo>
                    <a:pt x="433" y="636"/>
                  </a:lnTo>
                  <a:close/>
                </a:path>
              </a:pathLst>
            </a:custGeom>
            <a:solidFill>
              <a:srgbClr val="660D28">
                <a:alpha val="1490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6" name="Google Shape;416;p5"/>
          <p:cNvGrpSpPr/>
          <p:nvPr/>
        </p:nvGrpSpPr>
        <p:grpSpPr>
          <a:xfrm>
            <a:off x="15283985" y="4504910"/>
            <a:ext cx="5685056" cy="6363592"/>
            <a:chOff x="2814" y="1405"/>
            <a:chExt cx="2052" cy="1510"/>
          </a:xfrm>
        </p:grpSpPr>
        <p:sp>
          <p:nvSpPr>
            <p:cNvPr id="417" name="Google Shape;417;p5"/>
            <p:cNvSpPr/>
            <p:nvPr/>
          </p:nvSpPr>
          <p:spPr>
            <a:xfrm>
              <a:off x="2814" y="1405"/>
              <a:ext cx="2052" cy="1510"/>
            </a:xfrm>
            <a:custGeom>
              <a:rect b="b" l="l" r="r" t="t"/>
              <a:pathLst>
                <a:path extrusionOk="0" h="636" w="86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3">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5"/>
            <p:cNvSpPr/>
            <p:nvPr/>
          </p:nvSpPr>
          <p:spPr>
            <a:xfrm>
              <a:off x="3840" y="1405"/>
              <a:ext cx="1026" cy="1510"/>
            </a:xfrm>
            <a:custGeom>
              <a:rect b="b" l="l" r="r" t="t"/>
              <a:pathLst>
                <a:path extrusionOk="0" h="636" w="433">
                  <a:moveTo>
                    <a:pt x="433" y="636"/>
                  </a:moveTo>
                  <a:cubicBezTo>
                    <a:pt x="204" y="546"/>
                    <a:pt x="198" y="0"/>
                    <a:pt x="0" y="0"/>
                  </a:cubicBezTo>
                  <a:cubicBezTo>
                    <a:pt x="0" y="636"/>
                    <a:pt x="0" y="636"/>
                    <a:pt x="0" y="636"/>
                  </a:cubicBezTo>
                  <a:lnTo>
                    <a:pt x="433" y="636"/>
                  </a:lnTo>
                  <a:close/>
                </a:path>
              </a:pathLst>
            </a:custGeom>
            <a:solidFill>
              <a:srgbClr val="793D17">
                <a:alpha val="1490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9" name="Google Shape;419;p5"/>
          <p:cNvGrpSpPr/>
          <p:nvPr/>
        </p:nvGrpSpPr>
        <p:grpSpPr>
          <a:xfrm rot="10800000">
            <a:off x="11970007" y="4256624"/>
            <a:ext cx="1212330" cy="1463040"/>
            <a:chOff x="347" y="3344"/>
            <a:chExt cx="586" cy="707"/>
          </a:xfrm>
        </p:grpSpPr>
        <p:sp>
          <p:nvSpPr>
            <p:cNvPr id="420" name="Google Shape;420;p5"/>
            <p:cNvSpPr/>
            <p:nvPr/>
          </p:nvSpPr>
          <p:spPr>
            <a:xfrm rot="10800000">
              <a:off x="347" y="3466"/>
              <a:ext cx="586" cy="585"/>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lt1"/>
                  </a:solidFill>
                  <a:latin typeface="Lato Black"/>
                  <a:ea typeface="Lato Black"/>
                  <a:cs typeface="Lato Black"/>
                  <a:sym typeface="Lato Black"/>
                </a:rPr>
                <a:t>76%</a:t>
              </a:r>
              <a:endParaRPr/>
            </a:p>
          </p:txBody>
        </p:sp>
        <p:sp>
          <p:nvSpPr>
            <p:cNvPr id="421" name="Google Shape;421;p5"/>
            <p:cNvSpPr/>
            <p:nvPr/>
          </p:nvSpPr>
          <p:spPr>
            <a:xfrm>
              <a:off x="433" y="3344"/>
              <a:ext cx="414" cy="207"/>
            </a:xfrm>
            <a:custGeom>
              <a:rect b="b" l="l" r="r" t="t"/>
              <a:pathLst>
                <a:path extrusionOk="0" h="207" w="414">
                  <a:moveTo>
                    <a:pt x="0" y="207"/>
                  </a:moveTo>
                  <a:lnTo>
                    <a:pt x="206" y="0"/>
                  </a:lnTo>
                  <a:lnTo>
                    <a:pt x="414" y="207"/>
                  </a:lnTo>
                  <a:lnTo>
                    <a:pt x="0" y="20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2" name="Google Shape;422;p5"/>
          <p:cNvGrpSpPr/>
          <p:nvPr/>
        </p:nvGrpSpPr>
        <p:grpSpPr>
          <a:xfrm rot="10800000">
            <a:off x="17270399" y="1859907"/>
            <a:ext cx="1734265" cy="1957155"/>
            <a:chOff x="347" y="3344"/>
            <a:chExt cx="586" cy="707"/>
          </a:xfrm>
        </p:grpSpPr>
        <p:sp>
          <p:nvSpPr>
            <p:cNvPr id="423" name="Google Shape;423;p5"/>
            <p:cNvSpPr/>
            <p:nvPr/>
          </p:nvSpPr>
          <p:spPr>
            <a:xfrm rot="10800000">
              <a:off x="347" y="3466"/>
              <a:ext cx="586" cy="585"/>
            </a:xfrm>
            <a:prstGeom prst="ellipse">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lt1"/>
                  </a:solidFill>
                  <a:latin typeface="Lato Black"/>
                  <a:ea typeface="Lato Black"/>
                  <a:cs typeface="Lato Black"/>
                  <a:sym typeface="Lato Black"/>
                </a:rPr>
                <a:t>124%</a:t>
              </a:r>
              <a:endParaRPr/>
            </a:p>
          </p:txBody>
        </p:sp>
        <p:sp>
          <p:nvSpPr>
            <p:cNvPr id="424" name="Google Shape;424;p5"/>
            <p:cNvSpPr/>
            <p:nvPr/>
          </p:nvSpPr>
          <p:spPr>
            <a:xfrm>
              <a:off x="433" y="3344"/>
              <a:ext cx="410" cy="207"/>
            </a:xfrm>
            <a:custGeom>
              <a:rect b="b" l="l" r="r" t="t"/>
              <a:pathLst>
                <a:path extrusionOk="0" h="207" w="414">
                  <a:moveTo>
                    <a:pt x="0" y="207"/>
                  </a:moveTo>
                  <a:lnTo>
                    <a:pt x="206" y="0"/>
                  </a:lnTo>
                  <a:lnTo>
                    <a:pt x="414" y="207"/>
                  </a:lnTo>
                  <a:lnTo>
                    <a:pt x="0" y="20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5" name="Google Shape;425;p5"/>
          <p:cNvGrpSpPr/>
          <p:nvPr/>
        </p:nvGrpSpPr>
        <p:grpSpPr>
          <a:xfrm rot="10800000">
            <a:off x="7416059" y="6197421"/>
            <a:ext cx="1212330" cy="1463040"/>
            <a:chOff x="347" y="3344"/>
            <a:chExt cx="586" cy="707"/>
          </a:xfrm>
        </p:grpSpPr>
        <p:sp>
          <p:nvSpPr>
            <p:cNvPr id="426" name="Google Shape;426;p5"/>
            <p:cNvSpPr/>
            <p:nvPr/>
          </p:nvSpPr>
          <p:spPr>
            <a:xfrm rot="10800000">
              <a:off x="347" y="3466"/>
              <a:ext cx="586" cy="585"/>
            </a:xfrm>
            <a:prstGeom prst="ellipse">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a:solidFill>
                    <a:schemeClr val="lt1"/>
                  </a:solidFill>
                  <a:latin typeface="Lato Black"/>
                  <a:ea typeface="Lato Black"/>
                  <a:cs typeface="Lato Black"/>
                  <a:sym typeface="Lato Black"/>
                </a:rPr>
                <a:t>47%</a:t>
              </a:r>
              <a:endParaRPr/>
            </a:p>
          </p:txBody>
        </p:sp>
        <p:sp>
          <p:nvSpPr>
            <p:cNvPr id="427" name="Google Shape;427;p5"/>
            <p:cNvSpPr/>
            <p:nvPr/>
          </p:nvSpPr>
          <p:spPr>
            <a:xfrm>
              <a:off x="433" y="3344"/>
              <a:ext cx="414" cy="207"/>
            </a:xfrm>
            <a:custGeom>
              <a:rect b="b" l="l" r="r" t="t"/>
              <a:pathLst>
                <a:path extrusionOk="0" h="207" w="414">
                  <a:moveTo>
                    <a:pt x="0" y="207"/>
                  </a:moveTo>
                  <a:lnTo>
                    <a:pt x="206" y="0"/>
                  </a:lnTo>
                  <a:lnTo>
                    <a:pt x="414" y="207"/>
                  </a:lnTo>
                  <a:lnTo>
                    <a:pt x="0" y="20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428" name="Google Shape;428;p5"/>
          <p:cNvCxnSpPr/>
          <p:nvPr/>
        </p:nvCxnSpPr>
        <p:spPr>
          <a:xfrm>
            <a:off x="7992375" y="7754150"/>
            <a:ext cx="0" cy="1774485"/>
          </a:xfrm>
          <a:prstGeom prst="straightConnector1">
            <a:avLst/>
          </a:prstGeom>
          <a:noFill/>
          <a:ln cap="flat" cmpd="sng" w="12700">
            <a:solidFill>
              <a:schemeClr val="accent1"/>
            </a:solidFill>
            <a:prstDash val="solid"/>
            <a:miter lim="800000"/>
            <a:headEnd len="med" w="med" type="oval"/>
            <a:tailEnd len="sm" w="sm" type="none"/>
          </a:ln>
        </p:spPr>
      </p:cxnSp>
      <p:cxnSp>
        <p:nvCxnSpPr>
          <p:cNvPr id="429" name="Google Shape;429;p5"/>
          <p:cNvCxnSpPr/>
          <p:nvPr/>
        </p:nvCxnSpPr>
        <p:spPr>
          <a:xfrm>
            <a:off x="12572345" y="5823114"/>
            <a:ext cx="1" cy="2008502"/>
          </a:xfrm>
          <a:prstGeom prst="straightConnector1">
            <a:avLst/>
          </a:prstGeom>
          <a:noFill/>
          <a:ln cap="flat" cmpd="sng" w="12700">
            <a:solidFill>
              <a:schemeClr val="accent2"/>
            </a:solidFill>
            <a:prstDash val="solid"/>
            <a:miter lim="800000"/>
            <a:headEnd len="med" w="med" type="oval"/>
            <a:tailEnd len="sm" w="sm" type="none"/>
          </a:ln>
        </p:spPr>
      </p:cxnSp>
      <p:cxnSp>
        <p:nvCxnSpPr>
          <p:cNvPr id="430" name="Google Shape;430;p5"/>
          <p:cNvCxnSpPr/>
          <p:nvPr/>
        </p:nvCxnSpPr>
        <p:spPr>
          <a:xfrm>
            <a:off x="18137531" y="3906689"/>
            <a:ext cx="0" cy="1310412"/>
          </a:xfrm>
          <a:prstGeom prst="straightConnector1">
            <a:avLst/>
          </a:prstGeom>
          <a:noFill/>
          <a:ln cap="flat" cmpd="sng" w="12700">
            <a:solidFill>
              <a:schemeClr val="accent3"/>
            </a:solidFill>
            <a:prstDash val="solid"/>
            <a:miter lim="800000"/>
            <a:headEnd len="med" w="med" type="oval"/>
            <a:tailEnd len="sm" w="sm" type="none"/>
          </a:ln>
        </p:spPr>
      </p:cxnSp>
      <p:grpSp>
        <p:nvGrpSpPr>
          <p:cNvPr id="431" name="Google Shape;431;p5"/>
          <p:cNvGrpSpPr/>
          <p:nvPr/>
        </p:nvGrpSpPr>
        <p:grpSpPr>
          <a:xfrm>
            <a:off x="6444943" y="10987386"/>
            <a:ext cx="3154563" cy="1173146"/>
            <a:chOff x="1856380" y="2152223"/>
            <a:chExt cx="1577693" cy="586573"/>
          </a:xfrm>
        </p:grpSpPr>
        <p:sp>
          <p:nvSpPr>
            <p:cNvPr id="432" name="Google Shape;432;p5"/>
            <p:cNvSpPr txBox="1"/>
            <p:nvPr/>
          </p:nvSpPr>
          <p:spPr>
            <a:xfrm>
              <a:off x="2244291" y="2152223"/>
              <a:ext cx="801871"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2B3542"/>
                  </a:solidFill>
                  <a:latin typeface="Lato"/>
                  <a:ea typeface="Lato"/>
                  <a:cs typeface="Lato"/>
                  <a:sym typeface="Lato"/>
                </a:rPr>
                <a:t>2018 - 2019</a:t>
              </a:r>
              <a:endParaRPr b="1" sz="2000">
                <a:solidFill>
                  <a:srgbClr val="2B3542"/>
                </a:solidFill>
                <a:latin typeface="Lato"/>
                <a:ea typeface="Lato"/>
                <a:cs typeface="Lato"/>
                <a:sym typeface="Lato"/>
              </a:endParaRPr>
            </a:p>
          </p:txBody>
        </p:sp>
        <p:sp>
          <p:nvSpPr>
            <p:cNvPr id="433" name="Google Shape;433;p5"/>
            <p:cNvSpPr txBox="1"/>
            <p:nvPr/>
          </p:nvSpPr>
          <p:spPr>
            <a:xfrm>
              <a:off x="1856380" y="2354075"/>
              <a:ext cx="1577693" cy="3847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2B3542"/>
                  </a:solidFill>
                  <a:latin typeface="Lato Light"/>
                  <a:ea typeface="Lato Light"/>
                  <a:cs typeface="Lato Light"/>
                  <a:sym typeface="Lato Light"/>
                </a:rPr>
                <a:t>229 MM</a:t>
              </a:r>
              <a:endParaRPr sz="4400">
                <a:solidFill>
                  <a:srgbClr val="2B3542"/>
                </a:solidFill>
                <a:latin typeface="Lato Light"/>
                <a:ea typeface="Lato Light"/>
                <a:cs typeface="Lato Light"/>
                <a:sym typeface="Lato Light"/>
              </a:endParaRPr>
            </a:p>
          </p:txBody>
        </p:sp>
      </p:grpSp>
      <p:sp>
        <p:nvSpPr>
          <p:cNvPr id="434" name="Google Shape;434;p5"/>
          <p:cNvSpPr txBox="1"/>
          <p:nvPr/>
        </p:nvSpPr>
        <p:spPr>
          <a:xfrm>
            <a:off x="6702437" y="483017"/>
            <a:ext cx="10972839"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Datos e-commerce</a:t>
            </a:r>
            <a:endParaRPr b="1" sz="8800">
              <a:solidFill>
                <a:schemeClr val="dk2"/>
              </a:solidFill>
              <a:latin typeface="Arial"/>
              <a:ea typeface="Arial"/>
              <a:cs typeface="Arial"/>
              <a:sym typeface="Arial"/>
            </a:endParaRPr>
          </a:p>
        </p:txBody>
      </p:sp>
      <p:sp>
        <p:nvSpPr>
          <p:cNvPr id="435" name="Google Shape;435;p5"/>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436" name="Google Shape;436;p5"/>
          <p:cNvGrpSpPr/>
          <p:nvPr/>
        </p:nvGrpSpPr>
        <p:grpSpPr>
          <a:xfrm>
            <a:off x="23375325" y="8201121"/>
            <a:ext cx="1360267" cy="947966"/>
            <a:chOff x="23387538" y="9304230"/>
            <a:chExt cx="1360267" cy="947966"/>
          </a:xfrm>
        </p:grpSpPr>
        <p:sp>
          <p:nvSpPr>
            <p:cNvPr id="437" name="Google Shape;437;p5"/>
            <p:cNvSpPr/>
            <p:nvPr/>
          </p:nvSpPr>
          <p:spPr>
            <a:xfrm>
              <a:off x="23387538" y="9304230"/>
              <a:ext cx="1360267" cy="947966"/>
            </a:xfrm>
            <a:prstGeom prst="round2DiagRect">
              <a:avLst>
                <a:gd fmla="val 18841" name="adj1"/>
                <a:gd fmla="val 0" name="adj2"/>
              </a:avLst>
            </a:prstGeom>
            <a:solidFill>
              <a:srgbClr val="CED9F0"/>
            </a:solidFill>
            <a:ln cap="flat" cmpd="sng" w="12700">
              <a:solidFill>
                <a:srgbClr val="0042C7"/>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5"/>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0070C0"/>
            </a:solidFill>
            <a:ln cap="flat" cmpd="sng" w="9525">
              <a:solidFill>
                <a:srgbClr val="0042C7"/>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9" name="Google Shape;439;p5"/>
          <p:cNvGrpSpPr/>
          <p:nvPr/>
        </p:nvGrpSpPr>
        <p:grpSpPr>
          <a:xfrm>
            <a:off x="23387537" y="9311060"/>
            <a:ext cx="1360267" cy="947966"/>
            <a:chOff x="23387538" y="8255417"/>
            <a:chExt cx="1360267" cy="947966"/>
          </a:xfrm>
        </p:grpSpPr>
        <p:sp>
          <p:nvSpPr>
            <p:cNvPr id="440" name="Google Shape;440;p5"/>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5"/>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2" name="Google Shape;442;p5"/>
          <p:cNvGrpSpPr/>
          <p:nvPr/>
        </p:nvGrpSpPr>
        <p:grpSpPr>
          <a:xfrm>
            <a:off x="23387538" y="10395893"/>
            <a:ext cx="1360267" cy="947966"/>
            <a:chOff x="23387538" y="10353043"/>
            <a:chExt cx="1360267" cy="947966"/>
          </a:xfrm>
        </p:grpSpPr>
        <p:sp>
          <p:nvSpPr>
            <p:cNvPr id="443" name="Google Shape;443;p5"/>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5"/>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5" name="Google Shape;445;p5"/>
          <p:cNvGrpSpPr/>
          <p:nvPr/>
        </p:nvGrpSpPr>
        <p:grpSpPr>
          <a:xfrm>
            <a:off x="23387538" y="11466131"/>
            <a:ext cx="1360267" cy="947966"/>
            <a:chOff x="23387538" y="11384421"/>
            <a:chExt cx="1360267" cy="947966"/>
          </a:xfrm>
        </p:grpSpPr>
        <p:sp>
          <p:nvSpPr>
            <p:cNvPr id="446" name="Google Shape;446;p5"/>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5"/>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8" name="Google Shape;448;p5"/>
          <p:cNvGrpSpPr/>
          <p:nvPr/>
        </p:nvGrpSpPr>
        <p:grpSpPr>
          <a:xfrm>
            <a:off x="23387538" y="12536370"/>
            <a:ext cx="1360267" cy="947966"/>
            <a:chOff x="23387538" y="12536370"/>
            <a:chExt cx="1360267" cy="947966"/>
          </a:xfrm>
        </p:grpSpPr>
        <p:sp>
          <p:nvSpPr>
            <p:cNvPr id="449" name="Google Shape;449;p5"/>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5"/>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1" name="Google Shape;451;p5"/>
          <p:cNvSpPr txBox="1"/>
          <p:nvPr/>
        </p:nvSpPr>
        <p:spPr>
          <a:xfrm>
            <a:off x="8399923" y="1634834"/>
            <a:ext cx="7619078"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A"/>
              </a:buClr>
              <a:buSzPts val="3100"/>
              <a:buFont typeface="Arial"/>
              <a:buNone/>
            </a:pPr>
            <a:r>
              <a:rPr lang="en-US" sz="3100">
                <a:solidFill>
                  <a:srgbClr val="44546A"/>
                </a:solidFill>
                <a:latin typeface="Lato Light"/>
                <a:ea typeface="Lato Light"/>
                <a:cs typeface="Lato Light"/>
                <a:sym typeface="Lato Light"/>
              </a:rPr>
              <a:t>Facturación Anual (en millones de pesos)</a:t>
            </a:r>
            <a:endParaRPr/>
          </a:p>
        </p:txBody>
      </p:sp>
      <p:grpSp>
        <p:nvGrpSpPr>
          <p:cNvPr id="452" name="Google Shape;452;p5"/>
          <p:cNvGrpSpPr/>
          <p:nvPr/>
        </p:nvGrpSpPr>
        <p:grpSpPr>
          <a:xfrm>
            <a:off x="10991679" y="10955290"/>
            <a:ext cx="3154564" cy="1237338"/>
            <a:chOff x="1867003" y="2152223"/>
            <a:chExt cx="1577693" cy="618669"/>
          </a:xfrm>
        </p:grpSpPr>
        <p:sp>
          <p:nvSpPr>
            <p:cNvPr id="453" name="Google Shape;453;p5"/>
            <p:cNvSpPr txBox="1"/>
            <p:nvPr/>
          </p:nvSpPr>
          <p:spPr>
            <a:xfrm>
              <a:off x="2251905" y="2152223"/>
              <a:ext cx="786638"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2B3542"/>
                  </a:solidFill>
                  <a:latin typeface="Lato"/>
                  <a:ea typeface="Lato"/>
                  <a:cs typeface="Lato"/>
                  <a:sym typeface="Lato"/>
                </a:rPr>
                <a:t>2019 - 2020</a:t>
              </a:r>
              <a:endParaRPr b="1" sz="2000">
                <a:solidFill>
                  <a:srgbClr val="2B3542"/>
                </a:solidFill>
                <a:latin typeface="Lato"/>
                <a:ea typeface="Lato"/>
                <a:cs typeface="Lato"/>
                <a:sym typeface="Lato"/>
              </a:endParaRPr>
            </a:p>
          </p:txBody>
        </p:sp>
        <p:sp>
          <p:nvSpPr>
            <p:cNvPr id="454" name="Google Shape;454;p5"/>
            <p:cNvSpPr txBox="1"/>
            <p:nvPr/>
          </p:nvSpPr>
          <p:spPr>
            <a:xfrm>
              <a:off x="1867003" y="2386171"/>
              <a:ext cx="1577693" cy="3847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2B3542"/>
                  </a:solidFill>
                  <a:latin typeface="Lato Light"/>
                  <a:ea typeface="Lato Light"/>
                  <a:cs typeface="Lato Light"/>
                  <a:sym typeface="Lato Light"/>
                </a:rPr>
                <a:t>403 MM</a:t>
              </a:r>
              <a:endParaRPr sz="4400">
                <a:solidFill>
                  <a:srgbClr val="2B3542"/>
                </a:solidFill>
                <a:latin typeface="Lato Light"/>
                <a:ea typeface="Lato Light"/>
                <a:cs typeface="Lato Light"/>
                <a:sym typeface="Lato Light"/>
              </a:endParaRPr>
            </a:p>
          </p:txBody>
        </p:sp>
      </p:grpSp>
      <p:grpSp>
        <p:nvGrpSpPr>
          <p:cNvPr id="455" name="Google Shape;455;p5"/>
          <p:cNvGrpSpPr/>
          <p:nvPr/>
        </p:nvGrpSpPr>
        <p:grpSpPr>
          <a:xfrm>
            <a:off x="16363148" y="10987386"/>
            <a:ext cx="3154563" cy="1234702"/>
            <a:chOff x="1856380" y="2152223"/>
            <a:chExt cx="1577693" cy="617351"/>
          </a:xfrm>
        </p:grpSpPr>
        <p:sp>
          <p:nvSpPr>
            <p:cNvPr id="456" name="Google Shape;456;p5"/>
            <p:cNvSpPr txBox="1"/>
            <p:nvPr/>
          </p:nvSpPr>
          <p:spPr>
            <a:xfrm>
              <a:off x="2247097" y="2152223"/>
              <a:ext cx="796259"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2B3542"/>
                  </a:solidFill>
                  <a:latin typeface="Lato Black"/>
                  <a:ea typeface="Lato Black"/>
                  <a:cs typeface="Lato Black"/>
                  <a:sym typeface="Lato Black"/>
                </a:rPr>
                <a:t>2020 - 2021</a:t>
              </a:r>
              <a:endParaRPr b="1" sz="2000">
                <a:solidFill>
                  <a:srgbClr val="2B3542"/>
                </a:solidFill>
                <a:latin typeface="Lato Black"/>
                <a:ea typeface="Lato Black"/>
                <a:cs typeface="Lato Black"/>
                <a:sym typeface="Lato Black"/>
              </a:endParaRPr>
            </a:p>
          </p:txBody>
        </p:sp>
        <p:sp>
          <p:nvSpPr>
            <p:cNvPr id="457" name="Google Shape;457;p5"/>
            <p:cNvSpPr txBox="1"/>
            <p:nvPr/>
          </p:nvSpPr>
          <p:spPr>
            <a:xfrm>
              <a:off x="1856380" y="2354075"/>
              <a:ext cx="1577693" cy="4154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rgbClr val="2B3542"/>
                  </a:solidFill>
                  <a:latin typeface="Lato Black"/>
                  <a:ea typeface="Lato Black"/>
                  <a:cs typeface="Lato Black"/>
                  <a:sym typeface="Lato Black"/>
                </a:rPr>
                <a:t>905 MM</a:t>
              </a:r>
              <a:endParaRPr sz="4800">
                <a:solidFill>
                  <a:srgbClr val="2B3542"/>
                </a:solidFill>
                <a:latin typeface="Lato Black"/>
                <a:ea typeface="Lato Black"/>
                <a:cs typeface="Lato Black"/>
                <a:sym typeface="Lato Black"/>
              </a:endParaRPr>
            </a:p>
          </p:txBody>
        </p:sp>
      </p:grpSp>
      <p:pic>
        <p:nvPicPr>
          <p:cNvPr descr="Dafiti | Tu tienda de moda online" id="458" name="Google Shape;458;p5"/>
          <p:cNvPicPr preferRelativeResize="0"/>
          <p:nvPr/>
        </p:nvPicPr>
        <p:blipFill rotWithShape="1">
          <a:blip r:embed="rId3">
            <a:alphaModFix amt="63000"/>
          </a:blip>
          <a:srcRect b="0" l="0" r="24504" t="20301"/>
          <a:stretch/>
        </p:blipFill>
        <p:spPr>
          <a:xfrm>
            <a:off x="2347908" y="12364682"/>
            <a:ext cx="2385305" cy="7096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
          <p:cNvSpPr txBox="1"/>
          <p:nvPr/>
        </p:nvSpPr>
        <p:spPr>
          <a:xfrm>
            <a:off x="6702437" y="483017"/>
            <a:ext cx="10972839"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Datos e-commerce</a:t>
            </a:r>
            <a:endParaRPr b="1" sz="8800">
              <a:solidFill>
                <a:schemeClr val="dk2"/>
              </a:solidFill>
              <a:latin typeface="Arial"/>
              <a:ea typeface="Arial"/>
              <a:cs typeface="Arial"/>
              <a:sym typeface="Arial"/>
            </a:endParaRPr>
          </a:p>
        </p:txBody>
      </p:sp>
      <p:grpSp>
        <p:nvGrpSpPr>
          <p:cNvPr id="464" name="Google Shape;464;p6"/>
          <p:cNvGrpSpPr/>
          <p:nvPr/>
        </p:nvGrpSpPr>
        <p:grpSpPr>
          <a:xfrm>
            <a:off x="23375325" y="8201121"/>
            <a:ext cx="1360267" cy="947966"/>
            <a:chOff x="23387538" y="9304230"/>
            <a:chExt cx="1360267" cy="947966"/>
          </a:xfrm>
        </p:grpSpPr>
        <p:sp>
          <p:nvSpPr>
            <p:cNvPr id="465" name="Google Shape;465;p6"/>
            <p:cNvSpPr/>
            <p:nvPr/>
          </p:nvSpPr>
          <p:spPr>
            <a:xfrm>
              <a:off x="23387538" y="9304230"/>
              <a:ext cx="1360267" cy="947966"/>
            </a:xfrm>
            <a:prstGeom prst="round2DiagRect">
              <a:avLst>
                <a:gd fmla="val 18841" name="adj1"/>
                <a:gd fmla="val 0" name="adj2"/>
              </a:avLst>
            </a:prstGeom>
            <a:solidFill>
              <a:srgbClr val="CED9F0"/>
            </a:solidFill>
            <a:ln cap="flat" cmpd="sng" w="12700">
              <a:solidFill>
                <a:srgbClr val="0042C7"/>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6"/>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0070C0"/>
            </a:solidFill>
            <a:ln cap="flat" cmpd="sng" w="9525">
              <a:solidFill>
                <a:srgbClr val="0042C7"/>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7" name="Google Shape;467;p6"/>
          <p:cNvGrpSpPr/>
          <p:nvPr/>
        </p:nvGrpSpPr>
        <p:grpSpPr>
          <a:xfrm>
            <a:off x="23387537" y="9311060"/>
            <a:ext cx="1360267" cy="947966"/>
            <a:chOff x="23387538" y="8255417"/>
            <a:chExt cx="1360267" cy="947966"/>
          </a:xfrm>
        </p:grpSpPr>
        <p:sp>
          <p:nvSpPr>
            <p:cNvPr id="468" name="Google Shape;468;p6"/>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6"/>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0" name="Google Shape;470;p6"/>
          <p:cNvGrpSpPr/>
          <p:nvPr/>
        </p:nvGrpSpPr>
        <p:grpSpPr>
          <a:xfrm>
            <a:off x="23387538" y="10395893"/>
            <a:ext cx="1360267" cy="947966"/>
            <a:chOff x="23387538" y="10353043"/>
            <a:chExt cx="1360267" cy="947966"/>
          </a:xfrm>
        </p:grpSpPr>
        <p:sp>
          <p:nvSpPr>
            <p:cNvPr id="471" name="Google Shape;471;p6"/>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6"/>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3" name="Google Shape;473;p6"/>
          <p:cNvGrpSpPr/>
          <p:nvPr/>
        </p:nvGrpSpPr>
        <p:grpSpPr>
          <a:xfrm>
            <a:off x="23387538" y="11466131"/>
            <a:ext cx="1360267" cy="947966"/>
            <a:chOff x="23387538" y="11384421"/>
            <a:chExt cx="1360267" cy="947966"/>
          </a:xfrm>
        </p:grpSpPr>
        <p:sp>
          <p:nvSpPr>
            <p:cNvPr id="474" name="Google Shape;474;p6"/>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6"/>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6" name="Google Shape;476;p6"/>
          <p:cNvGrpSpPr/>
          <p:nvPr/>
        </p:nvGrpSpPr>
        <p:grpSpPr>
          <a:xfrm>
            <a:off x="23387538" y="12536370"/>
            <a:ext cx="1360267" cy="947966"/>
            <a:chOff x="23387538" y="12536370"/>
            <a:chExt cx="1360267" cy="947966"/>
          </a:xfrm>
        </p:grpSpPr>
        <p:sp>
          <p:nvSpPr>
            <p:cNvPr id="477" name="Google Shape;477;p6"/>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6"/>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9" name="Google Shape;479;p6"/>
          <p:cNvSpPr txBox="1"/>
          <p:nvPr/>
        </p:nvSpPr>
        <p:spPr>
          <a:xfrm>
            <a:off x="9037929" y="1634834"/>
            <a:ext cx="6343088"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A"/>
              </a:buClr>
              <a:buSzPts val="3100"/>
              <a:buFont typeface="Arial"/>
              <a:buNone/>
            </a:pPr>
            <a:r>
              <a:rPr lang="en-US" sz="3100">
                <a:solidFill>
                  <a:srgbClr val="44546A"/>
                </a:solidFill>
                <a:latin typeface="Lato Light"/>
                <a:ea typeface="Lato Light"/>
                <a:cs typeface="Lato Light"/>
                <a:sym typeface="Lato Light"/>
              </a:rPr>
              <a:t>Compradores - Artículos Vendidos</a:t>
            </a:r>
            <a:endParaRPr sz="3100">
              <a:solidFill>
                <a:srgbClr val="44546A"/>
              </a:solidFill>
              <a:latin typeface="Lato Light"/>
              <a:ea typeface="Lato Light"/>
              <a:cs typeface="Lato Light"/>
              <a:sym typeface="Lato Light"/>
            </a:endParaRPr>
          </a:p>
        </p:txBody>
      </p:sp>
      <p:sp>
        <p:nvSpPr>
          <p:cNvPr id="480" name="Google Shape;480;p6"/>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sp>
        <p:nvSpPr>
          <p:cNvPr id="481" name="Google Shape;481;p6"/>
          <p:cNvSpPr/>
          <p:nvPr/>
        </p:nvSpPr>
        <p:spPr>
          <a:xfrm>
            <a:off x="11293246" y="3129348"/>
            <a:ext cx="1642753" cy="1641659"/>
          </a:xfrm>
          <a:custGeom>
            <a:rect b="b" l="l" r="r" t="t"/>
            <a:pathLst>
              <a:path extrusionOk="0" h="2986" w="2985">
                <a:moveTo>
                  <a:pt x="1942" y="2985"/>
                </a:moveTo>
                <a:lnTo>
                  <a:pt x="1942" y="2985"/>
                </a:lnTo>
                <a:cubicBezTo>
                  <a:pt x="1048" y="2985"/>
                  <a:pt x="1048" y="2985"/>
                  <a:pt x="1048" y="2985"/>
                </a:cubicBezTo>
                <a:cubicBezTo>
                  <a:pt x="471" y="2985"/>
                  <a:pt x="0" y="2520"/>
                  <a:pt x="0" y="1943"/>
                </a:cubicBezTo>
                <a:cubicBezTo>
                  <a:pt x="0" y="1048"/>
                  <a:pt x="0" y="1048"/>
                  <a:pt x="0" y="1048"/>
                </a:cubicBezTo>
                <a:cubicBezTo>
                  <a:pt x="0" y="471"/>
                  <a:pt x="471" y="0"/>
                  <a:pt x="1048" y="0"/>
                </a:cubicBezTo>
                <a:cubicBezTo>
                  <a:pt x="2984" y="0"/>
                  <a:pt x="2984" y="0"/>
                  <a:pt x="2984" y="0"/>
                </a:cubicBezTo>
                <a:cubicBezTo>
                  <a:pt x="2984" y="1943"/>
                  <a:pt x="2984" y="1943"/>
                  <a:pt x="2984" y="1943"/>
                </a:cubicBezTo>
                <a:cubicBezTo>
                  <a:pt x="2984" y="2520"/>
                  <a:pt x="2519" y="2985"/>
                  <a:pt x="1942" y="2985"/>
                </a:cubicBezTo>
              </a:path>
            </a:pathLst>
          </a:custGeom>
          <a:solidFill>
            <a:srgbClr val="445469"/>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482" name="Google Shape;482;p6"/>
          <p:cNvSpPr txBox="1"/>
          <p:nvPr/>
        </p:nvSpPr>
        <p:spPr>
          <a:xfrm>
            <a:off x="11207110" y="3503920"/>
            <a:ext cx="184609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FFFFFF"/>
                </a:solidFill>
                <a:latin typeface="Lato"/>
                <a:ea typeface="Lato"/>
                <a:cs typeface="Lato"/>
                <a:sym typeface="Lato"/>
              </a:rPr>
              <a:t>25%</a:t>
            </a:r>
            <a:endParaRPr/>
          </a:p>
        </p:txBody>
      </p:sp>
      <p:sp>
        <p:nvSpPr>
          <p:cNvPr id="483" name="Google Shape;483;p6"/>
          <p:cNvSpPr txBox="1"/>
          <p:nvPr/>
        </p:nvSpPr>
        <p:spPr>
          <a:xfrm>
            <a:off x="13206266" y="2946208"/>
            <a:ext cx="2867078" cy="738627"/>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600">
                <a:solidFill>
                  <a:srgbClr val="445469"/>
                </a:solidFill>
                <a:latin typeface="Lato"/>
                <a:ea typeface="Lato"/>
                <a:cs typeface="Lato"/>
                <a:sym typeface="Lato"/>
              </a:rPr>
              <a:t>2018</a:t>
            </a:r>
            <a:endParaRPr b="1" sz="3200">
              <a:solidFill>
                <a:srgbClr val="445469"/>
              </a:solidFill>
              <a:latin typeface="Lato"/>
              <a:ea typeface="Lato"/>
              <a:cs typeface="Lato"/>
              <a:sym typeface="Lato"/>
            </a:endParaRPr>
          </a:p>
        </p:txBody>
      </p:sp>
      <p:sp>
        <p:nvSpPr>
          <p:cNvPr id="484" name="Google Shape;484;p6"/>
          <p:cNvSpPr txBox="1"/>
          <p:nvPr/>
        </p:nvSpPr>
        <p:spPr>
          <a:xfrm>
            <a:off x="13169989" y="3664113"/>
            <a:ext cx="4697451" cy="998057"/>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rgbClr val="445469"/>
                </a:solidFill>
                <a:latin typeface="Lato Light"/>
                <a:ea typeface="Lato Light"/>
                <a:cs typeface="Lato Light"/>
                <a:sym typeface="Lato Light"/>
              </a:rPr>
              <a:t>120 MM</a:t>
            </a:r>
            <a:endParaRPr/>
          </a:p>
          <a:p>
            <a:pPr indent="0" lvl="0" marL="0" marR="0" rtl="0" algn="l">
              <a:lnSpc>
                <a:spcPct val="110000"/>
              </a:lnSpc>
              <a:spcBef>
                <a:spcPts val="0"/>
              </a:spcBef>
              <a:spcAft>
                <a:spcPts val="0"/>
              </a:spcAft>
              <a:buNone/>
            </a:pPr>
            <a:r>
              <a:rPr b="1" lang="en-US" sz="2400">
                <a:solidFill>
                  <a:srgbClr val="445469"/>
                </a:solidFill>
                <a:latin typeface="Lato"/>
                <a:ea typeface="Lato"/>
                <a:cs typeface="Lato"/>
                <a:sym typeface="Lato"/>
              </a:rPr>
              <a:t>25 %</a:t>
            </a:r>
            <a:r>
              <a:rPr lang="en-US" sz="2400">
                <a:solidFill>
                  <a:srgbClr val="445469"/>
                </a:solidFill>
                <a:latin typeface="Lato Light"/>
                <a:ea typeface="Lato Light"/>
                <a:cs typeface="Lato Light"/>
                <a:sym typeface="Lato Light"/>
              </a:rPr>
              <a:t> más que 2017</a:t>
            </a:r>
            <a:endParaRPr/>
          </a:p>
        </p:txBody>
      </p:sp>
      <p:sp>
        <p:nvSpPr>
          <p:cNvPr id="485" name="Google Shape;485;p6"/>
          <p:cNvSpPr/>
          <p:nvPr/>
        </p:nvSpPr>
        <p:spPr>
          <a:xfrm>
            <a:off x="10242189" y="8201480"/>
            <a:ext cx="2657914" cy="2656144"/>
          </a:xfrm>
          <a:custGeom>
            <a:rect b="b" l="l" r="r" t="t"/>
            <a:pathLst>
              <a:path extrusionOk="0" h="2986" w="2985">
                <a:moveTo>
                  <a:pt x="1942" y="2985"/>
                </a:moveTo>
                <a:lnTo>
                  <a:pt x="1942" y="2985"/>
                </a:lnTo>
                <a:cubicBezTo>
                  <a:pt x="1048" y="2985"/>
                  <a:pt x="1048" y="2985"/>
                  <a:pt x="1048" y="2985"/>
                </a:cubicBezTo>
                <a:cubicBezTo>
                  <a:pt x="471" y="2985"/>
                  <a:pt x="0" y="2520"/>
                  <a:pt x="0" y="1943"/>
                </a:cubicBezTo>
                <a:cubicBezTo>
                  <a:pt x="0" y="1048"/>
                  <a:pt x="0" y="1048"/>
                  <a:pt x="0" y="1048"/>
                </a:cubicBezTo>
                <a:cubicBezTo>
                  <a:pt x="0" y="471"/>
                  <a:pt x="471" y="0"/>
                  <a:pt x="1048" y="0"/>
                </a:cubicBezTo>
                <a:cubicBezTo>
                  <a:pt x="2984" y="0"/>
                  <a:pt x="2984" y="0"/>
                  <a:pt x="2984" y="0"/>
                </a:cubicBezTo>
                <a:cubicBezTo>
                  <a:pt x="2984" y="1943"/>
                  <a:pt x="2984" y="1943"/>
                  <a:pt x="2984" y="1943"/>
                </a:cubicBezTo>
                <a:cubicBezTo>
                  <a:pt x="2984" y="2520"/>
                  <a:pt x="2519" y="2985"/>
                  <a:pt x="1942" y="2985"/>
                </a:cubicBezTo>
              </a:path>
            </a:pathLst>
          </a:custGeom>
          <a:solidFill>
            <a:srgbClr val="DF2159"/>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486" name="Google Shape;486;p6"/>
          <p:cNvSpPr txBox="1"/>
          <p:nvPr/>
        </p:nvSpPr>
        <p:spPr>
          <a:xfrm>
            <a:off x="10631465" y="8800362"/>
            <a:ext cx="2096204"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rgbClr val="FFFFFF"/>
                </a:solidFill>
                <a:latin typeface="Lato Black"/>
                <a:ea typeface="Lato Black"/>
                <a:cs typeface="Lato Black"/>
                <a:sym typeface="Lato Black"/>
              </a:rPr>
              <a:t>72 </a:t>
            </a:r>
            <a:r>
              <a:rPr b="1" lang="en-US" sz="6000">
                <a:solidFill>
                  <a:srgbClr val="FFFFFF"/>
                </a:solidFill>
                <a:latin typeface="Lato"/>
                <a:ea typeface="Lato"/>
                <a:cs typeface="Lato"/>
                <a:sym typeface="Lato"/>
              </a:rPr>
              <a:t>%</a:t>
            </a:r>
            <a:endParaRPr b="1" sz="6600">
              <a:solidFill>
                <a:srgbClr val="FFFFFF"/>
              </a:solidFill>
              <a:latin typeface="Lato"/>
              <a:ea typeface="Lato"/>
              <a:cs typeface="Lato"/>
              <a:sym typeface="Lato"/>
            </a:endParaRPr>
          </a:p>
        </p:txBody>
      </p:sp>
      <p:sp>
        <p:nvSpPr>
          <p:cNvPr id="487" name="Google Shape;487;p6"/>
          <p:cNvSpPr/>
          <p:nvPr/>
        </p:nvSpPr>
        <p:spPr>
          <a:xfrm>
            <a:off x="11267776" y="5605190"/>
            <a:ext cx="1642753" cy="1641659"/>
          </a:xfrm>
          <a:custGeom>
            <a:rect b="b" l="l" r="r" t="t"/>
            <a:pathLst>
              <a:path extrusionOk="0" h="2986" w="2985">
                <a:moveTo>
                  <a:pt x="1942" y="2985"/>
                </a:moveTo>
                <a:lnTo>
                  <a:pt x="1942" y="2985"/>
                </a:lnTo>
                <a:cubicBezTo>
                  <a:pt x="1048" y="2985"/>
                  <a:pt x="1048" y="2985"/>
                  <a:pt x="1048" y="2985"/>
                </a:cubicBezTo>
                <a:cubicBezTo>
                  <a:pt x="471" y="2985"/>
                  <a:pt x="0" y="2520"/>
                  <a:pt x="0" y="1943"/>
                </a:cubicBezTo>
                <a:cubicBezTo>
                  <a:pt x="0" y="1048"/>
                  <a:pt x="0" y="1048"/>
                  <a:pt x="0" y="1048"/>
                </a:cubicBezTo>
                <a:cubicBezTo>
                  <a:pt x="0" y="471"/>
                  <a:pt x="471" y="0"/>
                  <a:pt x="1048" y="0"/>
                </a:cubicBezTo>
                <a:cubicBezTo>
                  <a:pt x="2984" y="0"/>
                  <a:pt x="2984" y="0"/>
                  <a:pt x="2984" y="0"/>
                </a:cubicBezTo>
                <a:cubicBezTo>
                  <a:pt x="2984" y="1943"/>
                  <a:pt x="2984" y="1943"/>
                  <a:pt x="2984" y="1943"/>
                </a:cubicBezTo>
                <a:cubicBezTo>
                  <a:pt x="2984" y="2520"/>
                  <a:pt x="2519" y="2985"/>
                  <a:pt x="1942" y="2985"/>
                </a:cubicBezTo>
              </a:path>
            </a:pathLst>
          </a:custGeom>
          <a:solidFill>
            <a:srgbClr val="8AA32C"/>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488" name="Google Shape;488;p6"/>
          <p:cNvSpPr txBox="1"/>
          <p:nvPr/>
        </p:nvSpPr>
        <p:spPr>
          <a:xfrm>
            <a:off x="11199011" y="5958672"/>
            <a:ext cx="184609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FFFFFF"/>
                </a:solidFill>
                <a:latin typeface="Lato"/>
                <a:ea typeface="Lato"/>
                <a:cs typeface="Lato"/>
                <a:sym typeface="Lato"/>
              </a:rPr>
              <a:t>22%</a:t>
            </a:r>
            <a:endParaRPr/>
          </a:p>
        </p:txBody>
      </p:sp>
      <p:sp>
        <p:nvSpPr>
          <p:cNvPr id="489" name="Google Shape;489;p6"/>
          <p:cNvSpPr txBox="1"/>
          <p:nvPr/>
        </p:nvSpPr>
        <p:spPr>
          <a:xfrm>
            <a:off x="13180797" y="5419664"/>
            <a:ext cx="2867078" cy="738627"/>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3600">
                <a:solidFill>
                  <a:srgbClr val="445469"/>
                </a:solidFill>
                <a:latin typeface="Lato"/>
                <a:ea typeface="Lato"/>
                <a:cs typeface="Lato"/>
                <a:sym typeface="Lato"/>
              </a:rPr>
              <a:t>2019</a:t>
            </a:r>
            <a:endParaRPr b="1" sz="3200">
              <a:solidFill>
                <a:srgbClr val="445469"/>
              </a:solidFill>
              <a:latin typeface="Lato"/>
              <a:ea typeface="Lato"/>
              <a:cs typeface="Lato"/>
              <a:sym typeface="Lato"/>
            </a:endParaRPr>
          </a:p>
        </p:txBody>
      </p:sp>
      <p:sp>
        <p:nvSpPr>
          <p:cNvPr id="490" name="Google Shape;490;p6"/>
          <p:cNvSpPr txBox="1"/>
          <p:nvPr/>
        </p:nvSpPr>
        <p:spPr>
          <a:xfrm>
            <a:off x="13149728" y="6116846"/>
            <a:ext cx="4697451" cy="998057"/>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2400">
                <a:solidFill>
                  <a:srgbClr val="445469"/>
                </a:solidFill>
                <a:latin typeface="Lato Light"/>
                <a:ea typeface="Lato Light"/>
                <a:cs typeface="Lato Light"/>
                <a:sym typeface="Lato Light"/>
              </a:rPr>
              <a:t>146 MM</a:t>
            </a:r>
            <a:endParaRPr/>
          </a:p>
          <a:p>
            <a:pPr indent="0" lvl="0" marL="0" marR="0" rtl="0" algn="l">
              <a:lnSpc>
                <a:spcPct val="110000"/>
              </a:lnSpc>
              <a:spcBef>
                <a:spcPts val="0"/>
              </a:spcBef>
              <a:spcAft>
                <a:spcPts val="0"/>
              </a:spcAft>
              <a:buNone/>
            </a:pPr>
            <a:r>
              <a:rPr b="1" lang="en-US" sz="2400">
                <a:solidFill>
                  <a:srgbClr val="445469"/>
                </a:solidFill>
                <a:latin typeface="Lato"/>
                <a:ea typeface="Lato"/>
                <a:cs typeface="Lato"/>
                <a:sym typeface="Lato"/>
              </a:rPr>
              <a:t>22 %</a:t>
            </a:r>
            <a:r>
              <a:rPr lang="en-US" sz="2400">
                <a:solidFill>
                  <a:srgbClr val="445469"/>
                </a:solidFill>
                <a:latin typeface="Lato Light"/>
                <a:ea typeface="Lato Light"/>
                <a:cs typeface="Lato Light"/>
                <a:sym typeface="Lato Light"/>
              </a:rPr>
              <a:t> más que 2018</a:t>
            </a:r>
            <a:endParaRPr/>
          </a:p>
        </p:txBody>
      </p:sp>
      <p:sp>
        <p:nvSpPr>
          <p:cNvPr id="491" name="Google Shape;491;p6"/>
          <p:cNvSpPr txBox="1"/>
          <p:nvPr/>
        </p:nvSpPr>
        <p:spPr>
          <a:xfrm>
            <a:off x="13149728" y="8181331"/>
            <a:ext cx="2867078" cy="1015626"/>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5400">
                <a:solidFill>
                  <a:srgbClr val="445469"/>
                </a:solidFill>
                <a:latin typeface="Lato"/>
                <a:ea typeface="Lato"/>
                <a:cs typeface="Lato"/>
                <a:sym typeface="Lato"/>
              </a:rPr>
              <a:t>2020</a:t>
            </a:r>
            <a:endParaRPr b="1" sz="3200">
              <a:solidFill>
                <a:srgbClr val="445469"/>
              </a:solidFill>
              <a:latin typeface="Lato"/>
              <a:ea typeface="Lato"/>
              <a:cs typeface="Lato"/>
              <a:sym typeface="Lato"/>
            </a:endParaRPr>
          </a:p>
        </p:txBody>
      </p:sp>
      <p:sp>
        <p:nvSpPr>
          <p:cNvPr id="492" name="Google Shape;492;p6"/>
          <p:cNvSpPr txBox="1"/>
          <p:nvPr/>
        </p:nvSpPr>
        <p:spPr>
          <a:xfrm>
            <a:off x="13146006" y="9167654"/>
            <a:ext cx="4697451" cy="1386369"/>
          </a:xfrm>
          <a:prstGeom prst="rect">
            <a:avLst/>
          </a:prstGeom>
          <a:noFill/>
          <a:ln>
            <a:noFill/>
          </a:ln>
        </p:spPr>
        <p:txBody>
          <a:bodyPr anchorCtr="0" anchor="t" bIns="109700" lIns="219400" spcFirstLastPara="1" rIns="219400" wrap="square" tIns="109700">
            <a:spAutoFit/>
          </a:bodyPr>
          <a:lstStyle/>
          <a:p>
            <a:pPr indent="0" lvl="0" marL="0" marR="0" rtl="0" algn="l">
              <a:lnSpc>
                <a:spcPct val="110000"/>
              </a:lnSpc>
              <a:spcBef>
                <a:spcPts val="0"/>
              </a:spcBef>
              <a:spcAft>
                <a:spcPts val="0"/>
              </a:spcAft>
              <a:buNone/>
            </a:pPr>
            <a:r>
              <a:rPr lang="en-US" sz="3600">
                <a:solidFill>
                  <a:srgbClr val="445469"/>
                </a:solidFill>
                <a:latin typeface="Lato Light"/>
                <a:ea typeface="Lato Light"/>
                <a:cs typeface="Lato Light"/>
                <a:sym typeface="Lato Light"/>
              </a:rPr>
              <a:t>251 MM</a:t>
            </a:r>
            <a:endParaRPr/>
          </a:p>
          <a:p>
            <a:pPr indent="0" lvl="0" marL="0" marR="0" rtl="0" algn="l">
              <a:lnSpc>
                <a:spcPct val="110000"/>
              </a:lnSpc>
              <a:spcBef>
                <a:spcPts val="0"/>
              </a:spcBef>
              <a:spcAft>
                <a:spcPts val="0"/>
              </a:spcAft>
              <a:buNone/>
            </a:pPr>
            <a:r>
              <a:rPr b="1" lang="en-US" sz="3600">
                <a:solidFill>
                  <a:srgbClr val="445469"/>
                </a:solidFill>
                <a:latin typeface="Lato"/>
                <a:ea typeface="Lato"/>
                <a:cs typeface="Lato"/>
                <a:sym typeface="Lato"/>
              </a:rPr>
              <a:t>72 %</a:t>
            </a:r>
            <a:r>
              <a:rPr lang="en-US" sz="3600">
                <a:solidFill>
                  <a:srgbClr val="445469"/>
                </a:solidFill>
                <a:latin typeface="Lato Light"/>
                <a:ea typeface="Lato Light"/>
                <a:cs typeface="Lato Light"/>
                <a:sym typeface="Lato Light"/>
              </a:rPr>
              <a:t> más que 2019</a:t>
            </a:r>
            <a:endParaRPr/>
          </a:p>
        </p:txBody>
      </p:sp>
      <p:grpSp>
        <p:nvGrpSpPr>
          <p:cNvPr id="493" name="Google Shape;493;p6"/>
          <p:cNvGrpSpPr/>
          <p:nvPr/>
        </p:nvGrpSpPr>
        <p:grpSpPr>
          <a:xfrm>
            <a:off x="19285500" y="2934837"/>
            <a:ext cx="1289411" cy="941983"/>
            <a:chOff x="8034854" y="6527167"/>
            <a:chExt cx="1771614" cy="1294259"/>
          </a:xfrm>
        </p:grpSpPr>
        <p:grpSp>
          <p:nvGrpSpPr>
            <p:cNvPr id="494" name="Google Shape;494;p6"/>
            <p:cNvGrpSpPr/>
            <p:nvPr/>
          </p:nvGrpSpPr>
          <p:grpSpPr>
            <a:xfrm>
              <a:off x="8401545" y="6527167"/>
              <a:ext cx="1404923" cy="1294259"/>
              <a:chOff x="13296063" y="10607538"/>
              <a:chExt cx="1265763" cy="1166060"/>
            </a:xfrm>
          </p:grpSpPr>
          <p:sp>
            <p:nvSpPr>
              <p:cNvPr id="495" name="Google Shape;495;p6"/>
              <p:cNvSpPr/>
              <p:nvPr/>
            </p:nvSpPr>
            <p:spPr>
              <a:xfrm>
                <a:off x="13349333" y="10670914"/>
                <a:ext cx="1141470" cy="1039314"/>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496" name="Google Shape;496;p6"/>
              <p:cNvSpPr/>
              <p:nvPr/>
            </p:nvSpPr>
            <p:spPr>
              <a:xfrm>
                <a:off x="13296063" y="10607538"/>
                <a:ext cx="1265763" cy="1166060"/>
              </a:xfrm>
              <a:custGeom>
                <a:rect b="b" l="l" r="r" t="t"/>
                <a:pathLst>
                  <a:path extrusionOk="0" h="2035" w="2206">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grpSp>
          <p:nvGrpSpPr>
            <p:cNvPr id="497" name="Google Shape;497;p6"/>
            <p:cNvGrpSpPr/>
            <p:nvPr/>
          </p:nvGrpSpPr>
          <p:grpSpPr>
            <a:xfrm>
              <a:off x="8034854" y="7106787"/>
              <a:ext cx="183006" cy="180070"/>
              <a:chOff x="8633181" y="5620427"/>
              <a:chExt cx="183006" cy="180070"/>
            </a:xfrm>
          </p:grpSpPr>
          <p:sp>
            <p:nvSpPr>
              <p:cNvPr id="498" name="Google Shape;498;p6"/>
              <p:cNvSpPr/>
              <p:nvPr/>
            </p:nvSpPr>
            <p:spPr>
              <a:xfrm>
                <a:off x="8717645" y="5620427"/>
                <a:ext cx="16893" cy="180070"/>
              </a:xfrm>
              <a:custGeom>
                <a:rect b="b" l="l" r="r" t="t"/>
                <a:pathLst>
                  <a:path extrusionOk="0" h="286" w="29">
                    <a:moveTo>
                      <a:pt x="28" y="285"/>
                    </a:moveTo>
                    <a:lnTo>
                      <a:pt x="0" y="285"/>
                    </a:lnTo>
                    <a:lnTo>
                      <a:pt x="0" y="0"/>
                    </a:lnTo>
                    <a:lnTo>
                      <a:pt x="28" y="0"/>
                    </a:lnTo>
                    <a:lnTo>
                      <a:pt x="28" y="28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sp>
            <p:nvSpPr>
              <p:cNvPr id="499" name="Google Shape;499;p6"/>
              <p:cNvSpPr/>
              <p:nvPr/>
            </p:nvSpPr>
            <p:spPr>
              <a:xfrm>
                <a:off x="8633181" y="5699209"/>
                <a:ext cx="183006" cy="19695"/>
              </a:xfrm>
              <a:custGeom>
                <a:rect b="b" l="l" r="r" t="t"/>
                <a:pathLst>
                  <a:path extrusionOk="0" h="36" w="293">
                    <a:moveTo>
                      <a:pt x="0" y="35"/>
                    </a:moveTo>
                    <a:lnTo>
                      <a:pt x="0" y="0"/>
                    </a:lnTo>
                    <a:lnTo>
                      <a:pt x="292" y="0"/>
                    </a:lnTo>
                    <a:lnTo>
                      <a:pt x="292" y="35"/>
                    </a:lnTo>
                    <a:lnTo>
                      <a:pt x="0" y="35"/>
                    </a:ln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Light"/>
                  <a:ea typeface="Lato Light"/>
                  <a:cs typeface="Lato Light"/>
                  <a:sym typeface="Lato Light"/>
                </a:endParaRPr>
              </a:p>
            </p:txBody>
          </p:sp>
        </p:grpSp>
      </p:grpSp>
      <p:grpSp>
        <p:nvGrpSpPr>
          <p:cNvPr id="500" name="Google Shape;500;p6"/>
          <p:cNvGrpSpPr/>
          <p:nvPr/>
        </p:nvGrpSpPr>
        <p:grpSpPr>
          <a:xfrm>
            <a:off x="21649526" y="2867443"/>
            <a:ext cx="1034929" cy="953409"/>
            <a:chOff x="13296063" y="10607541"/>
            <a:chExt cx="1265763" cy="1166060"/>
          </a:xfrm>
        </p:grpSpPr>
        <p:sp>
          <p:nvSpPr>
            <p:cNvPr id="501" name="Google Shape;501;p6"/>
            <p:cNvSpPr/>
            <p:nvPr/>
          </p:nvSpPr>
          <p:spPr>
            <a:xfrm>
              <a:off x="13349333" y="10670914"/>
              <a:ext cx="1141470" cy="1039314"/>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9BBB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502" name="Google Shape;502;p6"/>
            <p:cNvSpPr/>
            <p:nvPr/>
          </p:nvSpPr>
          <p:spPr>
            <a:xfrm>
              <a:off x="13296063" y="10607541"/>
              <a:ext cx="1265763" cy="1166060"/>
            </a:xfrm>
            <a:custGeom>
              <a:rect b="b" l="l" r="r" t="t"/>
              <a:pathLst>
                <a:path extrusionOk="0" h="2035" w="2206">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9BBB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503" name="Google Shape;503;p6"/>
          <p:cNvGrpSpPr/>
          <p:nvPr/>
        </p:nvGrpSpPr>
        <p:grpSpPr>
          <a:xfrm>
            <a:off x="19474525" y="5794760"/>
            <a:ext cx="1034929" cy="953409"/>
            <a:chOff x="13296063" y="10607541"/>
            <a:chExt cx="1265763" cy="1166060"/>
          </a:xfrm>
        </p:grpSpPr>
        <p:sp>
          <p:nvSpPr>
            <p:cNvPr id="504" name="Google Shape;504;p6"/>
            <p:cNvSpPr/>
            <p:nvPr/>
          </p:nvSpPr>
          <p:spPr>
            <a:xfrm>
              <a:off x="13356452" y="10670914"/>
              <a:ext cx="1141470" cy="1039314"/>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505" name="Google Shape;505;p6"/>
            <p:cNvSpPr/>
            <p:nvPr/>
          </p:nvSpPr>
          <p:spPr>
            <a:xfrm>
              <a:off x="13296063" y="10607541"/>
              <a:ext cx="1265763" cy="1166060"/>
            </a:xfrm>
            <a:custGeom>
              <a:rect b="b" l="l" r="r" t="t"/>
              <a:pathLst>
                <a:path extrusionOk="0" h="2035" w="2206">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9BBB5C"/>
            </a:solidFill>
            <a:ln cap="flat" cmpd="sng" w="9525">
              <a:solidFill>
                <a:schemeClr val="accent3"/>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506" name="Google Shape;506;p6"/>
          <p:cNvGrpSpPr/>
          <p:nvPr/>
        </p:nvGrpSpPr>
        <p:grpSpPr>
          <a:xfrm>
            <a:off x="21629173" y="5687583"/>
            <a:ext cx="1034929" cy="953409"/>
            <a:chOff x="13296063" y="10607541"/>
            <a:chExt cx="1265763" cy="1166060"/>
          </a:xfrm>
        </p:grpSpPr>
        <p:sp>
          <p:nvSpPr>
            <p:cNvPr id="507" name="Google Shape;507;p6"/>
            <p:cNvSpPr/>
            <p:nvPr/>
          </p:nvSpPr>
          <p:spPr>
            <a:xfrm>
              <a:off x="13349333" y="10670914"/>
              <a:ext cx="1141470" cy="1039314"/>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6D91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508" name="Google Shape;508;p6"/>
            <p:cNvSpPr/>
            <p:nvPr/>
          </p:nvSpPr>
          <p:spPr>
            <a:xfrm>
              <a:off x="13296063" y="10607541"/>
              <a:ext cx="1265763" cy="1166060"/>
            </a:xfrm>
            <a:custGeom>
              <a:rect b="b" l="l" r="r" t="t"/>
              <a:pathLst>
                <a:path extrusionOk="0" h="2035" w="2206">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9BBB5C"/>
            </a:solidFill>
            <a:ln cap="flat" cmpd="sng" w="9525">
              <a:solidFill>
                <a:srgbClr val="6D91D3"/>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grpSp>
        <p:nvGrpSpPr>
          <p:cNvPr id="509" name="Google Shape;509;p6"/>
          <p:cNvGrpSpPr/>
          <p:nvPr/>
        </p:nvGrpSpPr>
        <p:grpSpPr>
          <a:xfrm>
            <a:off x="19468387" y="8724848"/>
            <a:ext cx="1034929" cy="953409"/>
            <a:chOff x="13296063" y="10607541"/>
            <a:chExt cx="1265763" cy="1166060"/>
          </a:xfrm>
        </p:grpSpPr>
        <p:sp>
          <p:nvSpPr>
            <p:cNvPr id="510" name="Google Shape;510;p6"/>
            <p:cNvSpPr/>
            <p:nvPr/>
          </p:nvSpPr>
          <p:spPr>
            <a:xfrm>
              <a:off x="13349333" y="10670914"/>
              <a:ext cx="1141470" cy="1039314"/>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2"/>
            </a:solidFill>
            <a:ln cap="flat" cmpd="sng" w="9525">
              <a:solidFill>
                <a:schemeClr val="accent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511" name="Google Shape;511;p6"/>
            <p:cNvSpPr/>
            <p:nvPr/>
          </p:nvSpPr>
          <p:spPr>
            <a:xfrm>
              <a:off x="13296063" y="10607541"/>
              <a:ext cx="1265763" cy="1166060"/>
            </a:xfrm>
            <a:custGeom>
              <a:rect b="b" l="l" r="r" t="t"/>
              <a:pathLst>
                <a:path extrusionOk="0" h="2035" w="2206">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9BBB5C"/>
            </a:solidFill>
            <a:ln cap="flat" cmpd="sng" w="9525">
              <a:solidFill>
                <a:schemeClr val="accent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grpSp>
      <p:sp>
        <p:nvSpPr>
          <p:cNvPr id="512" name="Google Shape;512;p6"/>
          <p:cNvSpPr txBox="1"/>
          <p:nvPr/>
        </p:nvSpPr>
        <p:spPr>
          <a:xfrm>
            <a:off x="19243997" y="3927894"/>
            <a:ext cx="1646850" cy="800183"/>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lang="en-US" sz="2000">
                <a:solidFill>
                  <a:srgbClr val="445469"/>
                </a:solidFill>
                <a:latin typeface="Lato"/>
                <a:ea typeface="Lato"/>
                <a:cs typeface="Lato"/>
                <a:sym typeface="Lato"/>
              </a:rPr>
              <a:t>Tv | Audio  </a:t>
            </a:r>
            <a:endParaRPr/>
          </a:p>
          <a:p>
            <a:pPr indent="0" lvl="0" marL="0" marR="0" rtl="0" algn="ctr">
              <a:spcBef>
                <a:spcPts val="0"/>
              </a:spcBef>
              <a:spcAft>
                <a:spcPts val="0"/>
              </a:spcAft>
              <a:buNone/>
            </a:pPr>
            <a:r>
              <a:rPr lang="en-US" sz="2000">
                <a:solidFill>
                  <a:srgbClr val="445469"/>
                </a:solidFill>
                <a:latin typeface="Lato"/>
                <a:ea typeface="Lato"/>
                <a:cs typeface="Lato"/>
                <a:sym typeface="Lato"/>
              </a:rPr>
              <a:t>Consolas</a:t>
            </a:r>
            <a:endParaRPr sz="2000">
              <a:solidFill>
                <a:srgbClr val="445469"/>
              </a:solidFill>
              <a:latin typeface="Lato"/>
              <a:ea typeface="Lato"/>
              <a:cs typeface="Lato"/>
              <a:sym typeface="Lato"/>
            </a:endParaRPr>
          </a:p>
        </p:txBody>
      </p:sp>
      <p:sp>
        <p:nvSpPr>
          <p:cNvPr id="513" name="Google Shape;513;p6"/>
          <p:cNvSpPr txBox="1"/>
          <p:nvPr/>
        </p:nvSpPr>
        <p:spPr>
          <a:xfrm>
            <a:off x="21379980" y="3888018"/>
            <a:ext cx="1566700" cy="800183"/>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lang="en-US" sz="2000">
                <a:solidFill>
                  <a:srgbClr val="445469"/>
                </a:solidFill>
                <a:latin typeface="Lato"/>
                <a:ea typeface="Lato"/>
                <a:cs typeface="Lato"/>
                <a:sym typeface="Lato"/>
              </a:rPr>
              <a:t>Alimentos </a:t>
            </a:r>
            <a:endParaRPr/>
          </a:p>
          <a:p>
            <a:pPr indent="0" lvl="0" marL="0" marR="0" rtl="0" algn="ctr">
              <a:spcBef>
                <a:spcPts val="0"/>
              </a:spcBef>
              <a:spcAft>
                <a:spcPts val="0"/>
              </a:spcAft>
              <a:buNone/>
            </a:pPr>
            <a:r>
              <a:rPr lang="en-US" sz="2000">
                <a:solidFill>
                  <a:srgbClr val="445469"/>
                </a:solidFill>
                <a:latin typeface="Lato"/>
                <a:ea typeface="Lato"/>
                <a:cs typeface="Lato"/>
                <a:sym typeface="Lato"/>
              </a:rPr>
              <a:t>Bebidas</a:t>
            </a:r>
            <a:endParaRPr sz="2000">
              <a:solidFill>
                <a:srgbClr val="445469"/>
              </a:solidFill>
              <a:latin typeface="Lato"/>
              <a:ea typeface="Lato"/>
              <a:cs typeface="Lato"/>
              <a:sym typeface="Lato"/>
            </a:endParaRPr>
          </a:p>
        </p:txBody>
      </p:sp>
      <p:sp>
        <p:nvSpPr>
          <p:cNvPr id="514" name="Google Shape;514;p6"/>
          <p:cNvSpPr txBox="1"/>
          <p:nvPr/>
        </p:nvSpPr>
        <p:spPr>
          <a:xfrm>
            <a:off x="19263908" y="6804335"/>
            <a:ext cx="1470521" cy="800183"/>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lang="en-US" sz="2000">
                <a:solidFill>
                  <a:srgbClr val="445469"/>
                </a:solidFill>
                <a:latin typeface="Lato"/>
                <a:ea typeface="Lato"/>
                <a:cs typeface="Lato"/>
                <a:sym typeface="Lato"/>
              </a:rPr>
              <a:t>Artículos </a:t>
            </a:r>
            <a:endParaRPr/>
          </a:p>
          <a:p>
            <a:pPr indent="0" lvl="0" marL="0" marR="0" rtl="0" algn="ctr">
              <a:spcBef>
                <a:spcPts val="0"/>
              </a:spcBef>
              <a:spcAft>
                <a:spcPts val="0"/>
              </a:spcAft>
              <a:buNone/>
            </a:pPr>
            <a:r>
              <a:rPr lang="en-US" sz="2000">
                <a:solidFill>
                  <a:srgbClr val="445469"/>
                </a:solidFill>
                <a:latin typeface="Lato"/>
                <a:ea typeface="Lato"/>
                <a:cs typeface="Lato"/>
                <a:sym typeface="Lato"/>
              </a:rPr>
              <a:t>del Hogar</a:t>
            </a:r>
            <a:endParaRPr sz="2000">
              <a:solidFill>
                <a:srgbClr val="445469"/>
              </a:solidFill>
              <a:latin typeface="Lato"/>
              <a:ea typeface="Lato"/>
              <a:cs typeface="Lato"/>
              <a:sym typeface="Lato"/>
            </a:endParaRPr>
          </a:p>
        </p:txBody>
      </p:sp>
      <p:sp>
        <p:nvSpPr>
          <p:cNvPr id="515" name="Google Shape;515;p6"/>
          <p:cNvSpPr txBox="1"/>
          <p:nvPr/>
        </p:nvSpPr>
        <p:spPr>
          <a:xfrm>
            <a:off x="21539027" y="6779628"/>
            <a:ext cx="1164347" cy="492406"/>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lang="en-US" sz="2000">
                <a:solidFill>
                  <a:srgbClr val="445469"/>
                </a:solidFill>
                <a:latin typeface="Lato"/>
                <a:ea typeface="Lato"/>
                <a:cs typeface="Lato"/>
                <a:sym typeface="Lato"/>
              </a:rPr>
              <a:t>Electro</a:t>
            </a:r>
            <a:endParaRPr sz="2000">
              <a:solidFill>
                <a:srgbClr val="445469"/>
              </a:solidFill>
              <a:latin typeface="Lato"/>
              <a:ea typeface="Lato"/>
              <a:cs typeface="Lato"/>
              <a:sym typeface="Lato"/>
            </a:endParaRPr>
          </a:p>
        </p:txBody>
      </p:sp>
      <p:sp>
        <p:nvSpPr>
          <p:cNvPr id="516" name="Google Shape;516;p6"/>
          <p:cNvSpPr txBox="1"/>
          <p:nvPr/>
        </p:nvSpPr>
        <p:spPr>
          <a:xfrm>
            <a:off x="19276241" y="9795584"/>
            <a:ext cx="1419225" cy="492406"/>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lang="en-US" sz="2000">
                <a:solidFill>
                  <a:srgbClr val="445469"/>
                </a:solidFill>
                <a:latin typeface="Lato"/>
                <a:ea typeface="Lato"/>
                <a:cs typeface="Lato"/>
                <a:sym typeface="Lato"/>
              </a:rPr>
              <a:t>Deportes</a:t>
            </a:r>
            <a:endParaRPr sz="2000">
              <a:solidFill>
                <a:srgbClr val="445469"/>
              </a:solidFill>
              <a:latin typeface="Lato"/>
              <a:ea typeface="Lato"/>
              <a:cs typeface="Lato"/>
              <a:sym typeface="Lato"/>
            </a:endParaRPr>
          </a:p>
        </p:txBody>
      </p:sp>
      <p:sp>
        <p:nvSpPr>
          <p:cNvPr id="517" name="Google Shape;517;p6"/>
          <p:cNvSpPr txBox="1"/>
          <p:nvPr/>
        </p:nvSpPr>
        <p:spPr>
          <a:xfrm>
            <a:off x="19080980" y="4670121"/>
            <a:ext cx="1850433" cy="677072"/>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b="1" lang="en-US" sz="3200">
                <a:solidFill>
                  <a:srgbClr val="445469"/>
                </a:solidFill>
                <a:latin typeface="Lato Black"/>
                <a:ea typeface="Lato Black"/>
                <a:cs typeface="Lato Black"/>
                <a:sym typeface="Lato Black"/>
              </a:rPr>
              <a:t>+ 231 %</a:t>
            </a:r>
            <a:endParaRPr b="1" sz="3200">
              <a:solidFill>
                <a:srgbClr val="445469"/>
              </a:solidFill>
              <a:latin typeface="Lato Black"/>
              <a:ea typeface="Lato Black"/>
              <a:cs typeface="Lato Black"/>
              <a:sym typeface="Lato Black"/>
            </a:endParaRPr>
          </a:p>
        </p:txBody>
      </p:sp>
      <p:sp>
        <p:nvSpPr>
          <p:cNvPr id="518" name="Google Shape;518;p6"/>
          <p:cNvSpPr txBox="1"/>
          <p:nvPr/>
        </p:nvSpPr>
        <p:spPr>
          <a:xfrm>
            <a:off x="21203980" y="4659231"/>
            <a:ext cx="1850433" cy="677072"/>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b="1" lang="en-US" sz="3200">
                <a:solidFill>
                  <a:srgbClr val="445469"/>
                </a:solidFill>
                <a:latin typeface="Lato Black"/>
                <a:ea typeface="Lato Black"/>
                <a:cs typeface="Lato Black"/>
                <a:sym typeface="Lato Black"/>
              </a:rPr>
              <a:t>+ 260 %</a:t>
            </a:r>
            <a:endParaRPr b="1" sz="3200">
              <a:solidFill>
                <a:srgbClr val="445469"/>
              </a:solidFill>
              <a:latin typeface="Lato Black"/>
              <a:ea typeface="Lato Black"/>
              <a:cs typeface="Lato Black"/>
              <a:sym typeface="Lato Black"/>
            </a:endParaRPr>
          </a:p>
        </p:txBody>
      </p:sp>
      <p:sp>
        <p:nvSpPr>
          <p:cNvPr id="519" name="Google Shape;519;p6"/>
          <p:cNvSpPr txBox="1"/>
          <p:nvPr/>
        </p:nvSpPr>
        <p:spPr>
          <a:xfrm>
            <a:off x="19014028" y="7650640"/>
            <a:ext cx="1850433" cy="677072"/>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b="1" lang="en-US" sz="3200">
                <a:solidFill>
                  <a:srgbClr val="445469"/>
                </a:solidFill>
                <a:latin typeface="Lato Black"/>
                <a:ea typeface="Lato Black"/>
                <a:cs typeface="Lato Black"/>
                <a:sym typeface="Lato Black"/>
              </a:rPr>
              <a:t>+ 206 %</a:t>
            </a:r>
            <a:endParaRPr b="1" sz="3200">
              <a:solidFill>
                <a:srgbClr val="445469"/>
              </a:solidFill>
              <a:latin typeface="Lato Black"/>
              <a:ea typeface="Lato Black"/>
              <a:cs typeface="Lato Black"/>
              <a:sym typeface="Lato Black"/>
            </a:endParaRPr>
          </a:p>
        </p:txBody>
      </p:sp>
      <p:sp>
        <p:nvSpPr>
          <p:cNvPr id="520" name="Google Shape;520;p6"/>
          <p:cNvSpPr txBox="1"/>
          <p:nvPr/>
        </p:nvSpPr>
        <p:spPr>
          <a:xfrm>
            <a:off x="21220534" y="7161488"/>
            <a:ext cx="1850433" cy="677072"/>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b="1" lang="en-US" sz="3200">
                <a:solidFill>
                  <a:srgbClr val="445469"/>
                </a:solidFill>
                <a:latin typeface="Lato Black"/>
                <a:ea typeface="Lato Black"/>
                <a:cs typeface="Lato Black"/>
                <a:sym typeface="Lato Black"/>
              </a:rPr>
              <a:t>+ 154 %</a:t>
            </a:r>
            <a:endParaRPr b="1" sz="3200">
              <a:solidFill>
                <a:srgbClr val="445469"/>
              </a:solidFill>
              <a:latin typeface="Lato Black"/>
              <a:ea typeface="Lato Black"/>
              <a:cs typeface="Lato Black"/>
              <a:sym typeface="Lato Black"/>
            </a:endParaRPr>
          </a:p>
        </p:txBody>
      </p:sp>
      <p:sp>
        <p:nvSpPr>
          <p:cNvPr id="521" name="Google Shape;521;p6"/>
          <p:cNvSpPr txBox="1"/>
          <p:nvPr/>
        </p:nvSpPr>
        <p:spPr>
          <a:xfrm>
            <a:off x="19100353" y="10236438"/>
            <a:ext cx="1850433" cy="677072"/>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r>
              <a:rPr b="1" lang="en-US" sz="3200">
                <a:solidFill>
                  <a:srgbClr val="445469"/>
                </a:solidFill>
                <a:latin typeface="Lato Black"/>
                <a:ea typeface="Lato Black"/>
                <a:cs typeface="Lato Black"/>
                <a:sym typeface="Lato Black"/>
              </a:rPr>
              <a:t>+ 144 %</a:t>
            </a:r>
            <a:endParaRPr b="1" sz="3200">
              <a:solidFill>
                <a:srgbClr val="445469"/>
              </a:solidFill>
              <a:latin typeface="Lato Black"/>
              <a:ea typeface="Lato Black"/>
              <a:cs typeface="Lato Black"/>
              <a:sym typeface="Lato Black"/>
            </a:endParaRPr>
          </a:p>
        </p:txBody>
      </p:sp>
      <p:sp>
        <p:nvSpPr>
          <p:cNvPr id="522" name="Google Shape;522;p6"/>
          <p:cNvSpPr/>
          <p:nvPr/>
        </p:nvSpPr>
        <p:spPr>
          <a:xfrm>
            <a:off x="21927516" y="3069006"/>
            <a:ext cx="464434" cy="531682"/>
          </a:xfrm>
          <a:custGeom>
            <a:rect b="b" l="l" r="r" t="t"/>
            <a:pathLst>
              <a:path extrusionOk="0" h="123" w="108">
                <a:moveTo>
                  <a:pt x="101" y="19"/>
                </a:moveTo>
                <a:cubicBezTo>
                  <a:pt x="96" y="5"/>
                  <a:pt x="96" y="5"/>
                  <a:pt x="96" y="5"/>
                </a:cubicBezTo>
                <a:cubicBezTo>
                  <a:pt x="95" y="2"/>
                  <a:pt x="92" y="0"/>
                  <a:pt x="89" y="0"/>
                </a:cubicBezTo>
                <a:cubicBezTo>
                  <a:pt x="20" y="0"/>
                  <a:pt x="20" y="0"/>
                  <a:pt x="20" y="0"/>
                </a:cubicBezTo>
                <a:cubicBezTo>
                  <a:pt x="16" y="0"/>
                  <a:pt x="13" y="2"/>
                  <a:pt x="12" y="5"/>
                </a:cubicBezTo>
                <a:cubicBezTo>
                  <a:pt x="8" y="19"/>
                  <a:pt x="8" y="19"/>
                  <a:pt x="8" y="19"/>
                </a:cubicBezTo>
                <a:cubicBezTo>
                  <a:pt x="4" y="20"/>
                  <a:pt x="0" y="23"/>
                  <a:pt x="0" y="27"/>
                </a:cubicBezTo>
                <a:cubicBezTo>
                  <a:pt x="0" y="39"/>
                  <a:pt x="0" y="39"/>
                  <a:pt x="0" y="39"/>
                </a:cubicBezTo>
                <a:cubicBezTo>
                  <a:pt x="0" y="43"/>
                  <a:pt x="4" y="46"/>
                  <a:pt x="8" y="46"/>
                </a:cubicBezTo>
                <a:cubicBezTo>
                  <a:pt x="12" y="46"/>
                  <a:pt x="12" y="46"/>
                  <a:pt x="12" y="46"/>
                </a:cubicBezTo>
                <a:cubicBezTo>
                  <a:pt x="12" y="47"/>
                  <a:pt x="12" y="47"/>
                  <a:pt x="12" y="47"/>
                </a:cubicBezTo>
                <a:cubicBezTo>
                  <a:pt x="20" y="116"/>
                  <a:pt x="20" y="116"/>
                  <a:pt x="20" y="116"/>
                </a:cubicBezTo>
                <a:cubicBezTo>
                  <a:pt x="20" y="120"/>
                  <a:pt x="23" y="123"/>
                  <a:pt x="27" y="123"/>
                </a:cubicBezTo>
                <a:cubicBezTo>
                  <a:pt x="81" y="123"/>
                  <a:pt x="81" y="123"/>
                  <a:pt x="81" y="123"/>
                </a:cubicBezTo>
                <a:cubicBezTo>
                  <a:pt x="85" y="123"/>
                  <a:pt x="88" y="120"/>
                  <a:pt x="89" y="116"/>
                </a:cubicBezTo>
                <a:cubicBezTo>
                  <a:pt x="96" y="47"/>
                  <a:pt x="96" y="47"/>
                  <a:pt x="96" y="47"/>
                </a:cubicBezTo>
                <a:cubicBezTo>
                  <a:pt x="96" y="46"/>
                  <a:pt x="96" y="46"/>
                  <a:pt x="96" y="46"/>
                </a:cubicBezTo>
                <a:cubicBezTo>
                  <a:pt x="100" y="46"/>
                  <a:pt x="100" y="46"/>
                  <a:pt x="100" y="46"/>
                </a:cubicBezTo>
                <a:cubicBezTo>
                  <a:pt x="104" y="46"/>
                  <a:pt x="108" y="43"/>
                  <a:pt x="108" y="39"/>
                </a:cubicBezTo>
                <a:cubicBezTo>
                  <a:pt x="108" y="27"/>
                  <a:pt x="108" y="27"/>
                  <a:pt x="108" y="27"/>
                </a:cubicBezTo>
                <a:cubicBezTo>
                  <a:pt x="108" y="23"/>
                  <a:pt x="105" y="20"/>
                  <a:pt x="101" y="19"/>
                </a:cubicBezTo>
                <a:close/>
                <a:moveTo>
                  <a:pt x="20" y="8"/>
                </a:moveTo>
                <a:cubicBezTo>
                  <a:pt x="89" y="8"/>
                  <a:pt x="89" y="8"/>
                  <a:pt x="89" y="8"/>
                </a:cubicBezTo>
                <a:cubicBezTo>
                  <a:pt x="92" y="19"/>
                  <a:pt x="92" y="19"/>
                  <a:pt x="92" y="19"/>
                </a:cubicBezTo>
                <a:cubicBezTo>
                  <a:pt x="16" y="19"/>
                  <a:pt x="16" y="19"/>
                  <a:pt x="16" y="19"/>
                </a:cubicBezTo>
                <a:lnTo>
                  <a:pt x="20" y="8"/>
                </a:lnTo>
                <a:close/>
                <a:moveTo>
                  <a:pt x="81" y="115"/>
                </a:moveTo>
                <a:cubicBezTo>
                  <a:pt x="27" y="115"/>
                  <a:pt x="27" y="115"/>
                  <a:pt x="27" y="115"/>
                </a:cubicBezTo>
                <a:cubicBezTo>
                  <a:pt x="26" y="104"/>
                  <a:pt x="26" y="104"/>
                  <a:pt x="26" y="104"/>
                </a:cubicBezTo>
                <a:cubicBezTo>
                  <a:pt x="82" y="104"/>
                  <a:pt x="82" y="104"/>
                  <a:pt x="82" y="104"/>
                </a:cubicBezTo>
                <a:lnTo>
                  <a:pt x="81" y="115"/>
                </a:lnTo>
                <a:close/>
                <a:moveTo>
                  <a:pt x="83" y="100"/>
                </a:moveTo>
                <a:cubicBezTo>
                  <a:pt x="26" y="100"/>
                  <a:pt x="26" y="100"/>
                  <a:pt x="26" y="100"/>
                </a:cubicBezTo>
                <a:cubicBezTo>
                  <a:pt x="21" y="62"/>
                  <a:pt x="21" y="62"/>
                  <a:pt x="21" y="62"/>
                </a:cubicBezTo>
                <a:cubicBezTo>
                  <a:pt x="87" y="62"/>
                  <a:pt x="87" y="62"/>
                  <a:pt x="87" y="62"/>
                </a:cubicBezTo>
                <a:lnTo>
                  <a:pt x="83" y="100"/>
                </a:lnTo>
                <a:close/>
                <a:moveTo>
                  <a:pt x="87" y="58"/>
                </a:moveTo>
                <a:cubicBezTo>
                  <a:pt x="21" y="58"/>
                  <a:pt x="21" y="58"/>
                  <a:pt x="21" y="58"/>
                </a:cubicBezTo>
                <a:cubicBezTo>
                  <a:pt x="20" y="46"/>
                  <a:pt x="20" y="46"/>
                  <a:pt x="20" y="46"/>
                </a:cubicBezTo>
                <a:cubicBezTo>
                  <a:pt x="89" y="46"/>
                  <a:pt x="89" y="46"/>
                  <a:pt x="89" y="46"/>
                </a:cubicBezTo>
                <a:lnTo>
                  <a:pt x="87" y="58"/>
                </a:lnTo>
                <a:close/>
                <a:moveTo>
                  <a:pt x="100" y="39"/>
                </a:moveTo>
                <a:cubicBezTo>
                  <a:pt x="8" y="39"/>
                  <a:pt x="8" y="39"/>
                  <a:pt x="8" y="39"/>
                </a:cubicBezTo>
                <a:cubicBezTo>
                  <a:pt x="8" y="27"/>
                  <a:pt x="8" y="27"/>
                  <a:pt x="8" y="27"/>
                </a:cubicBezTo>
                <a:cubicBezTo>
                  <a:pt x="100" y="27"/>
                  <a:pt x="100" y="27"/>
                  <a:pt x="100" y="27"/>
                </a:cubicBezTo>
                <a:lnTo>
                  <a:pt x="100" y="39"/>
                </a:lnTo>
                <a:close/>
                <a:moveTo>
                  <a:pt x="100" y="39"/>
                </a:moveTo>
                <a:cubicBezTo>
                  <a:pt x="100" y="39"/>
                  <a:pt x="100" y="39"/>
                  <a:pt x="100" y="39"/>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6"/>
          <p:cNvSpPr/>
          <p:nvPr/>
        </p:nvSpPr>
        <p:spPr>
          <a:xfrm>
            <a:off x="19782694" y="3173426"/>
            <a:ext cx="583672" cy="447934"/>
          </a:xfrm>
          <a:custGeom>
            <a:rect b="b" l="l" r="r" t="t"/>
            <a:pathLst>
              <a:path extrusionOk="0" h="96" w="126">
                <a:moveTo>
                  <a:pt x="120" y="9"/>
                </a:moveTo>
                <a:cubicBezTo>
                  <a:pt x="119" y="6"/>
                  <a:pt x="116" y="4"/>
                  <a:pt x="113" y="3"/>
                </a:cubicBezTo>
                <a:cubicBezTo>
                  <a:pt x="97" y="1"/>
                  <a:pt x="80" y="0"/>
                  <a:pt x="63" y="0"/>
                </a:cubicBezTo>
                <a:cubicBezTo>
                  <a:pt x="46" y="0"/>
                  <a:pt x="29" y="1"/>
                  <a:pt x="12" y="3"/>
                </a:cubicBezTo>
                <a:cubicBezTo>
                  <a:pt x="9" y="4"/>
                  <a:pt x="7" y="6"/>
                  <a:pt x="6" y="9"/>
                </a:cubicBezTo>
                <a:cubicBezTo>
                  <a:pt x="0" y="34"/>
                  <a:pt x="0" y="59"/>
                  <a:pt x="6" y="84"/>
                </a:cubicBezTo>
                <a:cubicBezTo>
                  <a:pt x="7" y="87"/>
                  <a:pt x="9" y="89"/>
                  <a:pt x="12" y="89"/>
                </a:cubicBezTo>
                <a:cubicBezTo>
                  <a:pt x="21" y="90"/>
                  <a:pt x="29" y="91"/>
                  <a:pt x="37" y="92"/>
                </a:cubicBezTo>
                <a:cubicBezTo>
                  <a:pt x="36" y="92"/>
                  <a:pt x="36" y="92"/>
                  <a:pt x="36" y="92"/>
                </a:cubicBezTo>
                <a:cubicBezTo>
                  <a:pt x="36" y="95"/>
                  <a:pt x="48" y="96"/>
                  <a:pt x="63" y="96"/>
                </a:cubicBezTo>
                <a:cubicBezTo>
                  <a:pt x="78" y="96"/>
                  <a:pt x="90" y="95"/>
                  <a:pt x="90" y="92"/>
                </a:cubicBezTo>
                <a:cubicBezTo>
                  <a:pt x="90" y="92"/>
                  <a:pt x="89" y="92"/>
                  <a:pt x="89" y="92"/>
                </a:cubicBezTo>
                <a:cubicBezTo>
                  <a:pt x="97" y="91"/>
                  <a:pt x="105" y="90"/>
                  <a:pt x="113" y="89"/>
                </a:cubicBezTo>
                <a:cubicBezTo>
                  <a:pt x="116" y="89"/>
                  <a:pt x="119" y="87"/>
                  <a:pt x="120" y="84"/>
                </a:cubicBezTo>
                <a:cubicBezTo>
                  <a:pt x="126" y="59"/>
                  <a:pt x="126" y="34"/>
                  <a:pt x="120" y="9"/>
                </a:cubicBezTo>
                <a:close/>
                <a:moveTo>
                  <a:pt x="112" y="82"/>
                </a:moveTo>
                <a:cubicBezTo>
                  <a:pt x="79" y="86"/>
                  <a:pt x="46" y="86"/>
                  <a:pt x="13" y="82"/>
                </a:cubicBezTo>
                <a:cubicBezTo>
                  <a:pt x="8" y="58"/>
                  <a:pt x="8" y="35"/>
                  <a:pt x="13" y="11"/>
                </a:cubicBezTo>
                <a:cubicBezTo>
                  <a:pt x="46" y="7"/>
                  <a:pt x="79" y="7"/>
                  <a:pt x="112" y="11"/>
                </a:cubicBezTo>
                <a:cubicBezTo>
                  <a:pt x="118" y="35"/>
                  <a:pt x="118" y="58"/>
                  <a:pt x="112" y="82"/>
                </a:cubicBezTo>
                <a:close/>
                <a:moveTo>
                  <a:pt x="55" y="32"/>
                </a:moveTo>
                <a:cubicBezTo>
                  <a:pt x="55" y="33"/>
                  <a:pt x="54" y="34"/>
                  <a:pt x="53" y="34"/>
                </a:cubicBezTo>
                <a:cubicBezTo>
                  <a:pt x="39" y="35"/>
                  <a:pt x="39" y="35"/>
                  <a:pt x="39" y="35"/>
                </a:cubicBezTo>
                <a:cubicBezTo>
                  <a:pt x="38" y="35"/>
                  <a:pt x="37" y="36"/>
                  <a:pt x="37" y="37"/>
                </a:cubicBezTo>
                <a:cubicBezTo>
                  <a:pt x="36" y="45"/>
                  <a:pt x="36" y="45"/>
                  <a:pt x="36" y="45"/>
                </a:cubicBezTo>
                <a:cubicBezTo>
                  <a:pt x="36" y="46"/>
                  <a:pt x="35" y="46"/>
                  <a:pt x="34" y="46"/>
                </a:cubicBezTo>
                <a:cubicBezTo>
                  <a:pt x="33" y="46"/>
                  <a:pt x="32" y="46"/>
                  <a:pt x="32" y="45"/>
                </a:cubicBezTo>
                <a:cubicBezTo>
                  <a:pt x="34" y="34"/>
                  <a:pt x="34" y="34"/>
                  <a:pt x="34" y="34"/>
                </a:cubicBezTo>
                <a:cubicBezTo>
                  <a:pt x="34" y="33"/>
                  <a:pt x="35" y="32"/>
                  <a:pt x="36" y="32"/>
                </a:cubicBezTo>
                <a:cubicBezTo>
                  <a:pt x="53" y="30"/>
                  <a:pt x="53" y="30"/>
                  <a:pt x="53" y="30"/>
                </a:cubicBezTo>
                <a:cubicBezTo>
                  <a:pt x="54" y="30"/>
                  <a:pt x="55" y="31"/>
                  <a:pt x="55" y="32"/>
                </a:cubicBezTo>
                <a:close/>
                <a:moveTo>
                  <a:pt x="103" y="31"/>
                </a:moveTo>
                <a:cubicBezTo>
                  <a:pt x="106" y="31"/>
                  <a:pt x="109" y="29"/>
                  <a:pt x="109" y="25"/>
                </a:cubicBezTo>
                <a:cubicBezTo>
                  <a:pt x="109" y="22"/>
                  <a:pt x="106" y="20"/>
                  <a:pt x="103" y="20"/>
                </a:cubicBezTo>
                <a:cubicBezTo>
                  <a:pt x="100" y="20"/>
                  <a:pt x="97" y="22"/>
                  <a:pt x="97" y="25"/>
                </a:cubicBezTo>
                <a:cubicBezTo>
                  <a:pt x="97" y="29"/>
                  <a:pt x="100" y="31"/>
                  <a:pt x="103" y="31"/>
                </a:cubicBezTo>
                <a:close/>
                <a:moveTo>
                  <a:pt x="103" y="23"/>
                </a:moveTo>
                <a:cubicBezTo>
                  <a:pt x="104" y="23"/>
                  <a:pt x="105" y="24"/>
                  <a:pt x="105" y="25"/>
                </a:cubicBezTo>
                <a:cubicBezTo>
                  <a:pt x="105" y="26"/>
                  <a:pt x="104" y="27"/>
                  <a:pt x="103" y="27"/>
                </a:cubicBezTo>
                <a:cubicBezTo>
                  <a:pt x="102" y="27"/>
                  <a:pt x="101" y="26"/>
                  <a:pt x="101" y="25"/>
                </a:cubicBezTo>
                <a:cubicBezTo>
                  <a:pt x="101" y="24"/>
                  <a:pt x="102" y="23"/>
                  <a:pt x="103" y="23"/>
                </a:cubicBezTo>
                <a:close/>
                <a:moveTo>
                  <a:pt x="113" y="60"/>
                </a:moveTo>
                <a:cubicBezTo>
                  <a:pt x="113" y="61"/>
                  <a:pt x="112" y="62"/>
                  <a:pt x="111" y="62"/>
                </a:cubicBezTo>
                <a:cubicBezTo>
                  <a:pt x="99" y="62"/>
                  <a:pt x="99" y="62"/>
                  <a:pt x="99" y="62"/>
                </a:cubicBezTo>
                <a:cubicBezTo>
                  <a:pt x="98" y="62"/>
                  <a:pt x="97" y="61"/>
                  <a:pt x="97" y="60"/>
                </a:cubicBezTo>
                <a:cubicBezTo>
                  <a:pt x="97" y="59"/>
                  <a:pt x="98" y="58"/>
                  <a:pt x="99" y="58"/>
                </a:cubicBezTo>
                <a:cubicBezTo>
                  <a:pt x="111" y="58"/>
                  <a:pt x="111" y="58"/>
                  <a:pt x="111" y="58"/>
                </a:cubicBezTo>
                <a:cubicBezTo>
                  <a:pt x="112" y="58"/>
                  <a:pt x="113" y="59"/>
                  <a:pt x="113" y="60"/>
                </a:cubicBezTo>
                <a:close/>
                <a:moveTo>
                  <a:pt x="113" y="48"/>
                </a:moveTo>
                <a:cubicBezTo>
                  <a:pt x="113" y="49"/>
                  <a:pt x="112" y="50"/>
                  <a:pt x="111" y="50"/>
                </a:cubicBezTo>
                <a:cubicBezTo>
                  <a:pt x="99" y="50"/>
                  <a:pt x="99" y="50"/>
                  <a:pt x="99" y="50"/>
                </a:cubicBezTo>
                <a:cubicBezTo>
                  <a:pt x="98" y="50"/>
                  <a:pt x="97" y="49"/>
                  <a:pt x="97" y="48"/>
                </a:cubicBezTo>
                <a:cubicBezTo>
                  <a:pt x="97" y="47"/>
                  <a:pt x="98" y="46"/>
                  <a:pt x="99" y="46"/>
                </a:cubicBezTo>
                <a:cubicBezTo>
                  <a:pt x="111" y="46"/>
                  <a:pt x="111" y="46"/>
                  <a:pt x="111" y="46"/>
                </a:cubicBezTo>
                <a:cubicBezTo>
                  <a:pt x="112" y="46"/>
                  <a:pt x="113" y="47"/>
                  <a:pt x="113" y="48"/>
                </a:cubicBezTo>
                <a:close/>
                <a:moveTo>
                  <a:pt x="109" y="71"/>
                </a:moveTo>
                <a:cubicBezTo>
                  <a:pt x="109" y="72"/>
                  <a:pt x="108" y="73"/>
                  <a:pt x="107" y="73"/>
                </a:cubicBezTo>
                <a:cubicBezTo>
                  <a:pt x="96" y="73"/>
                  <a:pt x="96" y="73"/>
                  <a:pt x="96" y="73"/>
                </a:cubicBezTo>
                <a:cubicBezTo>
                  <a:pt x="94" y="73"/>
                  <a:pt x="94" y="72"/>
                  <a:pt x="94" y="71"/>
                </a:cubicBezTo>
                <a:cubicBezTo>
                  <a:pt x="94" y="70"/>
                  <a:pt x="94" y="69"/>
                  <a:pt x="96" y="69"/>
                </a:cubicBezTo>
                <a:cubicBezTo>
                  <a:pt x="107" y="69"/>
                  <a:pt x="107" y="69"/>
                  <a:pt x="107" y="69"/>
                </a:cubicBezTo>
                <a:cubicBezTo>
                  <a:pt x="108" y="69"/>
                  <a:pt x="109" y="70"/>
                  <a:pt x="109" y="71"/>
                </a:cubicBezTo>
                <a:close/>
                <a:moveTo>
                  <a:pt x="87" y="18"/>
                </a:moveTo>
                <a:cubicBezTo>
                  <a:pt x="76" y="16"/>
                  <a:pt x="66" y="15"/>
                  <a:pt x="55" y="15"/>
                </a:cubicBezTo>
                <a:cubicBezTo>
                  <a:pt x="45" y="15"/>
                  <a:pt x="34" y="16"/>
                  <a:pt x="24" y="18"/>
                </a:cubicBezTo>
                <a:cubicBezTo>
                  <a:pt x="23" y="18"/>
                  <a:pt x="21" y="19"/>
                  <a:pt x="21" y="21"/>
                </a:cubicBezTo>
                <a:cubicBezTo>
                  <a:pt x="16" y="37"/>
                  <a:pt x="16" y="55"/>
                  <a:pt x="21" y="71"/>
                </a:cubicBezTo>
                <a:cubicBezTo>
                  <a:pt x="21" y="73"/>
                  <a:pt x="23" y="74"/>
                  <a:pt x="24" y="74"/>
                </a:cubicBezTo>
                <a:cubicBezTo>
                  <a:pt x="34" y="76"/>
                  <a:pt x="45" y="77"/>
                  <a:pt x="55" y="77"/>
                </a:cubicBezTo>
                <a:cubicBezTo>
                  <a:pt x="66" y="77"/>
                  <a:pt x="76" y="76"/>
                  <a:pt x="87" y="74"/>
                </a:cubicBezTo>
                <a:cubicBezTo>
                  <a:pt x="88" y="74"/>
                  <a:pt x="89" y="73"/>
                  <a:pt x="89" y="71"/>
                </a:cubicBezTo>
                <a:cubicBezTo>
                  <a:pt x="95" y="55"/>
                  <a:pt x="95" y="37"/>
                  <a:pt x="89" y="21"/>
                </a:cubicBezTo>
                <a:cubicBezTo>
                  <a:pt x="89" y="19"/>
                  <a:pt x="88" y="18"/>
                  <a:pt x="87" y="18"/>
                </a:cubicBezTo>
                <a:close/>
                <a:moveTo>
                  <a:pt x="86" y="70"/>
                </a:moveTo>
                <a:cubicBezTo>
                  <a:pt x="65" y="74"/>
                  <a:pt x="45" y="74"/>
                  <a:pt x="25" y="70"/>
                </a:cubicBezTo>
                <a:cubicBezTo>
                  <a:pt x="19" y="54"/>
                  <a:pt x="19" y="38"/>
                  <a:pt x="25" y="22"/>
                </a:cubicBezTo>
                <a:cubicBezTo>
                  <a:pt x="45" y="18"/>
                  <a:pt x="65" y="18"/>
                  <a:pt x="86" y="22"/>
                </a:cubicBezTo>
                <a:cubicBezTo>
                  <a:pt x="91" y="38"/>
                  <a:pt x="91" y="54"/>
                  <a:pt x="86" y="70"/>
                </a:cubicBezTo>
                <a:close/>
                <a:moveTo>
                  <a:pt x="86" y="70"/>
                </a:moveTo>
                <a:cubicBezTo>
                  <a:pt x="86" y="70"/>
                  <a:pt x="86" y="70"/>
                  <a:pt x="86" y="7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6"/>
          <p:cNvSpPr/>
          <p:nvPr/>
        </p:nvSpPr>
        <p:spPr>
          <a:xfrm>
            <a:off x="19714623" y="5971737"/>
            <a:ext cx="530670" cy="503556"/>
          </a:xfrm>
          <a:custGeom>
            <a:rect b="b" l="l" r="r" t="t"/>
            <a:pathLst>
              <a:path extrusionOk="0" h="573" w="602">
                <a:moveTo>
                  <a:pt x="601" y="304"/>
                </a:moveTo>
                <a:lnTo>
                  <a:pt x="601" y="304"/>
                </a:lnTo>
                <a:cubicBezTo>
                  <a:pt x="601" y="318"/>
                  <a:pt x="594" y="332"/>
                  <a:pt x="573" y="332"/>
                </a:cubicBezTo>
                <a:cubicBezTo>
                  <a:pt x="566" y="332"/>
                  <a:pt x="559" y="325"/>
                  <a:pt x="559" y="325"/>
                </a:cubicBezTo>
                <a:cubicBezTo>
                  <a:pt x="304" y="71"/>
                  <a:pt x="304" y="71"/>
                  <a:pt x="304" y="71"/>
                </a:cubicBezTo>
                <a:cubicBezTo>
                  <a:pt x="50" y="325"/>
                  <a:pt x="50" y="325"/>
                  <a:pt x="50" y="325"/>
                </a:cubicBezTo>
                <a:cubicBezTo>
                  <a:pt x="43" y="325"/>
                  <a:pt x="36" y="332"/>
                  <a:pt x="29" y="332"/>
                </a:cubicBezTo>
                <a:cubicBezTo>
                  <a:pt x="15" y="332"/>
                  <a:pt x="0" y="318"/>
                  <a:pt x="0" y="304"/>
                </a:cubicBezTo>
                <a:cubicBezTo>
                  <a:pt x="0" y="297"/>
                  <a:pt x="0" y="289"/>
                  <a:pt x="7" y="282"/>
                </a:cubicBezTo>
                <a:cubicBezTo>
                  <a:pt x="283" y="7"/>
                  <a:pt x="283" y="7"/>
                  <a:pt x="283" y="7"/>
                </a:cubicBezTo>
                <a:cubicBezTo>
                  <a:pt x="290" y="0"/>
                  <a:pt x="297" y="0"/>
                  <a:pt x="304" y="0"/>
                </a:cubicBezTo>
                <a:cubicBezTo>
                  <a:pt x="311" y="0"/>
                  <a:pt x="318" y="7"/>
                  <a:pt x="325" y="7"/>
                </a:cubicBezTo>
                <a:cubicBezTo>
                  <a:pt x="431" y="120"/>
                  <a:pt x="431" y="120"/>
                  <a:pt x="431" y="120"/>
                </a:cubicBezTo>
                <a:cubicBezTo>
                  <a:pt x="431" y="92"/>
                  <a:pt x="431" y="92"/>
                  <a:pt x="431" y="92"/>
                </a:cubicBezTo>
                <a:cubicBezTo>
                  <a:pt x="431" y="78"/>
                  <a:pt x="446" y="63"/>
                  <a:pt x="460" y="63"/>
                </a:cubicBezTo>
                <a:cubicBezTo>
                  <a:pt x="481" y="63"/>
                  <a:pt x="488" y="78"/>
                  <a:pt x="488" y="92"/>
                </a:cubicBezTo>
                <a:cubicBezTo>
                  <a:pt x="488" y="176"/>
                  <a:pt x="488" y="176"/>
                  <a:pt x="488" y="176"/>
                </a:cubicBezTo>
                <a:cubicBezTo>
                  <a:pt x="594" y="282"/>
                  <a:pt x="594" y="282"/>
                  <a:pt x="594" y="282"/>
                </a:cubicBezTo>
                <a:cubicBezTo>
                  <a:pt x="601" y="289"/>
                  <a:pt x="601" y="297"/>
                  <a:pt x="601" y="304"/>
                </a:cubicBezTo>
                <a:close/>
                <a:moveTo>
                  <a:pt x="544" y="346"/>
                </a:moveTo>
                <a:lnTo>
                  <a:pt x="544" y="346"/>
                </a:lnTo>
                <a:cubicBezTo>
                  <a:pt x="544" y="431"/>
                  <a:pt x="544" y="431"/>
                  <a:pt x="544" y="431"/>
                </a:cubicBezTo>
                <a:cubicBezTo>
                  <a:pt x="544" y="473"/>
                  <a:pt x="544" y="473"/>
                  <a:pt x="544" y="473"/>
                </a:cubicBezTo>
                <a:cubicBezTo>
                  <a:pt x="544" y="544"/>
                  <a:pt x="544" y="544"/>
                  <a:pt x="544" y="544"/>
                </a:cubicBezTo>
                <a:cubicBezTo>
                  <a:pt x="544" y="565"/>
                  <a:pt x="537" y="572"/>
                  <a:pt x="516" y="572"/>
                </a:cubicBezTo>
                <a:cubicBezTo>
                  <a:pt x="460" y="572"/>
                  <a:pt x="460" y="572"/>
                  <a:pt x="460" y="572"/>
                </a:cubicBezTo>
                <a:cubicBezTo>
                  <a:pt x="460" y="346"/>
                  <a:pt x="460" y="346"/>
                  <a:pt x="460" y="346"/>
                </a:cubicBezTo>
                <a:cubicBezTo>
                  <a:pt x="347" y="346"/>
                  <a:pt x="347" y="346"/>
                  <a:pt x="347" y="346"/>
                </a:cubicBezTo>
                <a:cubicBezTo>
                  <a:pt x="347" y="572"/>
                  <a:pt x="347" y="572"/>
                  <a:pt x="347" y="572"/>
                </a:cubicBezTo>
                <a:cubicBezTo>
                  <a:pt x="85" y="572"/>
                  <a:pt x="85" y="572"/>
                  <a:pt x="85" y="572"/>
                </a:cubicBezTo>
                <a:cubicBezTo>
                  <a:pt x="71" y="572"/>
                  <a:pt x="57" y="565"/>
                  <a:pt x="57" y="544"/>
                </a:cubicBezTo>
                <a:cubicBezTo>
                  <a:pt x="57" y="473"/>
                  <a:pt x="57" y="473"/>
                  <a:pt x="57" y="473"/>
                </a:cubicBezTo>
                <a:cubicBezTo>
                  <a:pt x="57" y="431"/>
                  <a:pt x="57" y="431"/>
                  <a:pt x="57" y="431"/>
                </a:cubicBezTo>
                <a:cubicBezTo>
                  <a:pt x="57" y="346"/>
                  <a:pt x="57" y="346"/>
                  <a:pt x="57" y="346"/>
                </a:cubicBezTo>
                <a:cubicBezTo>
                  <a:pt x="304" y="106"/>
                  <a:pt x="304" y="106"/>
                  <a:pt x="304" y="106"/>
                </a:cubicBezTo>
                <a:lnTo>
                  <a:pt x="544" y="346"/>
                </a:lnTo>
                <a:close/>
                <a:moveTo>
                  <a:pt x="255" y="346"/>
                </a:moveTo>
                <a:lnTo>
                  <a:pt x="255" y="346"/>
                </a:lnTo>
                <a:cubicBezTo>
                  <a:pt x="142" y="346"/>
                  <a:pt x="142" y="346"/>
                  <a:pt x="142" y="346"/>
                </a:cubicBezTo>
                <a:cubicBezTo>
                  <a:pt x="142" y="459"/>
                  <a:pt x="142" y="459"/>
                  <a:pt x="142" y="459"/>
                </a:cubicBezTo>
                <a:cubicBezTo>
                  <a:pt x="255" y="459"/>
                  <a:pt x="255" y="459"/>
                  <a:pt x="255" y="459"/>
                </a:cubicBezTo>
                <a:lnTo>
                  <a:pt x="255" y="34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6"/>
          <p:cNvSpPr/>
          <p:nvPr/>
        </p:nvSpPr>
        <p:spPr>
          <a:xfrm>
            <a:off x="21909602" y="5881313"/>
            <a:ext cx="511165" cy="518121"/>
          </a:xfrm>
          <a:custGeom>
            <a:rect b="b" l="l" r="r" t="t"/>
            <a:pathLst>
              <a:path extrusionOk="0" h="69" w="68">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6"/>
          <p:cNvSpPr/>
          <p:nvPr/>
        </p:nvSpPr>
        <p:spPr>
          <a:xfrm>
            <a:off x="19661752" y="9003813"/>
            <a:ext cx="628093" cy="352861"/>
          </a:xfrm>
          <a:custGeom>
            <a:rect b="b" l="l" r="r" t="t"/>
            <a:pathLst>
              <a:path extrusionOk="0" h="46" w="82">
                <a:moveTo>
                  <a:pt x="66" y="46"/>
                </a:moveTo>
                <a:cubicBezTo>
                  <a:pt x="57" y="46"/>
                  <a:pt x="50" y="38"/>
                  <a:pt x="50" y="30"/>
                </a:cubicBezTo>
                <a:cubicBezTo>
                  <a:pt x="50" y="25"/>
                  <a:pt x="52" y="21"/>
                  <a:pt x="55" y="18"/>
                </a:cubicBezTo>
                <a:cubicBezTo>
                  <a:pt x="53" y="14"/>
                  <a:pt x="53" y="14"/>
                  <a:pt x="53" y="14"/>
                </a:cubicBezTo>
                <a:cubicBezTo>
                  <a:pt x="40" y="31"/>
                  <a:pt x="40" y="31"/>
                  <a:pt x="40" y="31"/>
                </a:cubicBezTo>
                <a:cubicBezTo>
                  <a:pt x="40" y="32"/>
                  <a:pt x="39" y="32"/>
                  <a:pt x="39" y="32"/>
                </a:cubicBezTo>
                <a:cubicBezTo>
                  <a:pt x="32" y="32"/>
                  <a:pt x="32" y="32"/>
                  <a:pt x="32" y="32"/>
                </a:cubicBezTo>
                <a:cubicBezTo>
                  <a:pt x="30" y="40"/>
                  <a:pt x="24" y="46"/>
                  <a:pt x="16" y="46"/>
                </a:cubicBezTo>
                <a:cubicBezTo>
                  <a:pt x="7" y="46"/>
                  <a:pt x="0" y="38"/>
                  <a:pt x="0" y="30"/>
                </a:cubicBezTo>
                <a:cubicBezTo>
                  <a:pt x="0" y="21"/>
                  <a:pt x="7" y="14"/>
                  <a:pt x="16" y="14"/>
                </a:cubicBezTo>
                <a:cubicBezTo>
                  <a:pt x="19" y="14"/>
                  <a:pt x="21" y="14"/>
                  <a:pt x="23" y="16"/>
                </a:cubicBezTo>
                <a:cubicBezTo>
                  <a:pt x="28" y="9"/>
                  <a:pt x="28" y="9"/>
                  <a:pt x="28" y="9"/>
                </a:cubicBezTo>
                <a:cubicBezTo>
                  <a:pt x="20" y="9"/>
                  <a:pt x="20" y="9"/>
                  <a:pt x="20" y="9"/>
                </a:cubicBezTo>
                <a:cubicBezTo>
                  <a:pt x="19" y="9"/>
                  <a:pt x="18" y="8"/>
                  <a:pt x="18" y="7"/>
                </a:cubicBezTo>
                <a:cubicBezTo>
                  <a:pt x="18" y="6"/>
                  <a:pt x="19" y="4"/>
                  <a:pt x="20" y="4"/>
                </a:cubicBezTo>
                <a:cubicBezTo>
                  <a:pt x="34" y="4"/>
                  <a:pt x="34" y="4"/>
                  <a:pt x="34" y="4"/>
                </a:cubicBezTo>
                <a:cubicBezTo>
                  <a:pt x="34" y="9"/>
                  <a:pt x="34" y="9"/>
                  <a:pt x="34" y="9"/>
                </a:cubicBezTo>
                <a:cubicBezTo>
                  <a:pt x="50" y="9"/>
                  <a:pt x="50" y="9"/>
                  <a:pt x="50" y="9"/>
                </a:cubicBezTo>
                <a:cubicBezTo>
                  <a:pt x="47" y="4"/>
                  <a:pt x="47" y="4"/>
                  <a:pt x="47" y="4"/>
                </a:cubicBezTo>
                <a:cubicBezTo>
                  <a:pt x="39" y="4"/>
                  <a:pt x="39" y="4"/>
                  <a:pt x="39" y="4"/>
                </a:cubicBezTo>
                <a:cubicBezTo>
                  <a:pt x="37" y="4"/>
                  <a:pt x="36" y="3"/>
                  <a:pt x="36" y="2"/>
                </a:cubicBezTo>
                <a:cubicBezTo>
                  <a:pt x="36" y="1"/>
                  <a:pt x="37" y="0"/>
                  <a:pt x="39" y="0"/>
                </a:cubicBezTo>
                <a:cubicBezTo>
                  <a:pt x="48" y="0"/>
                  <a:pt x="48" y="0"/>
                  <a:pt x="48" y="0"/>
                </a:cubicBezTo>
                <a:cubicBezTo>
                  <a:pt x="48" y="0"/>
                  <a:pt x="49" y="0"/>
                  <a:pt x="50" y="1"/>
                </a:cubicBezTo>
                <a:cubicBezTo>
                  <a:pt x="59" y="15"/>
                  <a:pt x="59" y="15"/>
                  <a:pt x="59" y="15"/>
                </a:cubicBezTo>
                <a:cubicBezTo>
                  <a:pt x="61" y="14"/>
                  <a:pt x="64" y="14"/>
                  <a:pt x="66" y="14"/>
                </a:cubicBezTo>
                <a:cubicBezTo>
                  <a:pt x="75" y="14"/>
                  <a:pt x="82" y="21"/>
                  <a:pt x="82" y="30"/>
                </a:cubicBezTo>
                <a:cubicBezTo>
                  <a:pt x="82" y="38"/>
                  <a:pt x="75" y="46"/>
                  <a:pt x="66" y="46"/>
                </a:cubicBezTo>
                <a:close/>
                <a:moveTo>
                  <a:pt x="16" y="32"/>
                </a:moveTo>
                <a:cubicBezTo>
                  <a:pt x="14" y="32"/>
                  <a:pt x="13" y="30"/>
                  <a:pt x="14" y="28"/>
                </a:cubicBezTo>
                <a:cubicBezTo>
                  <a:pt x="21" y="19"/>
                  <a:pt x="21" y="19"/>
                  <a:pt x="21" y="19"/>
                </a:cubicBezTo>
                <a:cubicBezTo>
                  <a:pt x="19" y="19"/>
                  <a:pt x="18" y="18"/>
                  <a:pt x="16" y="18"/>
                </a:cubicBezTo>
                <a:cubicBezTo>
                  <a:pt x="9" y="18"/>
                  <a:pt x="4" y="23"/>
                  <a:pt x="4" y="30"/>
                </a:cubicBezTo>
                <a:cubicBezTo>
                  <a:pt x="4" y="36"/>
                  <a:pt x="9" y="41"/>
                  <a:pt x="16" y="41"/>
                </a:cubicBezTo>
                <a:cubicBezTo>
                  <a:pt x="21" y="41"/>
                  <a:pt x="26" y="37"/>
                  <a:pt x="27" y="32"/>
                </a:cubicBezTo>
                <a:lnTo>
                  <a:pt x="16" y="32"/>
                </a:lnTo>
                <a:close/>
                <a:moveTo>
                  <a:pt x="27" y="27"/>
                </a:moveTo>
                <a:cubicBezTo>
                  <a:pt x="27" y="25"/>
                  <a:pt x="26" y="23"/>
                  <a:pt x="24" y="22"/>
                </a:cubicBezTo>
                <a:cubicBezTo>
                  <a:pt x="20" y="27"/>
                  <a:pt x="20" y="27"/>
                  <a:pt x="20" y="27"/>
                </a:cubicBezTo>
                <a:lnTo>
                  <a:pt x="27" y="27"/>
                </a:lnTo>
                <a:close/>
                <a:moveTo>
                  <a:pt x="48" y="14"/>
                </a:moveTo>
                <a:cubicBezTo>
                  <a:pt x="31" y="14"/>
                  <a:pt x="31" y="14"/>
                  <a:pt x="31" y="14"/>
                </a:cubicBezTo>
                <a:cubicBezTo>
                  <a:pt x="27" y="18"/>
                  <a:pt x="27" y="18"/>
                  <a:pt x="27" y="18"/>
                </a:cubicBezTo>
                <a:cubicBezTo>
                  <a:pt x="29" y="21"/>
                  <a:pt x="31" y="24"/>
                  <a:pt x="32" y="27"/>
                </a:cubicBezTo>
                <a:cubicBezTo>
                  <a:pt x="37" y="27"/>
                  <a:pt x="37" y="27"/>
                  <a:pt x="37" y="27"/>
                </a:cubicBezTo>
                <a:lnTo>
                  <a:pt x="48" y="14"/>
                </a:lnTo>
                <a:close/>
                <a:moveTo>
                  <a:pt x="66" y="18"/>
                </a:moveTo>
                <a:cubicBezTo>
                  <a:pt x="64" y="18"/>
                  <a:pt x="63" y="19"/>
                  <a:pt x="62" y="19"/>
                </a:cubicBezTo>
                <a:cubicBezTo>
                  <a:pt x="68" y="28"/>
                  <a:pt x="68" y="28"/>
                  <a:pt x="68" y="28"/>
                </a:cubicBezTo>
                <a:cubicBezTo>
                  <a:pt x="69" y="29"/>
                  <a:pt x="68" y="31"/>
                  <a:pt x="67" y="31"/>
                </a:cubicBezTo>
                <a:cubicBezTo>
                  <a:pt x="67" y="32"/>
                  <a:pt x="66" y="32"/>
                  <a:pt x="66" y="32"/>
                </a:cubicBezTo>
                <a:cubicBezTo>
                  <a:pt x="65" y="32"/>
                  <a:pt x="65" y="32"/>
                  <a:pt x="64" y="31"/>
                </a:cubicBezTo>
                <a:cubicBezTo>
                  <a:pt x="58" y="22"/>
                  <a:pt x="58" y="22"/>
                  <a:pt x="58" y="22"/>
                </a:cubicBezTo>
                <a:cubicBezTo>
                  <a:pt x="56" y="24"/>
                  <a:pt x="55" y="26"/>
                  <a:pt x="55" y="30"/>
                </a:cubicBezTo>
                <a:cubicBezTo>
                  <a:pt x="55" y="36"/>
                  <a:pt x="60" y="41"/>
                  <a:pt x="66" y="41"/>
                </a:cubicBezTo>
                <a:cubicBezTo>
                  <a:pt x="72" y="41"/>
                  <a:pt x="77" y="36"/>
                  <a:pt x="77" y="30"/>
                </a:cubicBezTo>
                <a:cubicBezTo>
                  <a:pt x="77" y="23"/>
                  <a:pt x="72" y="18"/>
                  <a:pt x="66"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afiti | Tu tienda de moda online" id="527" name="Google Shape;527;p6"/>
          <p:cNvPicPr preferRelativeResize="0"/>
          <p:nvPr/>
        </p:nvPicPr>
        <p:blipFill rotWithShape="1">
          <a:blip r:embed="rId3">
            <a:alphaModFix amt="63000"/>
          </a:blip>
          <a:srcRect b="0" l="0" r="24504" t="20301"/>
          <a:stretch/>
        </p:blipFill>
        <p:spPr>
          <a:xfrm>
            <a:off x="2347908" y="12364682"/>
            <a:ext cx="2385305" cy="709628"/>
          </a:xfrm>
          <a:prstGeom prst="rect">
            <a:avLst/>
          </a:prstGeom>
          <a:noFill/>
          <a:ln>
            <a:noFill/>
          </a:ln>
        </p:spPr>
      </p:pic>
      <p:grpSp>
        <p:nvGrpSpPr>
          <p:cNvPr id="528" name="Google Shape;528;p6"/>
          <p:cNvGrpSpPr/>
          <p:nvPr/>
        </p:nvGrpSpPr>
        <p:grpSpPr>
          <a:xfrm>
            <a:off x="1277892" y="2654041"/>
            <a:ext cx="6080498" cy="6080498"/>
            <a:chOff x="652452" y="1752600"/>
            <a:chExt cx="2743200" cy="2743200"/>
          </a:xfrm>
        </p:grpSpPr>
        <p:sp>
          <p:nvSpPr>
            <p:cNvPr id="529" name="Google Shape;529;p6"/>
            <p:cNvSpPr/>
            <p:nvPr/>
          </p:nvSpPr>
          <p:spPr>
            <a:xfrm>
              <a:off x="652452" y="1752600"/>
              <a:ext cx="2743200" cy="2743200"/>
            </a:xfrm>
            <a:prstGeom prst="ellipse">
              <a:avLst/>
            </a:prstGeom>
            <a:solidFill>
              <a:srgbClr val="B65C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Google Shape;530;p6"/>
            <p:cNvSpPr/>
            <p:nvPr/>
          </p:nvSpPr>
          <p:spPr>
            <a:xfrm>
              <a:off x="1757264" y="2398938"/>
              <a:ext cx="1638388" cy="1850785"/>
            </a:xfrm>
            <a:custGeom>
              <a:rect b="b" l="l" r="r" t="t"/>
              <a:pathLst>
                <a:path extrusionOk="0" h="1850785" w="1638388">
                  <a:moveTo>
                    <a:pt x="1587375" y="354985"/>
                  </a:moveTo>
                  <a:cubicBezTo>
                    <a:pt x="1744949" y="917010"/>
                    <a:pt x="1529566" y="1517194"/>
                    <a:pt x="1050589" y="1850785"/>
                  </a:cubicBezTo>
                  <a:lnTo>
                    <a:pt x="0" y="953861"/>
                  </a:lnTo>
                  <a:lnTo>
                    <a:pt x="934141" y="0"/>
                  </a:lnTo>
                  <a:lnTo>
                    <a:pt x="1587375" y="354985"/>
                  </a:lnTo>
                  <a:close/>
                </a:path>
              </a:pathLst>
            </a:custGeom>
            <a:solidFill>
              <a:srgbClr val="793D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6"/>
            <p:cNvSpPr/>
            <p:nvPr/>
          </p:nvSpPr>
          <p:spPr>
            <a:xfrm>
              <a:off x="1018212" y="2118360"/>
              <a:ext cx="2011680" cy="201168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2" name="Google Shape;532;p6"/>
          <p:cNvSpPr txBox="1"/>
          <p:nvPr/>
        </p:nvSpPr>
        <p:spPr>
          <a:xfrm>
            <a:off x="2338620" y="4359501"/>
            <a:ext cx="4015843" cy="218521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8800"/>
              <a:buFont typeface="Arial"/>
              <a:buNone/>
            </a:pPr>
            <a:r>
              <a:rPr b="1" lang="en-US" sz="8800">
                <a:solidFill>
                  <a:schemeClr val="lt1"/>
                </a:solidFill>
                <a:latin typeface="Lato"/>
                <a:ea typeface="Lato"/>
                <a:cs typeface="Lato"/>
                <a:sym typeface="Lato"/>
              </a:rPr>
              <a:t>20 M</a:t>
            </a:r>
            <a:endParaRPr b="1" sz="4000">
              <a:solidFill>
                <a:schemeClr val="lt1"/>
              </a:solidFill>
              <a:latin typeface="Lato"/>
              <a:ea typeface="Lato"/>
              <a:cs typeface="Lato"/>
              <a:sym typeface="Lato"/>
            </a:endParaRPr>
          </a:p>
          <a:p>
            <a:pPr indent="0" lvl="0" marL="0" marR="0" rtl="0" algn="ctr">
              <a:spcBef>
                <a:spcPts val="800"/>
              </a:spcBef>
              <a:spcAft>
                <a:spcPts val="0"/>
              </a:spcAft>
              <a:buClr>
                <a:schemeClr val="lt1"/>
              </a:buClr>
              <a:buSzPts val="4000"/>
              <a:buFont typeface="Arial"/>
              <a:buNone/>
            </a:pPr>
            <a:r>
              <a:rPr b="1" lang="en-US" sz="4000">
                <a:solidFill>
                  <a:schemeClr val="lt1"/>
                </a:solidFill>
                <a:latin typeface="Lato"/>
                <a:ea typeface="Lato"/>
                <a:cs typeface="Lato"/>
                <a:sym typeface="Lato"/>
              </a:rPr>
              <a:t>COMPRADORES</a:t>
            </a:r>
            <a:endParaRPr/>
          </a:p>
        </p:txBody>
      </p:sp>
      <p:grpSp>
        <p:nvGrpSpPr>
          <p:cNvPr id="533" name="Google Shape;533;p6"/>
          <p:cNvGrpSpPr/>
          <p:nvPr/>
        </p:nvGrpSpPr>
        <p:grpSpPr>
          <a:xfrm>
            <a:off x="1277891" y="9110846"/>
            <a:ext cx="6080498" cy="2155114"/>
            <a:chOff x="8474465" y="4672051"/>
            <a:chExt cx="3666817" cy="2155114"/>
          </a:xfrm>
        </p:grpSpPr>
        <p:sp>
          <p:nvSpPr>
            <p:cNvPr id="534" name="Google Shape;534;p6"/>
            <p:cNvSpPr/>
            <p:nvPr/>
          </p:nvSpPr>
          <p:spPr>
            <a:xfrm>
              <a:off x="8474465" y="4672051"/>
              <a:ext cx="3666817" cy="541133"/>
            </a:xfrm>
            <a:prstGeom prst="rect">
              <a:avLst/>
            </a:prstGeom>
            <a:solidFill>
              <a:srgbClr val="5C6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Lato"/>
                <a:buNone/>
              </a:pPr>
              <a:r>
                <a:rPr b="0" i="0" lang="en-US" sz="2400" u="none" cap="none" strike="noStrike">
                  <a:solidFill>
                    <a:srgbClr val="FFFFFF"/>
                  </a:solidFill>
                  <a:latin typeface="Lato"/>
                  <a:ea typeface="Lato"/>
                  <a:cs typeface="Lato"/>
                  <a:sym typeface="Lato"/>
                </a:rPr>
                <a:t>en 2020</a:t>
              </a:r>
              <a:endParaRPr/>
            </a:p>
          </p:txBody>
        </p:sp>
        <p:sp>
          <p:nvSpPr>
            <p:cNvPr id="535" name="Google Shape;535;p6"/>
            <p:cNvSpPr/>
            <p:nvPr/>
          </p:nvSpPr>
          <p:spPr>
            <a:xfrm>
              <a:off x="8474465" y="5185506"/>
              <a:ext cx="3666817" cy="1641659"/>
            </a:xfrm>
            <a:prstGeom prst="rect">
              <a:avLst/>
            </a:prstGeom>
            <a:solidFill>
              <a:srgbClr val="8AA32C"/>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6600"/>
                <a:buFont typeface="Lato Black"/>
                <a:buNone/>
              </a:pPr>
              <a:r>
                <a:rPr b="1" lang="en-US" sz="6600">
                  <a:solidFill>
                    <a:schemeClr val="lt1"/>
                  </a:solidFill>
                  <a:latin typeface="Lato Black"/>
                  <a:ea typeface="Lato Black"/>
                  <a:cs typeface="Lato Black"/>
                  <a:sym typeface="Lato Black"/>
                </a:rPr>
                <a:t>+ 1.2 M</a:t>
              </a:r>
              <a:endParaRPr b="1" sz="2800">
                <a:solidFill>
                  <a:schemeClr val="lt1"/>
                </a:solidFill>
                <a:latin typeface="Lato Black"/>
                <a:ea typeface="Lato Black"/>
                <a:cs typeface="Lato Black"/>
                <a:sym typeface="Lato Black"/>
              </a:endParaRPr>
            </a:p>
            <a:p>
              <a:pPr indent="0" lvl="0" marL="0" marR="0" rtl="0" algn="ctr">
                <a:spcBef>
                  <a:spcPts val="0"/>
                </a:spcBef>
                <a:spcAft>
                  <a:spcPts val="0"/>
                </a:spcAft>
                <a:buClr>
                  <a:schemeClr val="lt1"/>
                </a:buClr>
                <a:buSzPts val="2400"/>
                <a:buFont typeface="Lato"/>
                <a:buNone/>
              </a:pPr>
              <a:r>
                <a:rPr lang="en-US" sz="2400">
                  <a:solidFill>
                    <a:schemeClr val="lt1"/>
                  </a:solidFill>
                  <a:latin typeface="Lato"/>
                  <a:ea typeface="Lato"/>
                  <a:cs typeface="Lato"/>
                  <a:sym typeface="Lato"/>
                </a:rPr>
                <a:t>NUEVOS COMPRADORES</a:t>
              </a:r>
              <a:endParaRPr/>
            </a:p>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rgbClr val="FFFFFF"/>
                </a:solidFill>
                <a:latin typeface="Lato"/>
                <a:ea typeface="Lato"/>
                <a:cs typeface="Lato"/>
                <a:sym typeface="Lato"/>
              </a:endParaRPr>
            </a:p>
          </p:txBody>
        </p:sp>
      </p:grpSp>
      <p:cxnSp>
        <p:nvCxnSpPr>
          <p:cNvPr id="536" name="Google Shape;536;p6"/>
          <p:cNvCxnSpPr/>
          <p:nvPr/>
        </p:nvCxnSpPr>
        <p:spPr>
          <a:xfrm>
            <a:off x="9013204" y="2792026"/>
            <a:ext cx="0" cy="8878088"/>
          </a:xfrm>
          <a:prstGeom prst="straightConnector1">
            <a:avLst/>
          </a:prstGeom>
          <a:noFill/>
          <a:ln cap="flat" cmpd="sng" w="9525">
            <a:solidFill>
              <a:srgbClr val="AFAFAF"/>
            </a:solidFill>
            <a:prstDash val="dash"/>
            <a:miter lim="800000"/>
            <a:headEnd len="sm" w="sm" type="none"/>
            <a:tailEnd len="sm" w="sm" type="none"/>
          </a:ln>
        </p:spPr>
      </p:cxnSp>
      <p:cxnSp>
        <p:nvCxnSpPr>
          <p:cNvPr id="537" name="Google Shape;537;p6"/>
          <p:cNvCxnSpPr/>
          <p:nvPr/>
        </p:nvCxnSpPr>
        <p:spPr>
          <a:xfrm>
            <a:off x="18137327" y="2792026"/>
            <a:ext cx="0" cy="8878088"/>
          </a:xfrm>
          <a:prstGeom prst="straightConnector1">
            <a:avLst/>
          </a:prstGeom>
          <a:noFill/>
          <a:ln cap="flat" cmpd="sng" w="9525">
            <a:solidFill>
              <a:srgbClr val="AFAFAF"/>
            </a:solidFill>
            <a:prstDash val="dash"/>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5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5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500"/>
                                        <p:tgtEl>
                                          <p:spTgt spid="53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5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5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5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5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5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5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5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5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5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5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5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500"/>
                                        <p:tgtEl>
                                          <p:spTgt spid="4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5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5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5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5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5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5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5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5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5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5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5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5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5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5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5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5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5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5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
          <p:cNvSpPr txBox="1"/>
          <p:nvPr/>
        </p:nvSpPr>
        <p:spPr>
          <a:xfrm>
            <a:off x="6702437" y="483017"/>
            <a:ext cx="10972839"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Datos e-commerce</a:t>
            </a:r>
            <a:endParaRPr b="1" sz="8800">
              <a:solidFill>
                <a:schemeClr val="dk2"/>
              </a:solidFill>
              <a:latin typeface="Arial"/>
              <a:ea typeface="Arial"/>
              <a:cs typeface="Arial"/>
              <a:sym typeface="Arial"/>
            </a:endParaRPr>
          </a:p>
        </p:txBody>
      </p:sp>
      <p:grpSp>
        <p:nvGrpSpPr>
          <p:cNvPr id="543" name="Google Shape;543;p7"/>
          <p:cNvGrpSpPr/>
          <p:nvPr/>
        </p:nvGrpSpPr>
        <p:grpSpPr>
          <a:xfrm>
            <a:off x="23375325" y="8201121"/>
            <a:ext cx="1360267" cy="947966"/>
            <a:chOff x="23387538" y="9304230"/>
            <a:chExt cx="1360267" cy="947966"/>
          </a:xfrm>
        </p:grpSpPr>
        <p:sp>
          <p:nvSpPr>
            <p:cNvPr id="544" name="Google Shape;544;p7"/>
            <p:cNvSpPr/>
            <p:nvPr/>
          </p:nvSpPr>
          <p:spPr>
            <a:xfrm>
              <a:off x="23387538" y="9304230"/>
              <a:ext cx="1360267" cy="947966"/>
            </a:xfrm>
            <a:prstGeom prst="round2DiagRect">
              <a:avLst>
                <a:gd fmla="val 18841" name="adj1"/>
                <a:gd fmla="val 0" name="adj2"/>
              </a:avLst>
            </a:prstGeom>
            <a:solidFill>
              <a:srgbClr val="CED9F0"/>
            </a:solidFill>
            <a:ln cap="flat" cmpd="sng" w="12700">
              <a:solidFill>
                <a:srgbClr val="0042C7"/>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7"/>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0070C0"/>
            </a:solidFill>
            <a:ln cap="flat" cmpd="sng" w="9525">
              <a:solidFill>
                <a:srgbClr val="0042C7"/>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6" name="Google Shape;546;p7"/>
          <p:cNvGrpSpPr/>
          <p:nvPr/>
        </p:nvGrpSpPr>
        <p:grpSpPr>
          <a:xfrm>
            <a:off x="23387537" y="9311060"/>
            <a:ext cx="1360267" cy="947966"/>
            <a:chOff x="23387538" y="8255417"/>
            <a:chExt cx="1360267" cy="947966"/>
          </a:xfrm>
        </p:grpSpPr>
        <p:sp>
          <p:nvSpPr>
            <p:cNvPr id="547" name="Google Shape;547;p7"/>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7"/>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9" name="Google Shape;549;p7"/>
          <p:cNvGrpSpPr/>
          <p:nvPr/>
        </p:nvGrpSpPr>
        <p:grpSpPr>
          <a:xfrm>
            <a:off x="23387538" y="10395893"/>
            <a:ext cx="1360267" cy="947966"/>
            <a:chOff x="23387538" y="10353043"/>
            <a:chExt cx="1360267" cy="947966"/>
          </a:xfrm>
        </p:grpSpPr>
        <p:sp>
          <p:nvSpPr>
            <p:cNvPr id="550" name="Google Shape;550;p7"/>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7"/>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2" name="Google Shape;552;p7"/>
          <p:cNvGrpSpPr/>
          <p:nvPr/>
        </p:nvGrpSpPr>
        <p:grpSpPr>
          <a:xfrm>
            <a:off x="23387538" y="11466131"/>
            <a:ext cx="1360267" cy="947966"/>
            <a:chOff x="23387538" y="11384421"/>
            <a:chExt cx="1360267" cy="947966"/>
          </a:xfrm>
        </p:grpSpPr>
        <p:sp>
          <p:nvSpPr>
            <p:cNvPr id="553" name="Google Shape;553;p7"/>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7"/>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5" name="Google Shape;555;p7"/>
          <p:cNvGrpSpPr/>
          <p:nvPr/>
        </p:nvGrpSpPr>
        <p:grpSpPr>
          <a:xfrm>
            <a:off x="23387538" y="12536370"/>
            <a:ext cx="1360267" cy="947966"/>
            <a:chOff x="23387538" y="12536370"/>
            <a:chExt cx="1360267" cy="947966"/>
          </a:xfrm>
        </p:grpSpPr>
        <p:sp>
          <p:nvSpPr>
            <p:cNvPr id="556" name="Google Shape;556;p7"/>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7"/>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8" name="Google Shape;558;p7"/>
          <p:cNvSpPr txBox="1"/>
          <p:nvPr/>
        </p:nvSpPr>
        <p:spPr>
          <a:xfrm>
            <a:off x="10041413" y="1634834"/>
            <a:ext cx="4336128"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A"/>
              </a:buClr>
              <a:buSzPts val="3100"/>
              <a:buFont typeface="Arial"/>
              <a:buNone/>
            </a:pPr>
            <a:r>
              <a:rPr lang="en-US" sz="3100">
                <a:solidFill>
                  <a:srgbClr val="44546A"/>
                </a:solidFill>
                <a:latin typeface="Lato Light"/>
                <a:ea typeface="Lato Light"/>
                <a:cs typeface="Lato Light"/>
                <a:sym typeface="Lato Light"/>
              </a:rPr>
              <a:t>Otros datos relevantes</a:t>
            </a:r>
            <a:endParaRPr sz="3100">
              <a:solidFill>
                <a:srgbClr val="44546A"/>
              </a:solidFill>
              <a:latin typeface="Lato Light"/>
              <a:ea typeface="Lato Light"/>
              <a:cs typeface="Lato Light"/>
              <a:sym typeface="Lato Light"/>
            </a:endParaRPr>
          </a:p>
        </p:txBody>
      </p:sp>
      <p:sp>
        <p:nvSpPr>
          <p:cNvPr id="559" name="Google Shape;559;p7"/>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560" name="Google Shape;560;p7"/>
          <p:cNvGrpSpPr/>
          <p:nvPr/>
        </p:nvGrpSpPr>
        <p:grpSpPr>
          <a:xfrm>
            <a:off x="6900636" y="5654714"/>
            <a:ext cx="3630469" cy="2840568"/>
            <a:chOff x="4823744" y="4807895"/>
            <a:chExt cx="2653610" cy="2840568"/>
          </a:xfrm>
        </p:grpSpPr>
        <p:sp>
          <p:nvSpPr>
            <p:cNvPr id="561" name="Google Shape;561;p7"/>
            <p:cNvSpPr/>
            <p:nvPr/>
          </p:nvSpPr>
          <p:spPr>
            <a:xfrm>
              <a:off x="4823744" y="4807895"/>
              <a:ext cx="647532"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62" name="Google Shape;562;p7"/>
            <p:cNvSpPr/>
            <p:nvPr/>
          </p:nvSpPr>
          <p:spPr>
            <a:xfrm>
              <a:off x="4823744" y="5099997"/>
              <a:ext cx="647532"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63" name="Google Shape;563;p7"/>
            <p:cNvSpPr/>
            <p:nvPr/>
          </p:nvSpPr>
          <p:spPr>
            <a:xfrm>
              <a:off x="4823744" y="5396330"/>
              <a:ext cx="647532"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64" name="Google Shape;564;p7"/>
            <p:cNvSpPr/>
            <p:nvPr/>
          </p:nvSpPr>
          <p:spPr>
            <a:xfrm>
              <a:off x="4823744" y="5984762"/>
              <a:ext cx="647532" cy="194733"/>
            </a:xfrm>
            <a:prstGeom prst="rect">
              <a:avLst/>
            </a:prstGeom>
            <a:solidFill>
              <a:srgbClr val="D9D9D9"/>
            </a:solidFill>
            <a:ln cap="flat" cmpd="sng" w="38100">
              <a:solidFill>
                <a:srgbClr val="1EA18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65" name="Google Shape;565;p7"/>
            <p:cNvSpPr/>
            <p:nvPr/>
          </p:nvSpPr>
          <p:spPr>
            <a:xfrm>
              <a:off x="4823744" y="6276863"/>
              <a:ext cx="647532" cy="194733"/>
            </a:xfrm>
            <a:prstGeom prst="rect">
              <a:avLst/>
            </a:prstGeom>
            <a:solidFill>
              <a:srgbClr val="D9D9D9"/>
            </a:solidFill>
            <a:ln cap="flat" cmpd="sng" w="38100">
              <a:solidFill>
                <a:srgbClr val="1EA18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66" name="Google Shape;566;p7"/>
            <p:cNvSpPr/>
            <p:nvPr/>
          </p:nvSpPr>
          <p:spPr>
            <a:xfrm>
              <a:off x="4823744" y="6573197"/>
              <a:ext cx="647532" cy="194733"/>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67" name="Google Shape;567;p7"/>
            <p:cNvSpPr/>
            <p:nvPr/>
          </p:nvSpPr>
          <p:spPr>
            <a:xfrm>
              <a:off x="4823744" y="6865295"/>
              <a:ext cx="647532" cy="194733"/>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68" name="Google Shape;568;p7"/>
            <p:cNvSpPr/>
            <p:nvPr/>
          </p:nvSpPr>
          <p:spPr>
            <a:xfrm>
              <a:off x="4823744" y="7161628"/>
              <a:ext cx="647532" cy="194733"/>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69" name="Google Shape;569;p7"/>
            <p:cNvSpPr/>
            <p:nvPr/>
          </p:nvSpPr>
          <p:spPr>
            <a:xfrm>
              <a:off x="4823744" y="7453730"/>
              <a:ext cx="647532" cy="194733"/>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70" name="Google Shape;570;p7"/>
            <p:cNvSpPr/>
            <p:nvPr/>
          </p:nvSpPr>
          <p:spPr>
            <a:xfrm>
              <a:off x="5818321" y="4807895"/>
              <a:ext cx="647528"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71" name="Google Shape;571;p7"/>
            <p:cNvSpPr/>
            <p:nvPr/>
          </p:nvSpPr>
          <p:spPr>
            <a:xfrm>
              <a:off x="5818321" y="5099997"/>
              <a:ext cx="647528"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72" name="Google Shape;572;p7"/>
            <p:cNvSpPr/>
            <p:nvPr/>
          </p:nvSpPr>
          <p:spPr>
            <a:xfrm>
              <a:off x="5818321" y="5396330"/>
              <a:ext cx="647528"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73" name="Google Shape;573;p7"/>
            <p:cNvSpPr/>
            <p:nvPr/>
          </p:nvSpPr>
          <p:spPr>
            <a:xfrm>
              <a:off x="5818321" y="6865295"/>
              <a:ext cx="647528" cy="194733"/>
            </a:xfrm>
            <a:prstGeom prst="rect">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74" name="Google Shape;574;p7"/>
            <p:cNvSpPr/>
            <p:nvPr/>
          </p:nvSpPr>
          <p:spPr>
            <a:xfrm>
              <a:off x="5818321" y="7161628"/>
              <a:ext cx="647528" cy="194733"/>
            </a:xfrm>
            <a:prstGeom prst="rect">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75" name="Google Shape;575;p7"/>
            <p:cNvSpPr/>
            <p:nvPr/>
          </p:nvSpPr>
          <p:spPr>
            <a:xfrm>
              <a:off x="5818321" y="7453730"/>
              <a:ext cx="647528" cy="194733"/>
            </a:xfrm>
            <a:prstGeom prst="rect">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76" name="Google Shape;576;p7"/>
            <p:cNvSpPr/>
            <p:nvPr/>
          </p:nvSpPr>
          <p:spPr>
            <a:xfrm>
              <a:off x="6829822" y="4807895"/>
              <a:ext cx="647532"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77" name="Google Shape;577;p7"/>
            <p:cNvSpPr/>
            <p:nvPr/>
          </p:nvSpPr>
          <p:spPr>
            <a:xfrm>
              <a:off x="6829822" y="7453730"/>
              <a:ext cx="647532" cy="194733"/>
            </a:xfrm>
            <a:prstGeom prst="rect">
              <a:avLst/>
            </a:prstGeom>
            <a:solidFill>
              <a:srgbClr val="F29B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grpSp>
      <p:grpSp>
        <p:nvGrpSpPr>
          <p:cNvPr id="578" name="Google Shape;578;p7"/>
          <p:cNvGrpSpPr/>
          <p:nvPr/>
        </p:nvGrpSpPr>
        <p:grpSpPr>
          <a:xfrm>
            <a:off x="13912685" y="5608648"/>
            <a:ext cx="3641159" cy="2840568"/>
            <a:chOff x="755576" y="1443081"/>
            <a:chExt cx="412532" cy="2385975"/>
          </a:xfrm>
        </p:grpSpPr>
        <p:sp>
          <p:nvSpPr>
            <p:cNvPr id="579" name="Google Shape;579;p7"/>
            <p:cNvSpPr/>
            <p:nvPr/>
          </p:nvSpPr>
          <p:spPr>
            <a:xfrm>
              <a:off x="755576" y="1443081"/>
              <a:ext cx="162673" cy="1635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0" name="Google Shape;580;p7"/>
            <p:cNvSpPr/>
            <p:nvPr/>
          </p:nvSpPr>
          <p:spPr>
            <a:xfrm>
              <a:off x="755576" y="1688436"/>
              <a:ext cx="162673" cy="1635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1" name="Google Shape;581;p7"/>
            <p:cNvSpPr/>
            <p:nvPr/>
          </p:nvSpPr>
          <p:spPr>
            <a:xfrm>
              <a:off x="755576" y="1937345"/>
              <a:ext cx="162673" cy="1635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2" name="Google Shape;582;p7"/>
            <p:cNvSpPr/>
            <p:nvPr/>
          </p:nvSpPr>
          <p:spPr>
            <a:xfrm>
              <a:off x="755576" y="2182697"/>
              <a:ext cx="162673" cy="163569"/>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3" name="Google Shape;583;p7"/>
            <p:cNvSpPr/>
            <p:nvPr/>
          </p:nvSpPr>
          <p:spPr>
            <a:xfrm>
              <a:off x="755576" y="2431607"/>
              <a:ext cx="162673" cy="163569"/>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4" name="Google Shape;584;p7"/>
            <p:cNvSpPr/>
            <p:nvPr/>
          </p:nvSpPr>
          <p:spPr>
            <a:xfrm>
              <a:off x="755576" y="2676961"/>
              <a:ext cx="162673" cy="163569"/>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5" name="Google Shape;585;p7"/>
            <p:cNvSpPr/>
            <p:nvPr/>
          </p:nvSpPr>
          <p:spPr>
            <a:xfrm>
              <a:off x="755576" y="2925871"/>
              <a:ext cx="162673" cy="163569"/>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6" name="Google Shape;586;p7"/>
            <p:cNvSpPr/>
            <p:nvPr/>
          </p:nvSpPr>
          <p:spPr>
            <a:xfrm>
              <a:off x="755576" y="3171223"/>
              <a:ext cx="162673" cy="163569"/>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7" name="Google Shape;587;p7"/>
            <p:cNvSpPr/>
            <p:nvPr/>
          </p:nvSpPr>
          <p:spPr>
            <a:xfrm>
              <a:off x="755576" y="3420132"/>
              <a:ext cx="162673" cy="163569"/>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8" name="Google Shape;588;p7"/>
            <p:cNvSpPr/>
            <p:nvPr/>
          </p:nvSpPr>
          <p:spPr>
            <a:xfrm>
              <a:off x="755576" y="3665487"/>
              <a:ext cx="162673" cy="163569"/>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89" name="Google Shape;589;p7"/>
            <p:cNvSpPr/>
            <p:nvPr/>
          </p:nvSpPr>
          <p:spPr>
            <a:xfrm>
              <a:off x="1005434" y="1443081"/>
              <a:ext cx="162674" cy="1635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90" name="Google Shape;590;p7"/>
            <p:cNvSpPr/>
            <p:nvPr/>
          </p:nvSpPr>
          <p:spPr>
            <a:xfrm>
              <a:off x="1005434" y="1688436"/>
              <a:ext cx="162674" cy="1635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91" name="Google Shape;591;p7"/>
            <p:cNvSpPr/>
            <p:nvPr/>
          </p:nvSpPr>
          <p:spPr>
            <a:xfrm>
              <a:off x="1005434" y="1937345"/>
              <a:ext cx="162674" cy="1635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92" name="Google Shape;592;p7"/>
            <p:cNvSpPr/>
            <p:nvPr/>
          </p:nvSpPr>
          <p:spPr>
            <a:xfrm>
              <a:off x="1005434" y="2182697"/>
              <a:ext cx="162674" cy="1635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93" name="Google Shape;593;p7"/>
            <p:cNvSpPr/>
            <p:nvPr/>
          </p:nvSpPr>
          <p:spPr>
            <a:xfrm>
              <a:off x="1005434" y="2431607"/>
              <a:ext cx="162674" cy="1635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94" name="Google Shape;594;p7"/>
            <p:cNvSpPr/>
            <p:nvPr/>
          </p:nvSpPr>
          <p:spPr>
            <a:xfrm>
              <a:off x="1005434" y="2676961"/>
              <a:ext cx="162674" cy="1635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95" name="Google Shape;595;p7"/>
            <p:cNvSpPr/>
            <p:nvPr/>
          </p:nvSpPr>
          <p:spPr>
            <a:xfrm>
              <a:off x="1005434" y="3171223"/>
              <a:ext cx="162674" cy="163569"/>
            </a:xfrm>
            <a:prstGeom prst="rect">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96" name="Google Shape;596;p7"/>
            <p:cNvSpPr/>
            <p:nvPr/>
          </p:nvSpPr>
          <p:spPr>
            <a:xfrm>
              <a:off x="1005434" y="3420132"/>
              <a:ext cx="162674" cy="163569"/>
            </a:xfrm>
            <a:prstGeom prst="rect">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597" name="Google Shape;597;p7"/>
            <p:cNvSpPr/>
            <p:nvPr/>
          </p:nvSpPr>
          <p:spPr>
            <a:xfrm>
              <a:off x="1005434" y="3665487"/>
              <a:ext cx="162674" cy="163569"/>
            </a:xfrm>
            <a:prstGeom prst="rect">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grpSp>
      <p:cxnSp>
        <p:nvCxnSpPr>
          <p:cNvPr id="598" name="Google Shape;598;p7"/>
          <p:cNvCxnSpPr/>
          <p:nvPr/>
        </p:nvCxnSpPr>
        <p:spPr>
          <a:xfrm>
            <a:off x="12289858" y="3048000"/>
            <a:ext cx="0" cy="8091876"/>
          </a:xfrm>
          <a:prstGeom prst="straightConnector1">
            <a:avLst/>
          </a:prstGeom>
          <a:noFill/>
          <a:ln cap="flat" cmpd="sng" w="9525">
            <a:solidFill>
              <a:srgbClr val="AFAFAF"/>
            </a:solidFill>
            <a:prstDash val="dash"/>
            <a:miter lim="800000"/>
            <a:headEnd len="sm" w="sm" type="none"/>
            <a:tailEnd len="sm" w="sm" type="none"/>
          </a:ln>
        </p:spPr>
      </p:cxnSp>
      <p:sp>
        <p:nvSpPr>
          <p:cNvPr id="599" name="Google Shape;599;p7"/>
          <p:cNvSpPr txBox="1"/>
          <p:nvPr/>
        </p:nvSpPr>
        <p:spPr>
          <a:xfrm>
            <a:off x="6610945" y="8554561"/>
            <a:ext cx="139314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445469"/>
                </a:solidFill>
                <a:latin typeface="Lato"/>
                <a:ea typeface="Lato"/>
                <a:cs typeface="Lato"/>
                <a:sym typeface="Lato"/>
              </a:rPr>
              <a:t>56 %</a:t>
            </a:r>
            <a:endParaRPr sz="2800">
              <a:solidFill>
                <a:srgbClr val="445469"/>
              </a:solidFill>
              <a:latin typeface="Lato Light"/>
              <a:ea typeface="Lato Light"/>
              <a:cs typeface="Lato Light"/>
              <a:sym typeface="Lato Light"/>
            </a:endParaRPr>
          </a:p>
        </p:txBody>
      </p:sp>
      <p:sp>
        <p:nvSpPr>
          <p:cNvPr id="600" name="Google Shape;600;p7"/>
          <p:cNvSpPr/>
          <p:nvPr/>
        </p:nvSpPr>
        <p:spPr>
          <a:xfrm>
            <a:off x="6811034" y="4850275"/>
            <a:ext cx="3806059" cy="109726"/>
          </a:xfrm>
          <a:prstGeom prst="roundRect">
            <a:avLst>
              <a:gd fmla="val 50000" name="adj"/>
            </a:avLst>
          </a:prstGeom>
          <a:solidFill>
            <a:srgbClr val="445469"/>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01" name="Google Shape;601;p7"/>
          <p:cNvSpPr/>
          <p:nvPr/>
        </p:nvSpPr>
        <p:spPr>
          <a:xfrm>
            <a:off x="13848656" y="4855329"/>
            <a:ext cx="3806059" cy="109726"/>
          </a:xfrm>
          <a:prstGeom prst="roundRect">
            <a:avLst>
              <a:gd fmla="val 50000" name="adj"/>
            </a:avLst>
          </a:prstGeom>
          <a:solidFill>
            <a:schemeClr val="accent2"/>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chemeClr val="accent2"/>
              </a:solidFill>
              <a:latin typeface="Lato Light"/>
              <a:ea typeface="Lato Light"/>
              <a:cs typeface="Lato Light"/>
              <a:sym typeface="Lato Light"/>
            </a:endParaRPr>
          </a:p>
        </p:txBody>
      </p:sp>
      <p:grpSp>
        <p:nvGrpSpPr>
          <p:cNvPr id="602" name="Google Shape;602;p7"/>
          <p:cNvGrpSpPr/>
          <p:nvPr/>
        </p:nvGrpSpPr>
        <p:grpSpPr>
          <a:xfrm>
            <a:off x="6756510" y="3373559"/>
            <a:ext cx="1347398" cy="1102960"/>
            <a:chOff x="4856163" y="3600451"/>
            <a:chExt cx="358775" cy="293688"/>
          </a:xfrm>
        </p:grpSpPr>
        <p:sp>
          <p:nvSpPr>
            <p:cNvPr id="603" name="Google Shape;603;p7"/>
            <p:cNvSpPr/>
            <p:nvPr/>
          </p:nvSpPr>
          <p:spPr>
            <a:xfrm>
              <a:off x="5103813" y="3692526"/>
              <a:ext cx="68263" cy="90488"/>
            </a:xfrm>
            <a:custGeom>
              <a:rect b="b" l="l" r="r" t="t"/>
              <a:pathLst>
                <a:path extrusionOk="0" h="31" w="23">
                  <a:moveTo>
                    <a:pt x="11" y="2"/>
                  </a:moveTo>
                  <a:cubicBezTo>
                    <a:pt x="10" y="1"/>
                    <a:pt x="9" y="0"/>
                    <a:pt x="7" y="0"/>
                  </a:cubicBezTo>
                  <a:cubicBezTo>
                    <a:pt x="4" y="0"/>
                    <a:pt x="4" y="0"/>
                    <a:pt x="4" y="0"/>
                  </a:cubicBezTo>
                  <a:cubicBezTo>
                    <a:pt x="1" y="0"/>
                    <a:pt x="0" y="2"/>
                    <a:pt x="0" y="4"/>
                  </a:cubicBezTo>
                  <a:cubicBezTo>
                    <a:pt x="0" y="27"/>
                    <a:pt x="0" y="27"/>
                    <a:pt x="0" y="27"/>
                  </a:cubicBezTo>
                  <a:cubicBezTo>
                    <a:pt x="0" y="29"/>
                    <a:pt x="1" y="31"/>
                    <a:pt x="4" y="31"/>
                  </a:cubicBezTo>
                  <a:cubicBezTo>
                    <a:pt x="19" y="31"/>
                    <a:pt x="19" y="31"/>
                    <a:pt x="19" y="31"/>
                  </a:cubicBezTo>
                  <a:cubicBezTo>
                    <a:pt x="21" y="31"/>
                    <a:pt x="23" y="29"/>
                    <a:pt x="23" y="27"/>
                  </a:cubicBezTo>
                  <a:cubicBezTo>
                    <a:pt x="23" y="21"/>
                    <a:pt x="23" y="21"/>
                    <a:pt x="23" y="21"/>
                  </a:cubicBezTo>
                  <a:cubicBezTo>
                    <a:pt x="23" y="20"/>
                    <a:pt x="23" y="20"/>
                    <a:pt x="22" y="19"/>
                  </a:cubicBezTo>
                  <a:lnTo>
                    <a:pt x="11" y="2"/>
                  </a:lnTo>
                  <a:close/>
                  <a:moveTo>
                    <a:pt x="19" y="27"/>
                  </a:moveTo>
                  <a:cubicBezTo>
                    <a:pt x="4" y="27"/>
                    <a:pt x="4" y="27"/>
                    <a:pt x="4" y="27"/>
                  </a:cubicBezTo>
                  <a:cubicBezTo>
                    <a:pt x="4" y="4"/>
                    <a:pt x="4" y="4"/>
                    <a:pt x="4" y="4"/>
                  </a:cubicBezTo>
                  <a:cubicBezTo>
                    <a:pt x="7" y="4"/>
                    <a:pt x="7" y="4"/>
                    <a:pt x="7" y="4"/>
                  </a:cubicBezTo>
                  <a:cubicBezTo>
                    <a:pt x="19" y="21"/>
                    <a:pt x="19" y="21"/>
                    <a:pt x="19" y="21"/>
                  </a:cubicBezTo>
                  <a:lnTo>
                    <a:pt x="19" y="27"/>
                  </a:lnTo>
                  <a:close/>
                  <a:moveTo>
                    <a:pt x="19" y="27"/>
                  </a:moveTo>
                  <a:cubicBezTo>
                    <a:pt x="19" y="27"/>
                    <a:pt x="19" y="27"/>
                    <a:pt x="19" y="27"/>
                  </a:cubicBezTo>
                </a:path>
              </a:pathLst>
            </a:custGeom>
            <a:solidFill>
              <a:srgbClr val="4454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7"/>
            <p:cNvSpPr/>
            <p:nvPr/>
          </p:nvSpPr>
          <p:spPr>
            <a:xfrm>
              <a:off x="4856163" y="3600451"/>
              <a:ext cx="358775" cy="293688"/>
            </a:xfrm>
            <a:custGeom>
              <a:rect b="b" l="l" r="r" t="t"/>
              <a:pathLst>
                <a:path extrusionOk="0" h="100" w="123">
                  <a:moveTo>
                    <a:pt x="121" y="48"/>
                  </a:moveTo>
                  <a:cubicBezTo>
                    <a:pt x="106" y="25"/>
                    <a:pt x="106" y="25"/>
                    <a:pt x="106" y="25"/>
                  </a:cubicBezTo>
                  <a:cubicBezTo>
                    <a:pt x="104" y="22"/>
                    <a:pt x="100" y="20"/>
                    <a:pt x="96" y="20"/>
                  </a:cubicBezTo>
                  <a:cubicBezTo>
                    <a:pt x="81" y="20"/>
                    <a:pt x="81" y="20"/>
                    <a:pt x="81" y="20"/>
                  </a:cubicBezTo>
                  <a:cubicBezTo>
                    <a:pt x="81" y="12"/>
                    <a:pt x="81" y="12"/>
                    <a:pt x="81" y="12"/>
                  </a:cubicBezTo>
                  <a:cubicBezTo>
                    <a:pt x="81" y="6"/>
                    <a:pt x="76" y="0"/>
                    <a:pt x="69" y="0"/>
                  </a:cubicBezTo>
                  <a:cubicBezTo>
                    <a:pt x="12" y="0"/>
                    <a:pt x="12" y="0"/>
                    <a:pt x="12" y="0"/>
                  </a:cubicBezTo>
                  <a:cubicBezTo>
                    <a:pt x="6" y="0"/>
                    <a:pt x="0" y="6"/>
                    <a:pt x="0" y="12"/>
                  </a:cubicBezTo>
                  <a:cubicBezTo>
                    <a:pt x="0" y="54"/>
                    <a:pt x="0" y="54"/>
                    <a:pt x="0" y="54"/>
                  </a:cubicBezTo>
                  <a:cubicBezTo>
                    <a:pt x="0" y="61"/>
                    <a:pt x="6" y="66"/>
                    <a:pt x="12" y="66"/>
                  </a:cubicBezTo>
                  <a:cubicBezTo>
                    <a:pt x="12" y="77"/>
                    <a:pt x="12" y="77"/>
                    <a:pt x="12" y="77"/>
                  </a:cubicBezTo>
                  <a:cubicBezTo>
                    <a:pt x="12" y="84"/>
                    <a:pt x="17" y="89"/>
                    <a:pt x="23" y="89"/>
                  </a:cubicBezTo>
                  <a:cubicBezTo>
                    <a:pt x="28" y="89"/>
                    <a:pt x="28" y="89"/>
                    <a:pt x="28" y="89"/>
                  </a:cubicBezTo>
                  <a:cubicBezTo>
                    <a:pt x="30" y="95"/>
                    <a:pt x="35" y="100"/>
                    <a:pt x="43" y="100"/>
                  </a:cubicBezTo>
                  <a:cubicBezTo>
                    <a:pt x="50" y="100"/>
                    <a:pt x="56" y="95"/>
                    <a:pt x="57" y="89"/>
                  </a:cubicBezTo>
                  <a:cubicBezTo>
                    <a:pt x="78" y="89"/>
                    <a:pt x="78" y="89"/>
                    <a:pt x="78" y="89"/>
                  </a:cubicBezTo>
                  <a:cubicBezTo>
                    <a:pt x="79" y="95"/>
                    <a:pt x="85" y="100"/>
                    <a:pt x="92" y="100"/>
                  </a:cubicBezTo>
                  <a:cubicBezTo>
                    <a:pt x="100" y="100"/>
                    <a:pt x="106" y="95"/>
                    <a:pt x="107" y="89"/>
                  </a:cubicBezTo>
                  <a:cubicBezTo>
                    <a:pt x="112" y="89"/>
                    <a:pt x="112" y="89"/>
                    <a:pt x="112" y="89"/>
                  </a:cubicBezTo>
                  <a:cubicBezTo>
                    <a:pt x="118" y="89"/>
                    <a:pt x="123" y="84"/>
                    <a:pt x="123" y="77"/>
                  </a:cubicBezTo>
                  <a:cubicBezTo>
                    <a:pt x="123" y="54"/>
                    <a:pt x="123" y="54"/>
                    <a:pt x="123" y="54"/>
                  </a:cubicBezTo>
                  <a:cubicBezTo>
                    <a:pt x="123" y="52"/>
                    <a:pt x="122" y="50"/>
                    <a:pt x="121" y="48"/>
                  </a:cubicBezTo>
                  <a:close/>
                  <a:moveTo>
                    <a:pt x="12" y="58"/>
                  </a:moveTo>
                  <a:cubicBezTo>
                    <a:pt x="10" y="58"/>
                    <a:pt x="8" y="56"/>
                    <a:pt x="8" y="54"/>
                  </a:cubicBezTo>
                  <a:cubicBezTo>
                    <a:pt x="8" y="12"/>
                    <a:pt x="8" y="12"/>
                    <a:pt x="8" y="12"/>
                  </a:cubicBezTo>
                  <a:cubicBezTo>
                    <a:pt x="8" y="10"/>
                    <a:pt x="10" y="8"/>
                    <a:pt x="12" y="8"/>
                  </a:cubicBezTo>
                  <a:cubicBezTo>
                    <a:pt x="69" y="8"/>
                    <a:pt x="69" y="8"/>
                    <a:pt x="69" y="8"/>
                  </a:cubicBezTo>
                  <a:cubicBezTo>
                    <a:pt x="72" y="8"/>
                    <a:pt x="73" y="10"/>
                    <a:pt x="73" y="12"/>
                  </a:cubicBezTo>
                  <a:cubicBezTo>
                    <a:pt x="73" y="54"/>
                    <a:pt x="73" y="54"/>
                    <a:pt x="73" y="54"/>
                  </a:cubicBezTo>
                  <a:cubicBezTo>
                    <a:pt x="73" y="56"/>
                    <a:pt x="72" y="58"/>
                    <a:pt x="69" y="58"/>
                  </a:cubicBezTo>
                  <a:lnTo>
                    <a:pt x="12" y="58"/>
                  </a:lnTo>
                  <a:close/>
                  <a:moveTo>
                    <a:pt x="43" y="93"/>
                  </a:moveTo>
                  <a:cubicBezTo>
                    <a:pt x="38" y="93"/>
                    <a:pt x="35" y="89"/>
                    <a:pt x="35" y="85"/>
                  </a:cubicBezTo>
                  <a:cubicBezTo>
                    <a:pt x="35" y="81"/>
                    <a:pt x="38" y="77"/>
                    <a:pt x="43" y="77"/>
                  </a:cubicBezTo>
                  <a:cubicBezTo>
                    <a:pt x="47" y="77"/>
                    <a:pt x="50" y="81"/>
                    <a:pt x="50" y="85"/>
                  </a:cubicBezTo>
                  <a:cubicBezTo>
                    <a:pt x="50" y="89"/>
                    <a:pt x="47" y="93"/>
                    <a:pt x="43" y="93"/>
                  </a:cubicBezTo>
                  <a:close/>
                  <a:moveTo>
                    <a:pt x="92" y="93"/>
                  </a:moveTo>
                  <a:cubicBezTo>
                    <a:pt x="88" y="93"/>
                    <a:pt x="85" y="89"/>
                    <a:pt x="85" y="85"/>
                  </a:cubicBezTo>
                  <a:cubicBezTo>
                    <a:pt x="85" y="81"/>
                    <a:pt x="88" y="77"/>
                    <a:pt x="92" y="77"/>
                  </a:cubicBezTo>
                  <a:cubicBezTo>
                    <a:pt x="97" y="77"/>
                    <a:pt x="100" y="81"/>
                    <a:pt x="100" y="85"/>
                  </a:cubicBezTo>
                  <a:cubicBezTo>
                    <a:pt x="100" y="89"/>
                    <a:pt x="97" y="93"/>
                    <a:pt x="92" y="93"/>
                  </a:cubicBezTo>
                  <a:close/>
                  <a:moveTo>
                    <a:pt x="115" y="77"/>
                  </a:moveTo>
                  <a:cubicBezTo>
                    <a:pt x="115" y="79"/>
                    <a:pt x="114" y="81"/>
                    <a:pt x="112" y="81"/>
                  </a:cubicBezTo>
                  <a:cubicBezTo>
                    <a:pt x="107" y="81"/>
                    <a:pt x="107" y="81"/>
                    <a:pt x="107" y="81"/>
                  </a:cubicBezTo>
                  <a:cubicBezTo>
                    <a:pt x="106" y="74"/>
                    <a:pt x="100" y="70"/>
                    <a:pt x="92" y="70"/>
                  </a:cubicBezTo>
                  <a:cubicBezTo>
                    <a:pt x="85" y="70"/>
                    <a:pt x="79" y="74"/>
                    <a:pt x="78" y="81"/>
                  </a:cubicBezTo>
                  <a:cubicBezTo>
                    <a:pt x="57" y="81"/>
                    <a:pt x="57" y="81"/>
                    <a:pt x="57" y="81"/>
                  </a:cubicBezTo>
                  <a:cubicBezTo>
                    <a:pt x="56" y="74"/>
                    <a:pt x="50" y="70"/>
                    <a:pt x="43" y="70"/>
                  </a:cubicBezTo>
                  <a:cubicBezTo>
                    <a:pt x="35" y="70"/>
                    <a:pt x="30" y="74"/>
                    <a:pt x="28" y="81"/>
                  </a:cubicBezTo>
                  <a:cubicBezTo>
                    <a:pt x="23" y="81"/>
                    <a:pt x="23" y="81"/>
                    <a:pt x="23" y="81"/>
                  </a:cubicBezTo>
                  <a:cubicBezTo>
                    <a:pt x="21" y="81"/>
                    <a:pt x="20" y="79"/>
                    <a:pt x="20" y="77"/>
                  </a:cubicBezTo>
                  <a:cubicBezTo>
                    <a:pt x="20" y="66"/>
                    <a:pt x="20" y="66"/>
                    <a:pt x="20" y="66"/>
                  </a:cubicBezTo>
                  <a:cubicBezTo>
                    <a:pt x="69" y="66"/>
                    <a:pt x="69" y="66"/>
                    <a:pt x="69" y="66"/>
                  </a:cubicBezTo>
                  <a:cubicBezTo>
                    <a:pt x="76" y="66"/>
                    <a:pt x="81" y="61"/>
                    <a:pt x="81" y="54"/>
                  </a:cubicBezTo>
                  <a:cubicBezTo>
                    <a:pt x="81" y="27"/>
                    <a:pt x="81" y="27"/>
                    <a:pt x="81" y="27"/>
                  </a:cubicBezTo>
                  <a:cubicBezTo>
                    <a:pt x="96" y="27"/>
                    <a:pt x="96" y="27"/>
                    <a:pt x="96" y="27"/>
                  </a:cubicBezTo>
                  <a:cubicBezTo>
                    <a:pt x="98" y="27"/>
                    <a:pt x="99" y="28"/>
                    <a:pt x="99" y="29"/>
                  </a:cubicBezTo>
                  <a:cubicBezTo>
                    <a:pt x="115" y="52"/>
                    <a:pt x="115" y="52"/>
                    <a:pt x="115" y="52"/>
                  </a:cubicBezTo>
                  <a:cubicBezTo>
                    <a:pt x="115" y="53"/>
                    <a:pt x="115" y="53"/>
                    <a:pt x="115" y="54"/>
                  </a:cubicBezTo>
                  <a:lnTo>
                    <a:pt x="115" y="77"/>
                  </a:lnTo>
                  <a:close/>
                  <a:moveTo>
                    <a:pt x="115" y="77"/>
                  </a:moveTo>
                  <a:cubicBezTo>
                    <a:pt x="115" y="77"/>
                    <a:pt x="115" y="77"/>
                    <a:pt x="115" y="77"/>
                  </a:cubicBezTo>
                </a:path>
              </a:pathLst>
            </a:custGeom>
            <a:solidFill>
              <a:srgbClr val="4454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5" name="Google Shape;605;p7"/>
          <p:cNvSpPr/>
          <p:nvPr/>
        </p:nvSpPr>
        <p:spPr>
          <a:xfrm>
            <a:off x="6901502" y="6527431"/>
            <a:ext cx="885904"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06" name="Google Shape;606;p7"/>
          <p:cNvSpPr/>
          <p:nvPr/>
        </p:nvSpPr>
        <p:spPr>
          <a:xfrm>
            <a:off x="8252253" y="6547946"/>
            <a:ext cx="885899"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07" name="Google Shape;607;p7"/>
          <p:cNvSpPr/>
          <p:nvPr/>
        </p:nvSpPr>
        <p:spPr>
          <a:xfrm>
            <a:off x="8252253" y="6840048"/>
            <a:ext cx="885899"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08" name="Google Shape;608;p7"/>
          <p:cNvSpPr/>
          <p:nvPr/>
        </p:nvSpPr>
        <p:spPr>
          <a:xfrm>
            <a:off x="8252253" y="7136381"/>
            <a:ext cx="885899" cy="194733"/>
          </a:xfrm>
          <a:prstGeom prst="rect">
            <a:avLst/>
          </a:prstGeom>
          <a:solidFill>
            <a:srgbClr val="FFFFFF"/>
          </a:solidFill>
          <a:ln cap="flat" cmpd="sng" w="12700">
            <a:solidFill>
              <a:srgbClr val="576B8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09" name="Google Shape;609;p7"/>
          <p:cNvSpPr/>
          <p:nvPr/>
        </p:nvSpPr>
        <p:spPr>
          <a:xfrm>
            <a:off x="8246843" y="7421230"/>
            <a:ext cx="885899" cy="194733"/>
          </a:xfrm>
          <a:prstGeom prst="rect">
            <a:avLst/>
          </a:prstGeom>
          <a:solidFill>
            <a:srgbClr val="FFFFFF"/>
          </a:solidFill>
          <a:ln cap="flat" cmpd="sng" w="12700">
            <a:solidFill>
              <a:srgbClr val="576B8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10" name="Google Shape;610;p7"/>
          <p:cNvSpPr/>
          <p:nvPr/>
        </p:nvSpPr>
        <p:spPr>
          <a:xfrm>
            <a:off x="9645201" y="5938996"/>
            <a:ext cx="885899"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11" name="Google Shape;611;p7"/>
          <p:cNvSpPr/>
          <p:nvPr/>
        </p:nvSpPr>
        <p:spPr>
          <a:xfrm>
            <a:off x="9645201" y="6231098"/>
            <a:ext cx="885899"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12" name="Google Shape;612;p7"/>
          <p:cNvSpPr/>
          <p:nvPr/>
        </p:nvSpPr>
        <p:spPr>
          <a:xfrm>
            <a:off x="9645201" y="6527431"/>
            <a:ext cx="885899"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13" name="Google Shape;613;p7"/>
          <p:cNvSpPr/>
          <p:nvPr/>
        </p:nvSpPr>
        <p:spPr>
          <a:xfrm>
            <a:off x="9654289" y="6840015"/>
            <a:ext cx="885899"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14" name="Google Shape;614;p7"/>
          <p:cNvSpPr/>
          <p:nvPr/>
        </p:nvSpPr>
        <p:spPr>
          <a:xfrm>
            <a:off x="9654289" y="7132117"/>
            <a:ext cx="885899"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15" name="Google Shape;615;p7"/>
          <p:cNvSpPr/>
          <p:nvPr/>
        </p:nvSpPr>
        <p:spPr>
          <a:xfrm>
            <a:off x="9654289" y="7428450"/>
            <a:ext cx="885899"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16" name="Google Shape;616;p7"/>
          <p:cNvSpPr/>
          <p:nvPr/>
        </p:nvSpPr>
        <p:spPr>
          <a:xfrm>
            <a:off x="9648583" y="7719673"/>
            <a:ext cx="885899"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17" name="Google Shape;617;p7"/>
          <p:cNvSpPr/>
          <p:nvPr/>
        </p:nvSpPr>
        <p:spPr>
          <a:xfrm>
            <a:off x="9648583" y="8016006"/>
            <a:ext cx="885899" cy="194733"/>
          </a:xfrm>
          <a:prstGeom prst="rect">
            <a:avLst/>
          </a:prstGeom>
          <a:solidFill>
            <a:srgbClr val="FFFFFF"/>
          </a:solidFill>
          <a:ln cap="flat" cmpd="sng" w="12700">
            <a:solidFill>
              <a:srgbClr val="576B8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grpSp>
        <p:nvGrpSpPr>
          <p:cNvPr id="618" name="Google Shape;618;p7"/>
          <p:cNvGrpSpPr/>
          <p:nvPr/>
        </p:nvGrpSpPr>
        <p:grpSpPr>
          <a:xfrm>
            <a:off x="6276157" y="9660999"/>
            <a:ext cx="6103279" cy="1534339"/>
            <a:chOff x="8159163" y="3567459"/>
            <a:chExt cx="2249615" cy="1534339"/>
          </a:xfrm>
        </p:grpSpPr>
        <p:grpSp>
          <p:nvGrpSpPr>
            <p:cNvPr id="619" name="Google Shape;619;p7"/>
            <p:cNvGrpSpPr/>
            <p:nvPr/>
          </p:nvGrpSpPr>
          <p:grpSpPr>
            <a:xfrm>
              <a:off x="8159163" y="3567459"/>
              <a:ext cx="2230764" cy="395114"/>
              <a:chOff x="6876115" y="2000857"/>
              <a:chExt cx="1481865" cy="148444"/>
            </a:xfrm>
          </p:grpSpPr>
          <p:sp>
            <p:nvSpPr>
              <p:cNvPr id="620" name="Google Shape;620;p7"/>
              <p:cNvSpPr/>
              <p:nvPr/>
            </p:nvSpPr>
            <p:spPr>
              <a:xfrm>
                <a:off x="6876115" y="2076140"/>
                <a:ext cx="114661" cy="73161"/>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t/>
                </a:r>
                <a:endParaRPr b="0" i="0" sz="4400" u="none" cap="none" strike="noStrike">
                  <a:solidFill>
                    <a:srgbClr val="FFFFFF"/>
                  </a:solidFill>
                  <a:latin typeface="Lato Light"/>
                  <a:ea typeface="Lato Light"/>
                  <a:cs typeface="Lato Light"/>
                  <a:sym typeface="Lato Light"/>
                </a:endParaRPr>
              </a:p>
            </p:txBody>
          </p:sp>
          <p:sp>
            <p:nvSpPr>
              <p:cNvPr id="621" name="Google Shape;621;p7"/>
              <p:cNvSpPr txBox="1"/>
              <p:nvPr/>
            </p:nvSpPr>
            <p:spPr>
              <a:xfrm>
                <a:off x="6996061" y="2000857"/>
                <a:ext cx="1361919" cy="1461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5469"/>
                  </a:buClr>
                  <a:buSzPts val="2800"/>
                  <a:buFont typeface="Arial"/>
                  <a:buNone/>
                </a:pPr>
                <a:r>
                  <a:rPr i="0" lang="en-US" sz="2800" u="none" cap="none" strike="noStrike">
                    <a:solidFill>
                      <a:srgbClr val="445469"/>
                    </a:solidFill>
                    <a:latin typeface="Lato Light"/>
                    <a:ea typeface="Lato Light"/>
                    <a:cs typeface="Lato Light"/>
                    <a:sym typeface="Lato Light"/>
                  </a:rPr>
                  <a:t>Envío a Domicilio</a:t>
                </a:r>
                <a:endParaRPr i="0" sz="2800" u="none" cap="none" strike="noStrike">
                  <a:solidFill>
                    <a:srgbClr val="445469"/>
                  </a:solidFill>
                  <a:latin typeface="Lato Light"/>
                  <a:ea typeface="Lato Light"/>
                  <a:cs typeface="Lato Light"/>
                  <a:sym typeface="Lato Light"/>
                </a:endParaRPr>
              </a:p>
            </p:txBody>
          </p:sp>
        </p:grpSp>
        <p:grpSp>
          <p:nvGrpSpPr>
            <p:cNvPr id="622" name="Google Shape;622;p7"/>
            <p:cNvGrpSpPr/>
            <p:nvPr/>
          </p:nvGrpSpPr>
          <p:grpSpPr>
            <a:xfrm>
              <a:off x="8159165" y="4142974"/>
              <a:ext cx="2230763" cy="417537"/>
              <a:chOff x="5608168" y="2217073"/>
              <a:chExt cx="1481864" cy="156868"/>
            </a:xfrm>
          </p:grpSpPr>
          <p:sp>
            <p:nvSpPr>
              <p:cNvPr id="623" name="Google Shape;623;p7"/>
              <p:cNvSpPr/>
              <p:nvPr/>
            </p:nvSpPr>
            <p:spPr>
              <a:xfrm>
                <a:off x="5608168" y="2281032"/>
                <a:ext cx="114661" cy="73161"/>
              </a:xfrm>
              <a:prstGeom prst="rect">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t/>
                </a:r>
                <a:endParaRPr b="0" i="0" sz="4400" u="none" cap="none" strike="noStrike">
                  <a:solidFill>
                    <a:srgbClr val="FFFFFF"/>
                  </a:solidFill>
                  <a:latin typeface="Lato Light"/>
                  <a:ea typeface="Lato Light"/>
                  <a:cs typeface="Lato Light"/>
                  <a:sym typeface="Lato Light"/>
                </a:endParaRPr>
              </a:p>
            </p:txBody>
          </p:sp>
          <p:sp>
            <p:nvSpPr>
              <p:cNvPr id="624" name="Google Shape;624;p7"/>
              <p:cNvSpPr txBox="1"/>
              <p:nvPr/>
            </p:nvSpPr>
            <p:spPr>
              <a:xfrm>
                <a:off x="5728113" y="2217073"/>
                <a:ext cx="1361919" cy="15686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5469"/>
                  </a:buClr>
                  <a:buSzPts val="2800"/>
                  <a:buFont typeface="Arial"/>
                  <a:buNone/>
                </a:pPr>
                <a:r>
                  <a:rPr i="0" lang="en-US" sz="2800" u="none" cap="none" strike="noStrike">
                    <a:solidFill>
                      <a:srgbClr val="445469"/>
                    </a:solidFill>
                    <a:latin typeface="Lato Light"/>
                    <a:ea typeface="Lato Light"/>
                    <a:cs typeface="Lato Light"/>
                    <a:sym typeface="Lato Light"/>
                  </a:rPr>
                  <a:t>Retiro en sucursal</a:t>
                </a:r>
                <a:endParaRPr i="0" sz="2800" u="none" cap="none" strike="noStrike">
                  <a:solidFill>
                    <a:srgbClr val="445469"/>
                  </a:solidFill>
                  <a:latin typeface="Lato Light"/>
                  <a:ea typeface="Lato Light"/>
                  <a:cs typeface="Lato Light"/>
                  <a:sym typeface="Lato Light"/>
                </a:endParaRPr>
              </a:p>
            </p:txBody>
          </p:sp>
        </p:grpSp>
        <p:grpSp>
          <p:nvGrpSpPr>
            <p:cNvPr id="625" name="Google Shape;625;p7"/>
            <p:cNvGrpSpPr/>
            <p:nvPr/>
          </p:nvGrpSpPr>
          <p:grpSpPr>
            <a:xfrm>
              <a:off x="8159165" y="4684261"/>
              <a:ext cx="2249613" cy="417537"/>
              <a:chOff x="4123005" y="2420434"/>
              <a:chExt cx="1494386" cy="156868"/>
            </a:xfrm>
          </p:grpSpPr>
          <p:sp>
            <p:nvSpPr>
              <p:cNvPr id="626" name="Google Shape;626;p7"/>
              <p:cNvSpPr/>
              <p:nvPr/>
            </p:nvSpPr>
            <p:spPr>
              <a:xfrm>
                <a:off x="4123005" y="2470578"/>
                <a:ext cx="114660" cy="73161"/>
              </a:xfrm>
              <a:prstGeom prst="rect">
                <a:avLst/>
              </a:prstGeom>
              <a:solidFill>
                <a:srgbClr val="F29B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t/>
                </a:r>
                <a:endParaRPr b="0" i="0" sz="4400" u="none" cap="none" strike="noStrike">
                  <a:solidFill>
                    <a:srgbClr val="FFFFFF"/>
                  </a:solidFill>
                  <a:latin typeface="Lato Light"/>
                  <a:ea typeface="Lato Light"/>
                  <a:cs typeface="Lato Light"/>
                  <a:sym typeface="Lato Light"/>
                </a:endParaRPr>
              </a:p>
            </p:txBody>
          </p:sp>
          <p:sp>
            <p:nvSpPr>
              <p:cNvPr id="627" name="Google Shape;627;p7"/>
              <p:cNvSpPr txBox="1"/>
              <p:nvPr/>
            </p:nvSpPr>
            <p:spPr>
              <a:xfrm>
                <a:off x="4240670" y="2420434"/>
                <a:ext cx="1376721" cy="15686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5469"/>
                  </a:buClr>
                  <a:buSzPts val="2800"/>
                  <a:buFont typeface="Arial"/>
                  <a:buNone/>
                </a:pPr>
                <a:r>
                  <a:rPr i="0" lang="en-US" sz="2800" u="none" cap="none" strike="noStrike">
                    <a:solidFill>
                      <a:srgbClr val="445469"/>
                    </a:solidFill>
                    <a:latin typeface="Lato Light"/>
                    <a:ea typeface="Lato Light"/>
                    <a:cs typeface="Lato Light"/>
                    <a:sym typeface="Lato Light"/>
                  </a:rPr>
                  <a:t>Retiro en succursal de operador</a:t>
                </a:r>
                <a:endParaRPr i="0" sz="2800" u="none" cap="none" strike="noStrike">
                  <a:solidFill>
                    <a:srgbClr val="445469"/>
                  </a:solidFill>
                  <a:latin typeface="Lato Light"/>
                  <a:ea typeface="Lato Light"/>
                  <a:cs typeface="Lato Light"/>
                  <a:sym typeface="Lato Light"/>
                </a:endParaRPr>
              </a:p>
            </p:txBody>
          </p:sp>
        </p:grpSp>
      </p:grpSp>
      <p:sp>
        <p:nvSpPr>
          <p:cNvPr id="628" name="Google Shape;628;p7"/>
          <p:cNvSpPr txBox="1"/>
          <p:nvPr/>
        </p:nvSpPr>
        <p:spPr>
          <a:xfrm>
            <a:off x="8180779" y="3490512"/>
            <a:ext cx="2537770" cy="10772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rgbClr val="445469"/>
                </a:solidFill>
                <a:latin typeface="Lato Light"/>
                <a:ea typeface="Lato Light"/>
                <a:cs typeface="Lato Light"/>
                <a:sym typeface="Lato Light"/>
              </a:rPr>
              <a:t>FORMAS </a:t>
            </a:r>
            <a:endParaRPr/>
          </a:p>
          <a:p>
            <a:pPr indent="0" lvl="0" marL="0" marR="0" rtl="0" algn="r">
              <a:spcBef>
                <a:spcPts val="0"/>
              </a:spcBef>
              <a:spcAft>
                <a:spcPts val="0"/>
              </a:spcAft>
              <a:buNone/>
            </a:pPr>
            <a:r>
              <a:rPr b="1" lang="en-US" sz="3200">
                <a:solidFill>
                  <a:srgbClr val="445469"/>
                </a:solidFill>
                <a:latin typeface="Lato Light"/>
                <a:ea typeface="Lato Light"/>
                <a:cs typeface="Lato Light"/>
                <a:sym typeface="Lato Light"/>
              </a:rPr>
              <a:t>DE ENVIO</a:t>
            </a:r>
            <a:endParaRPr/>
          </a:p>
        </p:txBody>
      </p:sp>
      <p:sp>
        <p:nvSpPr>
          <p:cNvPr id="629" name="Google Shape;629;p7"/>
          <p:cNvSpPr txBox="1"/>
          <p:nvPr/>
        </p:nvSpPr>
        <p:spPr>
          <a:xfrm>
            <a:off x="7918111" y="8547324"/>
            <a:ext cx="151642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445469"/>
                </a:solidFill>
                <a:latin typeface="Lato"/>
                <a:ea typeface="Lato"/>
                <a:cs typeface="Lato"/>
                <a:sym typeface="Lato"/>
              </a:rPr>
              <a:t>35 %</a:t>
            </a:r>
            <a:endParaRPr sz="2800">
              <a:solidFill>
                <a:srgbClr val="445469"/>
              </a:solidFill>
              <a:latin typeface="Lato Light"/>
              <a:ea typeface="Lato Light"/>
              <a:cs typeface="Lato Light"/>
              <a:sym typeface="Lato Light"/>
            </a:endParaRPr>
          </a:p>
        </p:txBody>
      </p:sp>
      <p:sp>
        <p:nvSpPr>
          <p:cNvPr id="630" name="Google Shape;630;p7"/>
          <p:cNvSpPr txBox="1"/>
          <p:nvPr/>
        </p:nvSpPr>
        <p:spPr>
          <a:xfrm>
            <a:off x="9622075" y="8546318"/>
            <a:ext cx="96227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445469"/>
                </a:solidFill>
                <a:latin typeface="Lato"/>
                <a:ea typeface="Lato"/>
                <a:cs typeface="Lato"/>
                <a:sym typeface="Lato"/>
              </a:rPr>
              <a:t>5 %</a:t>
            </a:r>
            <a:endParaRPr sz="2800">
              <a:solidFill>
                <a:srgbClr val="445469"/>
              </a:solidFill>
              <a:latin typeface="Lato Light"/>
              <a:ea typeface="Lato Light"/>
              <a:cs typeface="Lato Light"/>
              <a:sym typeface="Lato Light"/>
            </a:endParaRPr>
          </a:p>
        </p:txBody>
      </p:sp>
      <p:sp>
        <p:nvSpPr>
          <p:cNvPr id="631" name="Google Shape;631;p7"/>
          <p:cNvSpPr txBox="1"/>
          <p:nvPr/>
        </p:nvSpPr>
        <p:spPr>
          <a:xfrm>
            <a:off x="6742821" y="9026813"/>
            <a:ext cx="124572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445469"/>
                </a:solidFill>
                <a:latin typeface="Lato Light"/>
                <a:ea typeface="Lato Light"/>
                <a:cs typeface="Lato Light"/>
                <a:sym typeface="Lato Light"/>
              </a:rPr>
              <a:t>2019 </a:t>
            </a:r>
            <a:r>
              <a:rPr b="1" lang="en-US" sz="1600">
                <a:solidFill>
                  <a:srgbClr val="445469"/>
                </a:solidFill>
                <a:latin typeface="Lato Light"/>
                <a:ea typeface="Lato Light"/>
                <a:cs typeface="Lato Light"/>
                <a:sym typeface="Lato Light"/>
              </a:rPr>
              <a:t>39% </a:t>
            </a:r>
            <a:endParaRPr/>
          </a:p>
        </p:txBody>
      </p:sp>
      <p:sp>
        <p:nvSpPr>
          <p:cNvPr id="632" name="Google Shape;632;p7"/>
          <p:cNvSpPr txBox="1"/>
          <p:nvPr/>
        </p:nvSpPr>
        <p:spPr>
          <a:xfrm>
            <a:off x="8075941" y="9010188"/>
            <a:ext cx="124572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445469"/>
                </a:solidFill>
                <a:latin typeface="Lato Light"/>
                <a:ea typeface="Lato Light"/>
                <a:cs typeface="Lato Light"/>
                <a:sym typeface="Lato Light"/>
              </a:rPr>
              <a:t>2019 </a:t>
            </a:r>
            <a:r>
              <a:rPr b="1" lang="en-US" sz="1600">
                <a:solidFill>
                  <a:srgbClr val="445469"/>
                </a:solidFill>
                <a:latin typeface="Lato Light"/>
                <a:ea typeface="Lato Light"/>
                <a:cs typeface="Lato Light"/>
                <a:sym typeface="Lato Light"/>
              </a:rPr>
              <a:t>50%</a:t>
            </a:r>
            <a:r>
              <a:rPr lang="en-US" sz="1600">
                <a:solidFill>
                  <a:srgbClr val="445469"/>
                </a:solidFill>
                <a:latin typeface="Lato Light"/>
                <a:ea typeface="Lato Light"/>
                <a:cs typeface="Lato Light"/>
                <a:sym typeface="Lato Light"/>
              </a:rPr>
              <a:t> </a:t>
            </a:r>
            <a:endParaRPr/>
          </a:p>
        </p:txBody>
      </p:sp>
      <p:sp>
        <p:nvSpPr>
          <p:cNvPr id="633" name="Google Shape;633;p7"/>
          <p:cNvSpPr txBox="1"/>
          <p:nvPr/>
        </p:nvSpPr>
        <p:spPr>
          <a:xfrm>
            <a:off x="9524114" y="9013945"/>
            <a:ext cx="124572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445469"/>
                </a:solidFill>
                <a:latin typeface="Lato Light"/>
                <a:ea typeface="Lato Light"/>
                <a:cs typeface="Lato Light"/>
                <a:sym typeface="Lato Light"/>
              </a:rPr>
              <a:t>2019 </a:t>
            </a:r>
            <a:r>
              <a:rPr b="1" lang="en-US" sz="1600">
                <a:solidFill>
                  <a:srgbClr val="445469"/>
                </a:solidFill>
                <a:latin typeface="Lato Light"/>
                <a:ea typeface="Lato Light"/>
                <a:cs typeface="Lato Light"/>
                <a:sym typeface="Lato Light"/>
              </a:rPr>
              <a:t>5% </a:t>
            </a:r>
            <a:endParaRPr/>
          </a:p>
        </p:txBody>
      </p:sp>
      <p:sp>
        <p:nvSpPr>
          <p:cNvPr id="634" name="Google Shape;634;p7"/>
          <p:cNvSpPr/>
          <p:nvPr/>
        </p:nvSpPr>
        <p:spPr>
          <a:xfrm>
            <a:off x="16792311" y="3415059"/>
            <a:ext cx="765371" cy="1102960"/>
          </a:xfrm>
          <a:custGeom>
            <a:rect b="b" l="l" r="r" t="t"/>
            <a:pathLst>
              <a:path extrusionOk="0" h="123" w="85">
                <a:moveTo>
                  <a:pt x="38" y="109"/>
                </a:moveTo>
                <a:cubicBezTo>
                  <a:pt x="38" y="108"/>
                  <a:pt x="39" y="107"/>
                  <a:pt x="40" y="107"/>
                </a:cubicBezTo>
                <a:cubicBezTo>
                  <a:pt x="44" y="107"/>
                  <a:pt x="44" y="107"/>
                  <a:pt x="44" y="107"/>
                </a:cubicBezTo>
                <a:cubicBezTo>
                  <a:pt x="45" y="107"/>
                  <a:pt x="46" y="108"/>
                  <a:pt x="46" y="109"/>
                </a:cubicBezTo>
                <a:cubicBezTo>
                  <a:pt x="46" y="110"/>
                  <a:pt x="45" y="111"/>
                  <a:pt x="44" y="111"/>
                </a:cubicBezTo>
                <a:cubicBezTo>
                  <a:pt x="40" y="111"/>
                  <a:pt x="40" y="111"/>
                  <a:pt x="40" y="111"/>
                </a:cubicBezTo>
                <a:cubicBezTo>
                  <a:pt x="39" y="111"/>
                  <a:pt x="38" y="110"/>
                  <a:pt x="38" y="109"/>
                </a:cubicBezTo>
                <a:close/>
                <a:moveTo>
                  <a:pt x="48" y="12"/>
                </a:moveTo>
                <a:cubicBezTo>
                  <a:pt x="37" y="12"/>
                  <a:pt x="37" y="12"/>
                  <a:pt x="37" y="12"/>
                </a:cubicBezTo>
                <a:cubicBezTo>
                  <a:pt x="36" y="12"/>
                  <a:pt x="35" y="12"/>
                  <a:pt x="35" y="14"/>
                </a:cubicBezTo>
                <a:cubicBezTo>
                  <a:pt x="35" y="15"/>
                  <a:pt x="36" y="15"/>
                  <a:pt x="37" y="15"/>
                </a:cubicBezTo>
                <a:cubicBezTo>
                  <a:pt x="48" y="15"/>
                  <a:pt x="48" y="15"/>
                  <a:pt x="48" y="15"/>
                </a:cubicBezTo>
                <a:cubicBezTo>
                  <a:pt x="49" y="15"/>
                  <a:pt x="50" y="15"/>
                  <a:pt x="50" y="14"/>
                </a:cubicBezTo>
                <a:cubicBezTo>
                  <a:pt x="50" y="12"/>
                  <a:pt x="49" y="12"/>
                  <a:pt x="48" y="12"/>
                </a:cubicBezTo>
                <a:close/>
                <a:moveTo>
                  <a:pt x="85" y="12"/>
                </a:moveTo>
                <a:cubicBezTo>
                  <a:pt x="85" y="111"/>
                  <a:pt x="85" y="111"/>
                  <a:pt x="85" y="111"/>
                </a:cubicBezTo>
                <a:cubicBezTo>
                  <a:pt x="85" y="118"/>
                  <a:pt x="79" y="123"/>
                  <a:pt x="73" y="123"/>
                </a:cubicBezTo>
                <a:cubicBezTo>
                  <a:pt x="12" y="123"/>
                  <a:pt x="12" y="123"/>
                  <a:pt x="12" y="123"/>
                </a:cubicBezTo>
                <a:cubicBezTo>
                  <a:pt x="5" y="123"/>
                  <a:pt x="0" y="118"/>
                  <a:pt x="0" y="111"/>
                </a:cubicBezTo>
                <a:cubicBezTo>
                  <a:pt x="0" y="12"/>
                  <a:pt x="0" y="12"/>
                  <a:pt x="0" y="12"/>
                </a:cubicBezTo>
                <a:cubicBezTo>
                  <a:pt x="0" y="5"/>
                  <a:pt x="5" y="0"/>
                  <a:pt x="12" y="0"/>
                </a:cubicBezTo>
                <a:cubicBezTo>
                  <a:pt x="73" y="0"/>
                  <a:pt x="73" y="0"/>
                  <a:pt x="73" y="0"/>
                </a:cubicBezTo>
                <a:cubicBezTo>
                  <a:pt x="79" y="0"/>
                  <a:pt x="85" y="5"/>
                  <a:pt x="85" y="12"/>
                </a:cubicBezTo>
                <a:close/>
                <a:moveTo>
                  <a:pt x="77" y="104"/>
                </a:moveTo>
                <a:cubicBezTo>
                  <a:pt x="8" y="104"/>
                  <a:pt x="8" y="104"/>
                  <a:pt x="8" y="104"/>
                </a:cubicBezTo>
                <a:cubicBezTo>
                  <a:pt x="8" y="111"/>
                  <a:pt x="8" y="111"/>
                  <a:pt x="8" y="111"/>
                </a:cubicBezTo>
                <a:cubicBezTo>
                  <a:pt x="8" y="113"/>
                  <a:pt x="10" y="115"/>
                  <a:pt x="12" y="115"/>
                </a:cubicBezTo>
                <a:cubicBezTo>
                  <a:pt x="73" y="115"/>
                  <a:pt x="73" y="115"/>
                  <a:pt x="73" y="115"/>
                </a:cubicBezTo>
                <a:cubicBezTo>
                  <a:pt x="75" y="115"/>
                  <a:pt x="77" y="113"/>
                  <a:pt x="77" y="111"/>
                </a:cubicBezTo>
                <a:lnTo>
                  <a:pt x="77" y="104"/>
                </a:lnTo>
                <a:close/>
                <a:moveTo>
                  <a:pt x="77" y="23"/>
                </a:moveTo>
                <a:cubicBezTo>
                  <a:pt x="8" y="23"/>
                  <a:pt x="8" y="23"/>
                  <a:pt x="8" y="23"/>
                </a:cubicBezTo>
                <a:cubicBezTo>
                  <a:pt x="8" y="100"/>
                  <a:pt x="8" y="100"/>
                  <a:pt x="8" y="100"/>
                </a:cubicBezTo>
                <a:cubicBezTo>
                  <a:pt x="77" y="100"/>
                  <a:pt x="77" y="100"/>
                  <a:pt x="77" y="100"/>
                </a:cubicBezTo>
                <a:lnTo>
                  <a:pt x="77" y="23"/>
                </a:lnTo>
                <a:close/>
                <a:moveTo>
                  <a:pt x="77" y="12"/>
                </a:moveTo>
                <a:cubicBezTo>
                  <a:pt x="77" y="9"/>
                  <a:pt x="75" y="8"/>
                  <a:pt x="73" y="8"/>
                </a:cubicBezTo>
                <a:cubicBezTo>
                  <a:pt x="12" y="8"/>
                  <a:pt x="12" y="8"/>
                  <a:pt x="12" y="8"/>
                </a:cubicBezTo>
                <a:cubicBezTo>
                  <a:pt x="10" y="8"/>
                  <a:pt x="8" y="9"/>
                  <a:pt x="8" y="12"/>
                </a:cubicBezTo>
                <a:cubicBezTo>
                  <a:pt x="8" y="19"/>
                  <a:pt x="8" y="19"/>
                  <a:pt x="8" y="19"/>
                </a:cubicBezTo>
                <a:cubicBezTo>
                  <a:pt x="77" y="19"/>
                  <a:pt x="77" y="19"/>
                  <a:pt x="77" y="19"/>
                </a:cubicBezTo>
                <a:lnTo>
                  <a:pt x="77" y="12"/>
                </a:lnTo>
                <a:close/>
                <a:moveTo>
                  <a:pt x="77" y="12"/>
                </a:moveTo>
                <a:cubicBezTo>
                  <a:pt x="77" y="12"/>
                  <a:pt x="77" y="12"/>
                  <a:pt x="77" y="12"/>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2"/>
              </a:solidFill>
              <a:latin typeface="Calibri"/>
              <a:ea typeface="Calibri"/>
              <a:cs typeface="Calibri"/>
              <a:sym typeface="Calibri"/>
            </a:endParaRPr>
          </a:p>
        </p:txBody>
      </p:sp>
      <p:sp>
        <p:nvSpPr>
          <p:cNvPr id="635" name="Google Shape;635;p7"/>
          <p:cNvSpPr txBox="1"/>
          <p:nvPr/>
        </p:nvSpPr>
        <p:spPr>
          <a:xfrm>
            <a:off x="13763619" y="3420803"/>
            <a:ext cx="3001312"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accent2"/>
                </a:solidFill>
                <a:latin typeface="Lato Light"/>
                <a:ea typeface="Lato Light"/>
                <a:cs typeface="Lato Light"/>
                <a:sym typeface="Lato Light"/>
              </a:rPr>
              <a:t>FORMAS DE </a:t>
            </a:r>
            <a:endParaRPr/>
          </a:p>
          <a:p>
            <a:pPr indent="0" lvl="0" marL="0" marR="0" rtl="0" algn="l">
              <a:spcBef>
                <a:spcPts val="0"/>
              </a:spcBef>
              <a:spcAft>
                <a:spcPts val="0"/>
              </a:spcAft>
              <a:buNone/>
            </a:pPr>
            <a:r>
              <a:rPr b="1" lang="en-US" sz="3200">
                <a:solidFill>
                  <a:schemeClr val="accent2"/>
                </a:solidFill>
                <a:latin typeface="Lato Light"/>
                <a:ea typeface="Lato Light"/>
                <a:cs typeface="Lato Light"/>
                <a:sym typeface="Lato Light"/>
              </a:rPr>
              <a:t>ACCESO</a:t>
            </a:r>
            <a:endParaRPr/>
          </a:p>
        </p:txBody>
      </p:sp>
      <p:sp>
        <p:nvSpPr>
          <p:cNvPr id="636" name="Google Shape;636;p7"/>
          <p:cNvSpPr/>
          <p:nvPr/>
        </p:nvSpPr>
        <p:spPr>
          <a:xfrm>
            <a:off x="16118023" y="7337397"/>
            <a:ext cx="1435820" cy="19473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37" name="Google Shape;637;p7"/>
          <p:cNvSpPr txBox="1"/>
          <p:nvPr/>
        </p:nvSpPr>
        <p:spPr>
          <a:xfrm>
            <a:off x="13912684" y="8508495"/>
            <a:ext cx="143581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445469"/>
                </a:solidFill>
                <a:latin typeface="Lato"/>
                <a:ea typeface="Lato"/>
                <a:cs typeface="Lato"/>
                <a:sym typeface="Lato"/>
              </a:rPr>
              <a:t>75 %</a:t>
            </a:r>
            <a:endParaRPr sz="2800">
              <a:solidFill>
                <a:srgbClr val="445469"/>
              </a:solidFill>
              <a:latin typeface="Lato Light"/>
              <a:ea typeface="Lato Light"/>
              <a:cs typeface="Lato Light"/>
              <a:sym typeface="Lato Light"/>
            </a:endParaRPr>
          </a:p>
        </p:txBody>
      </p:sp>
      <p:sp>
        <p:nvSpPr>
          <p:cNvPr id="638" name="Google Shape;638;p7"/>
          <p:cNvSpPr txBox="1"/>
          <p:nvPr/>
        </p:nvSpPr>
        <p:spPr>
          <a:xfrm>
            <a:off x="16143791" y="8508495"/>
            <a:ext cx="143581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445469"/>
                </a:solidFill>
                <a:latin typeface="Lato"/>
                <a:ea typeface="Lato"/>
                <a:cs typeface="Lato"/>
                <a:sym typeface="Lato"/>
              </a:rPr>
              <a:t>25 %</a:t>
            </a:r>
            <a:endParaRPr sz="2800">
              <a:solidFill>
                <a:srgbClr val="445469"/>
              </a:solidFill>
              <a:latin typeface="Lato Light"/>
              <a:ea typeface="Lato Light"/>
              <a:cs typeface="Lato Light"/>
              <a:sym typeface="Lato Light"/>
            </a:endParaRPr>
          </a:p>
        </p:txBody>
      </p:sp>
      <p:grpSp>
        <p:nvGrpSpPr>
          <p:cNvPr id="639" name="Google Shape;639;p7"/>
          <p:cNvGrpSpPr/>
          <p:nvPr/>
        </p:nvGrpSpPr>
        <p:grpSpPr>
          <a:xfrm>
            <a:off x="13289707" y="9627749"/>
            <a:ext cx="4329222" cy="1009677"/>
            <a:chOff x="8159163" y="3534209"/>
            <a:chExt cx="2230765" cy="1009677"/>
          </a:xfrm>
        </p:grpSpPr>
        <p:grpSp>
          <p:nvGrpSpPr>
            <p:cNvPr id="640" name="Google Shape;640;p7"/>
            <p:cNvGrpSpPr/>
            <p:nvPr/>
          </p:nvGrpSpPr>
          <p:grpSpPr>
            <a:xfrm>
              <a:off x="8159163" y="3534209"/>
              <a:ext cx="2230764" cy="428364"/>
              <a:chOff x="6876115" y="1988365"/>
              <a:chExt cx="1481865" cy="160936"/>
            </a:xfrm>
          </p:grpSpPr>
          <p:sp>
            <p:nvSpPr>
              <p:cNvPr id="641" name="Google Shape;641;p7"/>
              <p:cNvSpPr/>
              <p:nvPr/>
            </p:nvSpPr>
            <p:spPr>
              <a:xfrm>
                <a:off x="6876115" y="2076140"/>
                <a:ext cx="114661" cy="73161"/>
              </a:xfrm>
              <a:prstGeom prst="rect">
                <a:avLst/>
              </a:prstGeom>
              <a:solidFill>
                <a:srgbClr val="1EA1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800"/>
                  <a:buFont typeface="Calibri"/>
                  <a:buNone/>
                </a:pPr>
                <a:r>
                  <a:t/>
                </a:r>
                <a:endParaRPr b="0" i="0" sz="4800" u="none" cap="none" strike="noStrike">
                  <a:solidFill>
                    <a:srgbClr val="FFFFFF"/>
                  </a:solidFill>
                  <a:latin typeface="Lato Light"/>
                  <a:ea typeface="Lato Light"/>
                  <a:cs typeface="Lato Light"/>
                  <a:sym typeface="Lato Light"/>
                </a:endParaRPr>
              </a:p>
            </p:txBody>
          </p:sp>
          <p:sp>
            <p:nvSpPr>
              <p:cNvPr id="642" name="Google Shape;642;p7"/>
              <p:cNvSpPr txBox="1"/>
              <p:nvPr/>
            </p:nvSpPr>
            <p:spPr>
              <a:xfrm>
                <a:off x="6996061" y="1988365"/>
                <a:ext cx="1361919" cy="1461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5469"/>
                  </a:buClr>
                  <a:buSzPts val="3200"/>
                  <a:buFont typeface="Arial"/>
                  <a:buNone/>
                </a:pPr>
                <a:r>
                  <a:rPr i="0" lang="en-US" sz="3200" u="none" cap="none" strike="noStrike">
                    <a:solidFill>
                      <a:srgbClr val="445469"/>
                    </a:solidFill>
                    <a:latin typeface="Lato Light"/>
                    <a:ea typeface="Lato Light"/>
                    <a:cs typeface="Lato Light"/>
                    <a:sym typeface="Lato Light"/>
                  </a:rPr>
                  <a:t>Dispositivo Móvil</a:t>
                </a:r>
                <a:endParaRPr i="0" sz="3200" u="none" cap="none" strike="noStrike">
                  <a:solidFill>
                    <a:srgbClr val="445469"/>
                  </a:solidFill>
                  <a:latin typeface="Lato Light"/>
                  <a:ea typeface="Lato Light"/>
                  <a:cs typeface="Lato Light"/>
                  <a:sym typeface="Lato Light"/>
                </a:endParaRPr>
              </a:p>
            </p:txBody>
          </p:sp>
        </p:grpSp>
        <p:grpSp>
          <p:nvGrpSpPr>
            <p:cNvPr id="643" name="Google Shape;643;p7"/>
            <p:cNvGrpSpPr/>
            <p:nvPr/>
          </p:nvGrpSpPr>
          <p:grpSpPr>
            <a:xfrm>
              <a:off x="8159165" y="4126349"/>
              <a:ext cx="2230763" cy="417537"/>
              <a:chOff x="5608168" y="2210827"/>
              <a:chExt cx="1481864" cy="156868"/>
            </a:xfrm>
          </p:grpSpPr>
          <p:sp>
            <p:nvSpPr>
              <p:cNvPr id="644" name="Google Shape;644;p7"/>
              <p:cNvSpPr/>
              <p:nvPr/>
            </p:nvSpPr>
            <p:spPr>
              <a:xfrm>
                <a:off x="5608168" y="2281032"/>
                <a:ext cx="114661" cy="73161"/>
              </a:xfrm>
              <a:prstGeom prst="rect">
                <a:avLst/>
              </a:prstGeom>
              <a:solidFill>
                <a:srgbClr val="9BBB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800"/>
                  <a:buFont typeface="Calibri"/>
                  <a:buNone/>
                </a:pPr>
                <a:r>
                  <a:t/>
                </a:r>
                <a:endParaRPr b="0" i="0" sz="4800" u="none" cap="none" strike="noStrike">
                  <a:solidFill>
                    <a:srgbClr val="FFFFFF"/>
                  </a:solidFill>
                  <a:latin typeface="Lato Light"/>
                  <a:ea typeface="Lato Light"/>
                  <a:cs typeface="Lato Light"/>
                  <a:sym typeface="Lato Light"/>
                </a:endParaRPr>
              </a:p>
            </p:txBody>
          </p:sp>
          <p:sp>
            <p:nvSpPr>
              <p:cNvPr id="645" name="Google Shape;645;p7"/>
              <p:cNvSpPr txBox="1"/>
              <p:nvPr/>
            </p:nvSpPr>
            <p:spPr>
              <a:xfrm>
                <a:off x="5728113" y="2210827"/>
                <a:ext cx="1361919" cy="15686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5469"/>
                  </a:buClr>
                  <a:buSzPts val="3200"/>
                  <a:buFont typeface="Arial"/>
                  <a:buNone/>
                </a:pPr>
                <a:r>
                  <a:rPr i="0" lang="en-US" sz="3200" u="none" cap="none" strike="noStrike">
                    <a:solidFill>
                      <a:srgbClr val="445469"/>
                    </a:solidFill>
                    <a:latin typeface="Lato Light"/>
                    <a:ea typeface="Lato Light"/>
                    <a:cs typeface="Lato Light"/>
                    <a:sym typeface="Lato Light"/>
                  </a:rPr>
                  <a:t>Computadora</a:t>
                </a:r>
                <a:endParaRPr i="0" sz="3200" u="none" cap="none" strike="noStrike">
                  <a:solidFill>
                    <a:srgbClr val="445469"/>
                  </a:solidFill>
                  <a:latin typeface="Lato Light"/>
                  <a:ea typeface="Lato Light"/>
                  <a:cs typeface="Lato Light"/>
                  <a:sym typeface="Lato Light"/>
                </a:endParaRPr>
              </a:p>
            </p:txBody>
          </p:sp>
        </p:grpSp>
      </p:grpSp>
      <p:pic>
        <p:nvPicPr>
          <p:cNvPr descr="Dafiti | Tu tienda de moda online" id="646" name="Google Shape;646;p7"/>
          <p:cNvPicPr preferRelativeResize="0"/>
          <p:nvPr/>
        </p:nvPicPr>
        <p:blipFill rotWithShape="1">
          <a:blip r:embed="rId3">
            <a:alphaModFix amt="63000"/>
          </a:blip>
          <a:srcRect b="0" l="0" r="24504" t="20301"/>
          <a:stretch/>
        </p:blipFill>
        <p:spPr>
          <a:xfrm>
            <a:off x="2347908" y="12364682"/>
            <a:ext cx="2385305" cy="709628"/>
          </a:xfrm>
          <a:prstGeom prst="rect">
            <a:avLst/>
          </a:prstGeom>
          <a:noFill/>
          <a:ln>
            <a:noFill/>
          </a:ln>
        </p:spPr>
      </p:pic>
      <p:cxnSp>
        <p:nvCxnSpPr>
          <p:cNvPr id="647" name="Google Shape;647;p7"/>
          <p:cNvCxnSpPr/>
          <p:nvPr/>
        </p:nvCxnSpPr>
        <p:spPr>
          <a:xfrm>
            <a:off x="5660458" y="3103462"/>
            <a:ext cx="0" cy="8091876"/>
          </a:xfrm>
          <a:prstGeom prst="straightConnector1">
            <a:avLst/>
          </a:prstGeom>
          <a:noFill/>
          <a:ln cap="flat" cmpd="sng" w="9525">
            <a:solidFill>
              <a:srgbClr val="AFAFAF"/>
            </a:solidFill>
            <a:prstDash val="dash"/>
            <a:miter lim="800000"/>
            <a:headEnd len="sm" w="sm" type="none"/>
            <a:tailEnd len="sm" w="sm" type="none"/>
          </a:ln>
        </p:spPr>
      </p:cxnSp>
      <p:cxnSp>
        <p:nvCxnSpPr>
          <p:cNvPr id="648" name="Google Shape;648;p7"/>
          <p:cNvCxnSpPr/>
          <p:nvPr/>
        </p:nvCxnSpPr>
        <p:spPr>
          <a:xfrm>
            <a:off x="18633508" y="3103462"/>
            <a:ext cx="0" cy="8091876"/>
          </a:xfrm>
          <a:prstGeom prst="straightConnector1">
            <a:avLst/>
          </a:prstGeom>
          <a:noFill/>
          <a:ln cap="flat" cmpd="sng" w="9525">
            <a:solidFill>
              <a:srgbClr val="AFAFAF"/>
            </a:solidFill>
            <a:prstDash val="dash"/>
            <a:miter lim="800000"/>
            <a:headEnd len="sm" w="sm" type="none"/>
            <a:tailEnd len="sm" w="sm" type="none"/>
          </a:ln>
        </p:spPr>
      </p:cxnSp>
      <p:grpSp>
        <p:nvGrpSpPr>
          <p:cNvPr id="649" name="Google Shape;649;p7"/>
          <p:cNvGrpSpPr/>
          <p:nvPr/>
        </p:nvGrpSpPr>
        <p:grpSpPr>
          <a:xfrm>
            <a:off x="789771" y="3797618"/>
            <a:ext cx="3853223" cy="3302610"/>
            <a:chOff x="10394236" y="5558502"/>
            <a:chExt cx="3853223" cy="3302610"/>
          </a:xfrm>
        </p:grpSpPr>
        <p:sp>
          <p:nvSpPr>
            <p:cNvPr id="650" name="Google Shape;650;p7"/>
            <p:cNvSpPr txBox="1"/>
            <p:nvPr/>
          </p:nvSpPr>
          <p:spPr>
            <a:xfrm>
              <a:off x="10510894" y="7045230"/>
              <a:ext cx="3736565"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445469"/>
                </a:buClr>
                <a:buSzPts val="2800"/>
                <a:buFont typeface="Arial"/>
                <a:buNone/>
              </a:pPr>
              <a:r>
                <a:rPr b="1" i="0" lang="en-US" sz="2800" u="none" cap="none" strike="noStrike">
                  <a:solidFill>
                    <a:srgbClr val="445469"/>
                  </a:solidFill>
                  <a:latin typeface="Lato"/>
                  <a:ea typeface="Lato"/>
                  <a:cs typeface="Lato"/>
                  <a:sym typeface="Lato"/>
                </a:rPr>
                <a:t>9</a:t>
              </a:r>
              <a:r>
                <a:rPr i="0" lang="en-US" sz="2800" u="none" cap="none" strike="noStrike">
                  <a:solidFill>
                    <a:srgbClr val="445469"/>
                  </a:solidFill>
                  <a:latin typeface="Lato Light"/>
                  <a:ea typeface="Lato Light"/>
                  <a:cs typeface="Lato Light"/>
                  <a:sym typeface="Lato Light"/>
                </a:rPr>
                <a:t> de cada </a:t>
              </a:r>
              <a:r>
                <a:rPr b="1" i="0" lang="en-US" sz="2800" u="none" cap="none" strike="noStrike">
                  <a:solidFill>
                    <a:srgbClr val="445469"/>
                  </a:solidFill>
                  <a:latin typeface="Lato"/>
                  <a:ea typeface="Lato"/>
                  <a:cs typeface="Lato"/>
                  <a:sym typeface="Lato"/>
                </a:rPr>
                <a:t>10</a:t>
              </a:r>
              <a:r>
                <a:rPr i="0" lang="en-US" sz="2800" u="none" cap="none" strike="noStrike">
                  <a:solidFill>
                    <a:srgbClr val="445469"/>
                  </a:solidFill>
                  <a:latin typeface="Lato Light"/>
                  <a:ea typeface="Lato Light"/>
                  <a:cs typeface="Lato Light"/>
                  <a:sym typeface="Lato Light"/>
                </a:rPr>
                <a:t> personas adultos conectados ya compró online alguna vez</a:t>
              </a:r>
              <a:endParaRPr/>
            </a:p>
          </p:txBody>
        </p:sp>
        <p:sp>
          <p:nvSpPr>
            <p:cNvPr id="651" name="Google Shape;651;p7"/>
            <p:cNvSpPr txBox="1"/>
            <p:nvPr/>
          </p:nvSpPr>
          <p:spPr>
            <a:xfrm>
              <a:off x="10394236" y="5558502"/>
              <a:ext cx="30614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accent3"/>
                  </a:solidFill>
                  <a:latin typeface="Lato Light"/>
                  <a:ea typeface="Lato Light"/>
                  <a:cs typeface="Lato Light"/>
                  <a:sym typeface="Lato Light"/>
                </a:rPr>
                <a:t>ACTUALIDAD</a:t>
              </a:r>
              <a:endParaRPr b="1" sz="3200">
                <a:solidFill>
                  <a:schemeClr val="accent3"/>
                </a:solidFill>
                <a:latin typeface="Lato Light"/>
                <a:ea typeface="Lato Light"/>
                <a:cs typeface="Lato Light"/>
                <a:sym typeface="Lato Light"/>
              </a:endParaRPr>
            </a:p>
          </p:txBody>
        </p:sp>
      </p:grpSp>
      <p:sp>
        <p:nvSpPr>
          <p:cNvPr id="652" name="Google Shape;652;p7"/>
          <p:cNvSpPr/>
          <p:nvPr/>
        </p:nvSpPr>
        <p:spPr>
          <a:xfrm>
            <a:off x="842551" y="4850275"/>
            <a:ext cx="3806059" cy="109726"/>
          </a:xfrm>
          <a:prstGeom prst="roundRect">
            <a:avLst>
              <a:gd fmla="val 50000" name="adj"/>
            </a:avLst>
          </a:prstGeom>
          <a:solidFill>
            <a:schemeClr val="accent3"/>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53" name="Google Shape;653;p7"/>
          <p:cNvSpPr/>
          <p:nvPr/>
        </p:nvSpPr>
        <p:spPr>
          <a:xfrm>
            <a:off x="3742272" y="3531735"/>
            <a:ext cx="877778" cy="944783"/>
          </a:xfrm>
          <a:custGeom>
            <a:rect b="b" l="l" r="r" t="t"/>
            <a:pathLst>
              <a:path extrusionOk="0" h="609" w="608">
                <a:moveTo>
                  <a:pt x="579" y="608"/>
                </a:moveTo>
                <a:lnTo>
                  <a:pt x="579"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20" y="170"/>
                  <a:pt x="155" y="170"/>
                </a:cubicBezTo>
                <a:cubicBezTo>
                  <a:pt x="190"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23" y="141"/>
                  <a:pt x="523" y="106"/>
                </a:cubicBezTo>
                <a:cubicBezTo>
                  <a:pt x="523" y="78"/>
                  <a:pt x="523" y="78"/>
                  <a:pt x="523" y="78"/>
                </a:cubicBezTo>
                <a:cubicBezTo>
                  <a:pt x="579" y="78"/>
                  <a:pt x="579" y="78"/>
                  <a:pt x="579" y="78"/>
                </a:cubicBezTo>
                <a:cubicBezTo>
                  <a:pt x="593" y="78"/>
                  <a:pt x="607" y="92"/>
                  <a:pt x="607" y="106"/>
                </a:cubicBezTo>
                <a:cubicBezTo>
                  <a:pt x="607" y="580"/>
                  <a:pt x="607" y="580"/>
                  <a:pt x="607" y="580"/>
                </a:cubicBezTo>
                <a:cubicBezTo>
                  <a:pt x="607" y="594"/>
                  <a:pt x="593" y="608"/>
                  <a:pt x="579" y="608"/>
                </a:cubicBezTo>
                <a:close/>
                <a:moveTo>
                  <a:pt x="551" y="226"/>
                </a:moveTo>
                <a:lnTo>
                  <a:pt x="551" y="226"/>
                </a:lnTo>
                <a:cubicBezTo>
                  <a:pt x="56" y="226"/>
                  <a:pt x="56" y="226"/>
                  <a:pt x="56" y="226"/>
                </a:cubicBezTo>
                <a:cubicBezTo>
                  <a:pt x="56" y="551"/>
                  <a:pt x="56" y="551"/>
                  <a:pt x="56" y="551"/>
                </a:cubicBezTo>
                <a:cubicBezTo>
                  <a:pt x="551" y="551"/>
                  <a:pt x="551" y="551"/>
                  <a:pt x="551" y="551"/>
                </a:cubicBezTo>
                <a:lnTo>
                  <a:pt x="551" y="226"/>
                </a:lnTo>
                <a:close/>
                <a:moveTo>
                  <a:pt x="190" y="424"/>
                </a:moveTo>
                <a:lnTo>
                  <a:pt x="190" y="424"/>
                </a:lnTo>
                <a:cubicBezTo>
                  <a:pt x="190" y="417"/>
                  <a:pt x="197" y="410"/>
                  <a:pt x="205" y="410"/>
                </a:cubicBezTo>
                <a:cubicBezTo>
                  <a:pt x="212" y="403"/>
                  <a:pt x="219" y="396"/>
                  <a:pt x="226" y="396"/>
                </a:cubicBezTo>
                <a:cubicBezTo>
                  <a:pt x="233" y="389"/>
                  <a:pt x="233" y="389"/>
                  <a:pt x="240" y="382"/>
                </a:cubicBezTo>
                <a:cubicBezTo>
                  <a:pt x="240" y="382"/>
                  <a:pt x="247" y="382"/>
                  <a:pt x="247" y="375"/>
                </a:cubicBezTo>
                <a:cubicBezTo>
                  <a:pt x="254" y="375"/>
                  <a:pt x="254" y="367"/>
                  <a:pt x="261" y="367"/>
                </a:cubicBezTo>
                <a:cubicBezTo>
                  <a:pt x="261" y="360"/>
                  <a:pt x="261" y="353"/>
                  <a:pt x="261" y="353"/>
                </a:cubicBezTo>
                <a:cubicBezTo>
                  <a:pt x="261" y="339"/>
                  <a:pt x="261" y="339"/>
                  <a:pt x="254" y="332"/>
                </a:cubicBezTo>
                <a:cubicBezTo>
                  <a:pt x="254" y="325"/>
                  <a:pt x="247" y="325"/>
                  <a:pt x="240" y="325"/>
                </a:cubicBezTo>
                <a:cubicBezTo>
                  <a:pt x="233" y="325"/>
                  <a:pt x="226" y="325"/>
                  <a:pt x="226" y="325"/>
                </a:cubicBezTo>
                <a:cubicBezTo>
                  <a:pt x="219" y="332"/>
                  <a:pt x="219" y="332"/>
                  <a:pt x="219" y="339"/>
                </a:cubicBezTo>
                <a:cubicBezTo>
                  <a:pt x="212" y="339"/>
                  <a:pt x="212" y="346"/>
                  <a:pt x="212" y="353"/>
                </a:cubicBezTo>
                <a:lnTo>
                  <a:pt x="212" y="360"/>
                </a:lnTo>
                <a:cubicBezTo>
                  <a:pt x="176" y="360"/>
                  <a:pt x="176" y="360"/>
                  <a:pt x="176" y="360"/>
                </a:cubicBezTo>
                <a:cubicBezTo>
                  <a:pt x="176" y="353"/>
                  <a:pt x="176" y="346"/>
                  <a:pt x="183" y="339"/>
                </a:cubicBezTo>
                <a:cubicBezTo>
                  <a:pt x="183" y="325"/>
                  <a:pt x="183" y="318"/>
                  <a:pt x="190" y="311"/>
                </a:cubicBezTo>
                <a:cubicBezTo>
                  <a:pt x="197" y="311"/>
                  <a:pt x="205" y="304"/>
                  <a:pt x="212" y="297"/>
                </a:cubicBezTo>
                <a:cubicBezTo>
                  <a:pt x="219" y="297"/>
                  <a:pt x="226" y="297"/>
                  <a:pt x="240" y="297"/>
                </a:cubicBezTo>
                <a:cubicBezTo>
                  <a:pt x="247" y="297"/>
                  <a:pt x="254" y="297"/>
                  <a:pt x="261" y="297"/>
                </a:cubicBezTo>
                <a:cubicBezTo>
                  <a:pt x="268" y="304"/>
                  <a:pt x="275" y="304"/>
                  <a:pt x="282" y="311"/>
                </a:cubicBezTo>
                <a:cubicBezTo>
                  <a:pt x="282" y="311"/>
                  <a:pt x="290" y="318"/>
                  <a:pt x="290" y="325"/>
                </a:cubicBezTo>
                <a:cubicBezTo>
                  <a:pt x="297" y="332"/>
                  <a:pt x="297" y="339"/>
                  <a:pt x="297" y="346"/>
                </a:cubicBezTo>
                <a:cubicBezTo>
                  <a:pt x="297" y="353"/>
                  <a:pt x="297" y="367"/>
                  <a:pt x="297" y="367"/>
                </a:cubicBezTo>
                <a:cubicBezTo>
                  <a:pt x="290" y="375"/>
                  <a:pt x="290" y="382"/>
                  <a:pt x="282" y="389"/>
                </a:cubicBezTo>
                <a:cubicBezTo>
                  <a:pt x="275" y="389"/>
                  <a:pt x="275" y="396"/>
                  <a:pt x="268" y="403"/>
                </a:cubicBezTo>
                <a:cubicBezTo>
                  <a:pt x="261" y="403"/>
                  <a:pt x="254" y="410"/>
                  <a:pt x="247" y="410"/>
                </a:cubicBezTo>
                <a:cubicBezTo>
                  <a:pt x="240" y="417"/>
                  <a:pt x="240" y="417"/>
                  <a:pt x="233" y="424"/>
                </a:cubicBezTo>
                <a:cubicBezTo>
                  <a:pt x="226" y="431"/>
                  <a:pt x="219" y="431"/>
                  <a:pt x="219" y="438"/>
                </a:cubicBezTo>
                <a:cubicBezTo>
                  <a:pt x="297" y="438"/>
                  <a:pt x="297" y="438"/>
                  <a:pt x="297" y="438"/>
                </a:cubicBezTo>
                <a:cubicBezTo>
                  <a:pt x="297" y="467"/>
                  <a:pt x="297" y="467"/>
                  <a:pt x="297" y="467"/>
                </a:cubicBezTo>
                <a:cubicBezTo>
                  <a:pt x="169" y="467"/>
                  <a:pt x="169" y="467"/>
                  <a:pt x="169" y="467"/>
                </a:cubicBezTo>
                <a:cubicBezTo>
                  <a:pt x="169" y="460"/>
                  <a:pt x="176" y="452"/>
                  <a:pt x="176" y="445"/>
                </a:cubicBezTo>
                <a:cubicBezTo>
                  <a:pt x="176" y="438"/>
                  <a:pt x="183" y="431"/>
                  <a:pt x="190" y="424"/>
                </a:cubicBezTo>
                <a:close/>
                <a:moveTo>
                  <a:pt x="353" y="438"/>
                </a:moveTo>
                <a:lnTo>
                  <a:pt x="353" y="438"/>
                </a:lnTo>
                <a:cubicBezTo>
                  <a:pt x="360" y="445"/>
                  <a:pt x="360" y="445"/>
                  <a:pt x="374" y="445"/>
                </a:cubicBezTo>
                <a:cubicBezTo>
                  <a:pt x="374" y="445"/>
                  <a:pt x="381" y="445"/>
                  <a:pt x="381" y="438"/>
                </a:cubicBezTo>
                <a:cubicBezTo>
                  <a:pt x="388" y="438"/>
                  <a:pt x="388" y="438"/>
                  <a:pt x="395" y="431"/>
                </a:cubicBezTo>
                <a:lnTo>
                  <a:pt x="395" y="424"/>
                </a:lnTo>
                <a:cubicBezTo>
                  <a:pt x="403" y="417"/>
                  <a:pt x="403" y="417"/>
                  <a:pt x="403" y="410"/>
                </a:cubicBezTo>
                <a:cubicBezTo>
                  <a:pt x="403" y="410"/>
                  <a:pt x="403" y="403"/>
                  <a:pt x="395" y="396"/>
                </a:cubicBezTo>
                <a:lnTo>
                  <a:pt x="395" y="389"/>
                </a:lnTo>
                <a:cubicBezTo>
                  <a:pt x="388" y="389"/>
                  <a:pt x="388" y="382"/>
                  <a:pt x="381" y="382"/>
                </a:cubicBezTo>
                <a:lnTo>
                  <a:pt x="374" y="382"/>
                </a:lnTo>
                <a:cubicBezTo>
                  <a:pt x="367" y="382"/>
                  <a:pt x="360" y="382"/>
                  <a:pt x="353" y="382"/>
                </a:cubicBezTo>
                <a:cubicBezTo>
                  <a:pt x="353" y="382"/>
                  <a:pt x="346" y="389"/>
                  <a:pt x="346" y="396"/>
                </a:cubicBezTo>
                <a:cubicBezTo>
                  <a:pt x="311" y="396"/>
                  <a:pt x="311" y="396"/>
                  <a:pt x="311" y="396"/>
                </a:cubicBezTo>
                <a:cubicBezTo>
                  <a:pt x="332" y="297"/>
                  <a:pt x="332" y="297"/>
                  <a:pt x="332" y="297"/>
                </a:cubicBezTo>
                <a:cubicBezTo>
                  <a:pt x="424" y="297"/>
                  <a:pt x="424" y="297"/>
                  <a:pt x="424" y="297"/>
                </a:cubicBezTo>
                <a:cubicBezTo>
                  <a:pt x="424" y="325"/>
                  <a:pt x="424" y="325"/>
                  <a:pt x="424" y="325"/>
                </a:cubicBezTo>
                <a:cubicBezTo>
                  <a:pt x="353" y="325"/>
                  <a:pt x="353" y="325"/>
                  <a:pt x="353" y="325"/>
                </a:cubicBezTo>
                <a:cubicBezTo>
                  <a:pt x="346" y="367"/>
                  <a:pt x="346" y="367"/>
                  <a:pt x="346" y="367"/>
                </a:cubicBezTo>
                <a:cubicBezTo>
                  <a:pt x="353" y="360"/>
                  <a:pt x="360" y="360"/>
                  <a:pt x="367" y="353"/>
                </a:cubicBezTo>
                <a:cubicBezTo>
                  <a:pt x="367" y="353"/>
                  <a:pt x="374" y="353"/>
                  <a:pt x="381" y="353"/>
                </a:cubicBezTo>
                <a:cubicBezTo>
                  <a:pt x="388" y="353"/>
                  <a:pt x="395" y="353"/>
                  <a:pt x="403" y="360"/>
                </a:cubicBezTo>
                <a:cubicBezTo>
                  <a:pt x="410" y="360"/>
                  <a:pt x="417" y="367"/>
                  <a:pt x="424" y="367"/>
                </a:cubicBezTo>
                <a:cubicBezTo>
                  <a:pt x="424" y="375"/>
                  <a:pt x="431" y="382"/>
                  <a:pt x="431" y="389"/>
                </a:cubicBezTo>
                <a:cubicBezTo>
                  <a:pt x="438" y="396"/>
                  <a:pt x="438" y="403"/>
                  <a:pt x="438" y="410"/>
                </a:cubicBezTo>
                <a:cubicBezTo>
                  <a:pt x="438" y="417"/>
                  <a:pt x="431" y="431"/>
                  <a:pt x="431" y="438"/>
                </a:cubicBezTo>
                <a:cubicBezTo>
                  <a:pt x="424" y="445"/>
                  <a:pt x="424" y="452"/>
                  <a:pt x="417" y="452"/>
                </a:cubicBezTo>
                <a:cubicBezTo>
                  <a:pt x="410" y="460"/>
                  <a:pt x="403" y="467"/>
                  <a:pt x="395" y="467"/>
                </a:cubicBezTo>
                <a:cubicBezTo>
                  <a:pt x="388" y="474"/>
                  <a:pt x="381" y="474"/>
                  <a:pt x="374" y="474"/>
                </a:cubicBezTo>
                <a:cubicBezTo>
                  <a:pt x="360" y="474"/>
                  <a:pt x="353" y="474"/>
                  <a:pt x="346" y="467"/>
                </a:cubicBezTo>
                <a:cubicBezTo>
                  <a:pt x="339" y="467"/>
                  <a:pt x="332" y="467"/>
                  <a:pt x="325" y="460"/>
                </a:cubicBezTo>
                <a:cubicBezTo>
                  <a:pt x="325" y="452"/>
                  <a:pt x="318" y="452"/>
                  <a:pt x="311" y="445"/>
                </a:cubicBezTo>
                <a:cubicBezTo>
                  <a:pt x="311" y="438"/>
                  <a:pt x="311" y="424"/>
                  <a:pt x="311" y="417"/>
                </a:cubicBezTo>
                <a:cubicBezTo>
                  <a:pt x="346" y="417"/>
                  <a:pt x="346" y="417"/>
                  <a:pt x="346" y="417"/>
                </a:cubicBezTo>
                <a:cubicBezTo>
                  <a:pt x="346" y="424"/>
                  <a:pt x="346" y="431"/>
                  <a:pt x="353" y="438"/>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73" y="0"/>
                  <a:pt x="480" y="14"/>
                  <a:pt x="480" y="28"/>
                </a:cubicBezTo>
                <a:cubicBezTo>
                  <a:pt x="480" y="106"/>
                  <a:pt x="480" y="106"/>
                  <a:pt x="480" y="106"/>
                </a:cubicBezTo>
                <a:cubicBezTo>
                  <a:pt x="480" y="120"/>
                  <a:pt x="473" y="134"/>
                  <a:pt x="452" y="134"/>
                </a:cubicBezTo>
                <a:close/>
                <a:moveTo>
                  <a:pt x="155" y="134"/>
                </a:moveTo>
                <a:lnTo>
                  <a:pt x="155" y="134"/>
                </a:lnTo>
                <a:cubicBezTo>
                  <a:pt x="134" y="134"/>
                  <a:pt x="127" y="120"/>
                  <a:pt x="127" y="106"/>
                </a:cubicBezTo>
                <a:cubicBezTo>
                  <a:pt x="127" y="28"/>
                  <a:pt x="127" y="28"/>
                  <a:pt x="127" y="28"/>
                </a:cubicBezTo>
                <a:cubicBezTo>
                  <a:pt x="127" y="14"/>
                  <a:pt x="134" y="0"/>
                  <a:pt x="155" y="0"/>
                </a:cubicBezTo>
                <a:cubicBezTo>
                  <a:pt x="169" y="0"/>
                  <a:pt x="183" y="14"/>
                  <a:pt x="183" y="28"/>
                </a:cubicBezTo>
                <a:cubicBezTo>
                  <a:pt x="183" y="106"/>
                  <a:pt x="183" y="106"/>
                  <a:pt x="183" y="106"/>
                </a:cubicBezTo>
                <a:cubicBezTo>
                  <a:pt x="183" y="120"/>
                  <a:pt x="169" y="134"/>
                  <a:pt x="155" y="1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4" name="Google Shape;654;p7"/>
          <p:cNvGrpSpPr/>
          <p:nvPr/>
        </p:nvGrpSpPr>
        <p:grpSpPr>
          <a:xfrm>
            <a:off x="1420022" y="7654094"/>
            <a:ext cx="326329" cy="823973"/>
            <a:chOff x="19384369" y="7671309"/>
            <a:chExt cx="566141" cy="1429492"/>
          </a:xfrm>
        </p:grpSpPr>
        <p:sp>
          <p:nvSpPr>
            <p:cNvPr id="655" name="Google Shape;655;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7" name="Google Shape;657;p7"/>
          <p:cNvGrpSpPr/>
          <p:nvPr/>
        </p:nvGrpSpPr>
        <p:grpSpPr>
          <a:xfrm>
            <a:off x="1985309" y="7654094"/>
            <a:ext cx="326329" cy="823973"/>
            <a:chOff x="19384369" y="7671309"/>
            <a:chExt cx="566141" cy="1429492"/>
          </a:xfrm>
        </p:grpSpPr>
        <p:sp>
          <p:nvSpPr>
            <p:cNvPr id="658" name="Google Shape;658;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0" name="Google Shape;660;p7"/>
          <p:cNvGrpSpPr/>
          <p:nvPr/>
        </p:nvGrpSpPr>
        <p:grpSpPr>
          <a:xfrm>
            <a:off x="2550596" y="7654094"/>
            <a:ext cx="326329" cy="823973"/>
            <a:chOff x="19384369" y="7671309"/>
            <a:chExt cx="566141" cy="1429492"/>
          </a:xfrm>
        </p:grpSpPr>
        <p:sp>
          <p:nvSpPr>
            <p:cNvPr id="661" name="Google Shape;661;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3" name="Google Shape;663;p7"/>
          <p:cNvGrpSpPr/>
          <p:nvPr/>
        </p:nvGrpSpPr>
        <p:grpSpPr>
          <a:xfrm>
            <a:off x="3115883" y="7654094"/>
            <a:ext cx="326329" cy="823973"/>
            <a:chOff x="19384369" y="7671309"/>
            <a:chExt cx="566141" cy="1429492"/>
          </a:xfrm>
        </p:grpSpPr>
        <p:sp>
          <p:nvSpPr>
            <p:cNvPr id="664" name="Google Shape;664;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6" name="Google Shape;666;p7"/>
          <p:cNvGrpSpPr/>
          <p:nvPr/>
        </p:nvGrpSpPr>
        <p:grpSpPr>
          <a:xfrm>
            <a:off x="3681171" y="7654094"/>
            <a:ext cx="326329" cy="823973"/>
            <a:chOff x="19384369" y="7671309"/>
            <a:chExt cx="566141" cy="1429492"/>
          </a:xfrm>
        </p:grpSpPr>
        <p:sp>
          <p:nvSpPr>
            <p:cNvPr id="667" name="Google Shape;667;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9" name="Google Shape;669;p7"/>
          <p:cNvGrpSpPr/>
          <p:nvPr/>
        </p:nvGrpSpPr>
        <p:grpSpPr>
          <a:xfrm>
            <a:off x="1409257" y="8719696"/>
            <a:ext cx="326329" cy="823973"/>
            <a:chOff x="19384369" y="7671309"/>
            <a:chExt cx="566141" cy="1429492"/>
          </a:xfrm>
        </p:grpSpPr>
        <p:sp>
          <p:nvSpPr>
            <p:cNvPr id="670" name="Google Shape;670;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2" name="Google Shape;672;p7"/>
          <p:cNvGrpSpPr/>
          <p:nvPr/>
        </p:nvGrpSpPr>
        <p:grpSpPr>
          <a:xfrm>
            <a:off x="1974544" y="8719696"/>
            <a:ext cx="326329" cy="823973"/>
            <a:chOff x="19384369" y="7671309"/>
            <a:chExt cx="566141" cy="1429492"/>
          </a:xfrm>
        </p:grpSpPr>
        <p:sp>
          <p:nvSpPr>
            <p:cNvPr id="673" name="Google Shape;673;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5" name="Google Shape;675;p7"/>
          <p:cNvGrpSpPr/>
          <p:nvPr/>
        </p:nvGrpSpPr>
        <p:grpSpPr>
          <a:xfrm>
            <a:off x="2539832" y="8719696"/>
            <a:ext cx="326329" cy="823973"/>
            <a:chOff x="19384369" y="7671309"/>
            <a:chExt cx="566141" cy="1429492"/>
          </a:xfrm>
        </p:grpSpPr>
        <p:sp>
          <p:nvSpPr>
            <p:cNvPr id="676" name="Google Shape;676;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8" name="Google Shape;678;p7"/>
          <p:cNvGrpSpPr/>
          <p:nvPr/>
        </p:nvGrpSpPr>
        <p:grpSpPr>
          <a:xfrm>
            <a:off x="3670407" y="8719696"/>
            <a:ext cx="326329" cy="823973"/>
            <a:chOff x="19384369" y="7671309"/>
            <a:chExt cx="566141" cy="1429492"/>
          </a:xfrm>
        </p:grpSpPr>
        <p:sp>
          <p:nvSpPr>
            <p:cNvPr id="679" name="Google Shape;679;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AFAFA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AFAFA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1" name="Google Shape;681;p7"/>
          <p:cNvGrpSpPr/>
          <p:nvPr/>
        </p:nvGrpSpPr>
        <p:grpSpPr>
          <a:xfrm>
            <a:off x="19810291" y="3746967"/>
            <a:ext cx="3832041" cy="3784148"/>
            <a:chOff x="10510894" y="5507851"/>
            <a:chExt cx="3832041" cy="3784148"/>
          </a:xfrm>
        </p:grpSpPr>
        <p:sp>
          <p:nvSpPr>
            <p:cNvPr id="682" name="Google Shape;682;p7"/>
            <p:cNvSpPr txBox="1"/>
            <p:nvPr/>
          </p:nvSpPr>
          <p:spPr>
            <a:xfrm>
              <a:off x="10510894" y="7045230"/>
              <a:ext cx="3736565" cy="224676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445469"/>
                </a:buClr>
                <a:buSzPts val="2800"/>
                <a:buFont typeface="Arial"/>
                <a:buNone/>
              </a:pPr>
              <a:r>
                <a:rPr lang="en-US" sz="2800">
                  <a:solidFill>
                    <a:srgbClr val="445469"/>
                  </a:solidFill>
                  <a:latin typeface="Lato Light"/>
                  <a:ea typeface="Lato Light"/>
                  <a:cs typeface="Lato Light"/>
                  <a:sym typeface="Lato Light"/>
                </a:rPr>
                <a:t>En </a:t>
              </a:r>
              <a:r>
                <a:rPr b="1" lang="en-US" sz="2800">
                  <a:solidFill>
                    <a:srgbClr val="445469"/>
                  </a:solidFill>
                  <a:latin typeface="Lato"/>
                  <a:ea typeface="Lato"/>
                  <a:cs typeface="Lato"/>
                  <a:sym typeface="Lato"/>
                </a:rPr>
                <a:t>2023</a:t>
              </a:r>
              <a:r>
                <a:rPr lang="en-US" sz="2800">
                  <a:solidFill>
                    <a:srgbClr val="445469"/>
                  </a:solidFill>
                  <a:latin typeface="Lato Light"/>
                  <a:ea typeface="Lato Light"/>
                  <a:cs typeface="Lato Light"/>
                  <a:sym typeface="Lato Light"/>
                </a:rPr>
                <a:t> se proyecta que el e-commerce habrá crecido </a:t>
              </a:r>
              <a:r>
                <a:rPr b="1" lang="en-US" sz="2800">
                  <a:solidFill>
                    <a:srgbClr val="445469"/>
                  </a:solidFill>
                  <a:latin typeface="Lato"/>
                  <a:ea typeface="Lato"/>
                  <a:cs typeface="Lato"/>
                  <a:sym typeface="Lato"/>
                </a:rPr>
                <a:t>4 veces más</a:t>
              </a:r>
              <a:r>
                <a:rPr lang="en-US" sz="2800">
                  <a:solidFill>
                    <a:srgbClr val="445469"/>
                  </a:solidFill>
                  <a:latin typeface="Lato Light"/>
                  <a:ea typeface="Lato Light"/>
                  <a:cs typeface="Lato Light"/>
                  <a:sym typeface="Lato Light"/>
                </a:rPr>
                <a:t> que el comercio físico</a:t>
              </a:r>
              <a:endParaRPr i="0" sz="2800" u="none" cap="none" strike="noStrike">
                <a:solidFill>
                  <a:srgbClr val="445469"/>
                </a:solidFill>
                <a:latin typeface="Lato Light"/>
                <a:ea typeface="Lato Light"/>
                <a:cs typeface="Lato Light"/>
                <a:sym typeface="Lato Light"/>
              </a:endParaRPr>
            </a:p>
          </p:txBody>
        </p:sp>
        <p:sp>
          <p:nvSpPr>
            <p:cNvPr id="683" name="Google Shape;683;p7"/>
            <p:cNvSpPr txBox="1"/>
            <p:nvPr/>
          </p:nvSpPr>
          <p:spPr>
            <a:xfrm>
              <a:off x="11281473" y="5507851"/>
              <a:ext cx="3061462"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rgbClr val="00B050"/>
                  </a:solidFill>
                  <a:latin typeface="Lato Light"/>
                  <a:ea typeface="Lato Light"/>
                  <a:cs typeface="Lato Light"/>
                  <a:sym typeface="Lato Light"/>
                </a:rPr>
                <a:t>PROYECCIÓN</a:t>
              </a:r>
              <a:endParaRPr b="1" sz="3200">
                <a:solidFill>
                  <a:srgbClr val="00B050"/>
                </a:solidFill>
                <a:latin typeface="Lato Light"/>
                <a:ea typeface="Lato Light"/>
                <a:cs typeface="Lato Light"/>
                <a:sym typeface="Lato Light"/>
              </a:endParaRPr>
            </a:p>
          </p:txBody>
        </p:sp>
      </p:grpSp>
      <p:sp>
        <p:nvSpPr>
          <p:cNvPr id="684" name="Google Shape;684;p7"/>
          <p:cNvSpPr/>
          <p:nvPr/>
        </p:nvSpPr>
        <p:spPr>
          <a:xfrm>
            <a:off x="19746413" y="4850275"/>
            <a:ext cx="3806059" cy="109726"/>
          </a:xfrm>
          <a:prstGeom prst="roundRect">
            <a:avLst>
              <a:gd fmla="val 50000" name="adj"/>
            </a:avLst>
          </a:prstGeom>
          <a:solidFill>
            <a:srgbClr val="00B050"/>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685" name="Google Shape;685;p7"/>
          <p:cNvSpPr/>
          <p:nvPr/>
        </p:nvSpPr>
        <p:spPr>
          <a:xfrm>
            <a:off x="19810291" y="3606531"/>
            <a:ext cx="900898" cy="855426"/>
          </a:xfrm>
          <a:custGeom>
            <a:rect b="b" l="l" r="r" t="t"/>
            <a:pathLst>
              <a:path extrusionOk="0" h="510" w="601">
                <a:moveTo>
                  <a:pt x="586" y="177"/>
                </a:moveTo>
                <a:lnTo>
                  <a:pt x="586" y="177"/>
                </a:lnTo>
                <a:cubicBezTo>
                  <a:pt x="346" y="347"/>
                  <a:pt x="346" y="347"/>
                  <a:pt x="346" y="347"/>
                </a:cubicBezTo>
                <a:cubicBezTo>
                  <a:pt x="339" y="347"/>
                  <a:pt x="332" y="354"/>
                  <a:pt x="325" y="354"/>
                </a:cubicBezTo>
                <a:cubicBezTo>
                  <a:pt x="325" y="354"/>
                  <a:pt x="318" y="347"/>
                  <a:pt x="311" y="347"/>
                </a:cubicBezTo>
                <a:cubicBezTo>
                  <a:pt x="183" y="262"/>
                  <a:pt x="183" y="262"/>
                  <a:pt x="183" y="262"/>
                </a:cubicBezTo>
                <a:cubicBezTo>
                  <a:pt x="56" y="339"/>
                  <a:pt x="56" y="339"/>
                  <a:pt x="56" y="339"/>
                </a:cubicBezTo>
                <a:cubicBezTo>
                  <a:pt x="56" y="452"/>
                  <a:pt x="56" y="452"/>
                  <a:pt x="56" y="452"/>
                </a:cubicBezTo>
                <a:cubicBezTo>
                  <a:pt x="572" y="452"/>
                  <a:pt x="572" y="452"/>
                  <a:pt x="572" y="452"/>
                </a:cubicBezTo>
                <a:cubicBezTo>
                  <a:pt x="586" y="452"/>
                  <a:pt x="600" y="467"/>
                  <a:pt x="600" y="481"/>
                </a:cubicBezTo>
                <a:cubicBezTo>
                  <a:pt x="600" y="502"/>
                  <a:pt x="586" y="509"/>
                  <a:pt x="572" y="509"/>
                </a:cubicBezTo>
                <a:cubicBezTo>
                  <a:pt x="28" y="509"/>
                  <a:pt x="28" y="509"/>
                  <a:pt x="28" y="509"/>
                </a:cubicBezTo>
                <a:cubicBezTo>
                  <a:pt x="7" y="509"/>
                  <a:pt x="0" y="502"/>
                  <a:pt x="0" y="481"/>
                </a:cubicBezTo>
                <a:cubicBezTo>
                  <a:pt x="0" y="28"/>
                  <a:pt x="0" y="28"/>
                  <a:pt x="0" y="28"/>
                </a:cubicBezTo>
                <a:cubicBezTo>
                  <a:pt x="0" y="14"/>
                  <a:pt x="7" y="0"/>
                  <a:pt x="28" y="0"/>
                </a:cubicBezTo>
                <a:cubicBezTo>
                  <a:pt x="42" y="0"/>
                  <a:pt x="56" y="14"/>
                  <a:pt x="56" y="28"/>
                </a:cubicBezTo>
                <a:cubicBezTo>
                  <a:pt x="56" y="276"/>
                  <a:pt x="56" y="276"/>
                  <a:pt x="56" y="276"/>
                </a:cubicBezTo>
                <a:cubicBezTo>
                  <a:pt x="169" y="205"/>
                  <a:pt x="169" y="205"/>
                  <a:pt x="169" y="205"/>
                </a:cubicBezTo>
                <a:cubicBezTo>
                  <a:pt x="176" y="205"/>
                  <a:pt x="183" y="198"/>
                  <a:pt x="183" y="198"/>
                </a:cubicBezTo>
                <a:cubicBezTo>
                  <a:pt x="191" y="198"/>
                  <a:pt x="198" y="205"/>
                  <a:pt x="205" y="205"/>
                </a:cubicBezTo>
                <a:cubicBezTo>
                  <a:pt x="325" y="290"/>
                  <a:pt x="325" y="290"/>
                  <a:pt x="325" y="290"/>
                </a:cubicBezTo>
                <a:cubicBezTo>
                  <a:pt x="558" y="127"/>
                  <a:pt x="558" y="127"/>
                  <a:pt x="558" y="127"/>
                </a:cubicBezTo>
                <a:cubicBezTo>
                  <a:pt x="558" y="127"/>
                  <a:pt x="565" y="127"/>
                  <a:pt x="572" y="127"/>
                </a:cubicBezTo>
                <a:cubicBezTo>
                  <a:pt x="586" y="127"/>
                  <a:pt x="600" y="134"/>
                  <a:pt x="600" y="156"/>
                </a:cubicBezTo>
                <a:cubicBezTo>
                  <a:pt x="600" y="163"/>
                  <a:pt x="593" y="170"/>
                  <a:pt x="586" y="177"/>
                </a:cubicBezTo>
              </a:path>
            </a:pathLst>
          </a:custGeom>
          <a:solidFill>
            <a:srgbClr val="00B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86" name="Google Shape;686;p7"/>
          <p:cNvGrpSpPr/>
          <p:nvPr/>
        </p:nvGrpSpPr>
        <p:grpSpPr>
          <a:xfrm>
            <a:off x="3114405" y="8719696"/>
            <a:ext cx="326329" cy="823973"/>
            <a:chOff x="19384369" y="7671309"/>
            <a:chExt cx="566141" cy="1429492"/>
          </a:xfrm>
        </p:grpSpPr>
        <p:sp>
          <p:nvSpPr>
            <p:cNvPr id="687" name="Google Shape;687;p7"/>
            <p:cNvSpPr/>
            <p:nvPr/>
          </p:nvSpPr>
          <p:spPr>
            <a:xfrm>
              <a:off x="19384369" y="7916189"/>
              <a:ext cx="566141" cy="1184612"/>
            </a:xfrm>
            <a:custGeom>
              <a:rect b="b" l="l" r="r" t="t"/>
              <a:pathLst>
                <a:path extrusionOk="0" h="21600" w="2160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7"/>
            <p:cNvSpPr/>
            <p:nvPr/>
          </p:nvSpPr>
          <p:spPr>
            <a:xfrm>
              <a:off x="19558802" y="7671309"/>
              <a:ext cx="226459" cy="22345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4A07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5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5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5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5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5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5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5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5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5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5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500"/>
                                        <p:tgtEl>
                                          <p:spTgt spid="6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5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5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5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5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5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5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5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5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5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5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5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5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5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5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500"/>
                                        <p:tgtEl>
                                          <p:spTgt spid="61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5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5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500"/>
                                        <p:tgtEl>
                                          <p:spTgt spid="639"/>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5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500"/>
                                        <p:tgtEl>
                                          <p:spTgt spid="684"/>
                                        </p:tgtEl>
                                      </p:cBhvr>
                                    </p:animEffect>
                                  </p:childTnLst>
                                </p:cTn>
                              </p:par>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5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
          <p:cNvSpPr txBox="1"/>
          <p:nvPr/>
        </p:nvSpPr>
        <p:spPr>
          <a:xfrm>
            <a:off x="5266949" y="483017"/>
            <a:ext cx="13843818"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Conclusión e-commerce</a:t>
            </a:r>
            <a:endParaRPr b="1" sz="8800">
              <a:solidFill>
                <a:schemeClr val="dk2"/>
              </a:solidFill>
              <a:latin typeface="Arial"/>
              <a:ea typeface="Arial"/>
              <a:cs typeface="Arial"/>
              <a:sym typeface="Arial"/>
            </a:endParaRPr>
          </a:p>
        </p:txBody>
      </p:sp>
      <p:grpSp>
        <p:nvGrpSpPr>
          <p:cNvPr id="694" name="Google Shape;694;p8"/>
          <p:cNvGrpSpPr/>
          <p:nvPr/>
        </p:nvGrpSpPr>
        <p:grpSpPr>
          <a:xfrm>
            <a:off x="23375325" y="8201121"/>
            <a:ext cx="1360267" cy="947966"/>
            <a:chOff x="23387538" y="9304230"/>
            <a:chExt cx="1360267" cy="947966"/>
          </a:xfrm>
        </p:grpSpPr>
        <p:sp>
          <p:nvSpPr>
            <p:cNvPr id="695" name="Google Shape;695;p8"/>
            <p:cNvSpPr/>
            <p:nvPr/>
          </p:nvSpPr>
          <p:spPr>
            <a:xfrm>
              <a:off x="23387538" y="9304230"/>
              <a:ext cx="1360267" cy="947966"/>
            </a:xfrm>
            <a:prstGeom prst="round2DiagRect">
              <a:avLst>
                <a:gd fmla="val 18841" name="adj1"/>
                <a:gd fmla="val 0" name="adj2"/>
              </a:avLst>
            </a:prstGeom>
            <a:solidFill>
              <a:srgbClr val="CED9F0"/>
            </a:solidFill>
            <a:ln cap="flat" cmpd="sng" w="12700">
              <a:solidFill>
                <a:srgbClr val="0042C7"/>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8"/>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0070C0"/>
            </a:solidFill>
            <a:ln cap="flat" cmpd="sng" w="9525">
              <a:solidFill>
                <a:srgbClr val="0042C7"/>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97" name="Google Shape;697;p8"/>
          <p:cNvGrpSpPr/>
          <p:nvPr/>
        </p:nvGrpSpPr>
        <p:grpSpPr>
          <a:xfrm>
            <a:off x="23387537" y="9311060"/>
            <a:ext cx="1360267" cy="947966"/>
            <a:chOff x="23387538" y="8255417"/>
            <a:chExt cx="1360267" cy="947966"/>
          </a:xfrm>
        </p:grpSpPr>
        <p:sp>
          <p:nvSpPr>
            <p:cNvPr id="698" name="Google Shape;698;p8"/>
            <p:cNvSpPr/>
            <p:nvPr/>
          </p:nvSpPr>
          <p:spPr>
            <a:xfrm>
              <a:off x="23387538" y="8255417"/>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8"/>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0" name="Google Shape;700;p8"/>
          <p:cNvGrpSpPr/>
          <p:nvPr/>
        </p:nvGrpSpPr>
        <p:grpSpPr>
          <a:xfrm>
            <a:off x="23387538" y="10395893"/>
            <a:ext cx="1360267" cy="947966"/>
            <a:chOff x="23387538" y="10353043"/>
            <a:chExt cx="1360267" cy="947966"/>
          </a:xfrm>
        </p:grpSpPr>
        <p:sp>
          <p:nvSpPr>
            <p:cNvPr id="701" name="Google Shape;701;p8"/>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 name="Google Shape;702;p8"/>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3" name="Google Shape;703;p8"/>
          <p:cNvGrpSpPr/>
          <p:nvPr/>
        </p:nvGrpSpPr>
        <p:grpSpPr>
          <a:xfrm>
            <a:off x="23387538" y="11466131"/>
            <a:ext cx="1360267" cy="947966"/>
            <a:chOff x="23387538" y="11384421"/>
            <a:chExt cx="1360267" cy="947966"/>
          </a:xfrm>
        </p:grpSpPr>
        <p:sp>
          <p:nvSpPr>
            <p:cNvPr id="704" name="Google Shape;704;p8"/>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8"/>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6" name="Google Shape;706;p8"/>
          <p:cNvGrpSpPr/>
          <p:nvPr/>
        </p:nvGrpSpPr>
        <p:grpSpPr>
          <a:xfrm>
            <a:off x="23387538" y="12536370"/>
            <a:ext cx="1360267" cy="947966"/>
            <a:chOff x="23387538" y="12536370"/>
            <a:chExt cx="1360267" cy="947966"/>
          </a:xfrm>
        </p:grpSpPr>
        <p:sp>
          <p:nvSpPr>
            <p:cNvPr id="707" name="Google Shape;707;p8"/>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8"/>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9" name="Google Shape;709;p8"/>
          <p:cNvSpPr txBox="1"/>
          <p:nvPr/>
        </p:nvSpPr>
        <p:spPr>
          <a:xfrm>
            <a:off x="10408502" y="1634834"/>
            <a:ext cx="3601953"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rgbClr val="44546A"/>
              </a:buClr>
              <a:buSzPts val="3100"/>
              <a:buFont typeface="Arial"/>
              <a:buNone/>
            </a:pPr>
            <a:r>
              <a:rPr lang="en-US" sz="3100">
                <a:solidFill>
                  <a:srgbClr val="44546A"/>
                </a:solidFill>
                <a:latin typeface="Lato Light"/>
                <a:ea typeface="Lato Light"/>
                <a:cs typeface="Lato Light"/>
                <a:sym typeface="Lato Light"/>
              </a:rPr>
              <a:t>Encuesta realizada</a:t>
            </a:r>
            <a:endParaRPr sz="3100">
              <a:solidFill>
                <a:srgbClr val="44546A"/>
              </a:solidFill>
              <a:latin typeface="Lato Light"/>
              <a:ea typeface="Lato Light"/>
              <a:cs typeface="Lato Light"/>
              <a:sym typeface="Lato Light"/>
            </a:endParaRPr>
          </a:p>
        </p:txBody>
      </p:sp>
      <p:sp>
        <p:nvSpPr>
          <p:cNvPr id="710" name="Google Shape;710;p8"/>
          <p:cNvSpPr/>
          <p:nvPr/>
        </p:nvSpPr>
        <p:spPr>
          <a:xfrm>
            <a:off x="11432898"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711" name="Google Shape;711;p8"/>
          <p:cNvGrpSpPr/>
          <p:nvPr/>
        </p:nvGrpSpPr>
        <p:grpSpPr>
          <a:xfrm>
            <a:off x="6944857" y="3314555"/>
            <a:ext cx="1630783" cy="1631208"/>
            <a:chOff x="11373433" y="2695855"/>
            <a:chExt cx="1630783" cy="1631208"/>
          </a:xfrm>
        </p:grpSpPr>
        <p:sp>
          <p:nvSpPr>
            <p:cNvPr id="712" name="Google Shape;712;p8"/>
            <p:cNvSpPr/>
            <p:nvPr/>
          </p:nvSpPr>
          <p:spPr>
            <a:xfrm>
              <a:off x="11373433" y="2695855"/>
              <a:ext cx="1630783" cy="1631208"/>
            </a:xfrm>
            <a:prstGeom prst="rect">
              <a:avLst/>
            </a:prstGeom>
            <a:solidFill>
              <a:srgbClr val="DE837C"/>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713" name="Google Shape;713;p8"/>
            <p:cNvSpPr/>
            <p:nvPr/>
          </p:nvSpPr>
          <p:spPr>
            <a:xfrm>
              <a:off x="11373433" y="4148824"/>
              <a:ext cx="1630783" cy="178239"/>
            </a:xfrm>
            <a:prstGeom prst="rect">
              <a:avLst/>
            </a:prstGeom>
            <a:solidFill>
              <a:srgbClr val="BD392F"/>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grpSp>
      <p:grpSp>
        <p:nvGrpSpPr>
          <p:cNvPr id="714" name="Google Shape;714;p8"/>
          <p:cNvGrpSpPr/>
          <p:nvPr/>
        </p:nvGrpSpPr>
        <p:grpSpPr>
          <a:xfrm>
            <a:off x="6955946" y="6177724"/>
            <a:ext cx="1630783" cy="1631208"/>
            <a:chOff x="11373433" y="2695855"/>
            <a:chExt cx="1630783" cy="1631208"/>
          </a:xfrm>
        </p:grpSpPr>
        <p:sp>
          <p:nvSpPr>
            <p:cNvPr id="715" name="Google Shape;715;p8"/>
            <p:cNvSpPr/>
            <p:nvPr/>
          </p:nvSpPr>
          <p:spPr>
            <a:xfrm>
              <a:off x="11373433" y="2695855"/>
              <a:ext cx="1630783" cy="1631208"/>
            </a:xfrm>
            <a:prstGeom prst="rect">
              <a:avLst/>
            </a:prstGeom>
            <a:solidFill>
              <a:srgbClr val="23BB9A"/>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716" name="Google Shape;716;p8"/>
            <p:cNvSpPr/>
            <p:nvPr/>
          </p:nvSpPr>
          <p:spPr>
            <a:xfrm>
              <a:off x="11373433" y="4148824"/>
              <a:ext cx="1630783" cy="178239"/>
            </a:xfrm>
            <a:prstGeom prst="rect">
              <a:avLst/>
            </a:prstGeom>
            <a:solidFill>
              <a:srgbClr val="1EA185"/>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grpSp>
      <p:grpSp>
        <p:nvGrpSpPr>
          <p:cNvPr id="717" name="Google Shape;717;p8"/>
          <p:cNvGrpSpPr/>
          <p:nvPr/>
        </p:nvGrpSpPr>
        <p:grpSpPr>
          <a:xfrm>
            <a:off x="6977587" y="9090224"/>
            <a:ext cx="1630783" cy="1631208"/>
            <a:chOff x="11373433" y="2695855"/>
            <a:chExt cx="1630783" cy="1631208"/>
          </a:xfrm>
        </p:grpSpPr>
        <p:sp>
          <p:nvSpPr>
            <p:cNvPr id="718" name="Google Shape;718;p8"/>
            <p:cNvSpPr/>
            <p:nvPr/>
          </p:nvSpPr>
          <p:spPr>
            <a:xfrm>
              <a:off x="11373433" y="2695855"/>
              <a:ext cx="1630783" cy="1631208"/>
            </a:xfrm>
            <a:prstGeom prst="rect">
              <a:avLst/>
            </a:prstGeom>
            <a:solidFill>
              <a:srgbClr val="F29B26"/>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719" name="Google Shape;719;p8"/>
            <p:cNvSpPr/>
            <p:nvPr/>
          </p:nvSpPr>
          <p:spPr>
            <a:xfrm>
              <a:off x="11373433" y="4148824"/>
              <a:ext cx="1630783" cy="178239"/>
            </a:xfrm>
            <a:prstGeom prst="rect">
              <a:avLst/>
            </a:prstGeom>
            <a:solidFill>
              <a:srgbClr val="C6760B"/>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grpSp>
      <p:sp>
        <p:nvSpPr>
          <p:cNvPr id="720" name="Google Shape;720;p8"/>
          <p:cNvSpPr txBox="1"/>
          <p:nvPr/>
        </p:nvSpPr>
        <p:spPr>
          <a:xfrm>
            <a:off x="5109827" y="3033348"/>
            <a:ext cx="1682117" cy="1107959"/>
          </a:xfrm>
          <a:prstGeom prst="rect">
            <a:avLst/>
          </a:prstGeom>
          <a:noFill/>
          <a:ln>
            <a:noFill/>
          </a:ln>
        </p:spPr>
        <p:txBody>
          <a:bodyPr anchorCtr="0" anchor="t" bIns="91400" lIns="182825" spcFirstLastPara="1" rIns="182825" wrap="square" tIns="91400">
            <a:spAutoFit/>
          </a:bodyPr>
          <a:lstStyle/>
          <a:p>
            <a:pPr indent="0" lvl="0" marL="0" marR="0" rtl="0" algn="r">
              <a:spcBef>
                <a:spcPts val="0"/>
              </a:spcBef>
              <a:spcAft>
                <a:spcPts val="0"/>
              </a:spcAft>
              <a:buNone/>
            </a:pPr>
            <a:r>
              <a:rPr b="1" lang="en-US" sz="6000">
                <a:solidFill>
                  <a:srgbClr val="445469"/>
                </a:solidFill>
                <a:latin typeface="Lato"/>
                <a:ea typeface="Lato"/>
                <a:cs typeface="Lato"/>
                <a:sym typeface="Lato"/>
              </a:rPr>
              <a:t>122</a:t>
            </a:r>
            <a:endParaRPr b="1" sz="3200">
              <a:solidFill>
                <a:srgbClr val="445469"/>
              </a:solidFill>
              <a:latin typeface="Lato"/>
              <a:ea typeface="Lato"/>
              <a:cs typeface="Lato"/>
              <a:sym typeface="Lato"/>
            </a:endParaRPr>
          </a:p>
        </p:txBody>
      </p:sp>
      <p:sp>
        <p:nvSpPr>
          <p:cNvPr id="721" name="Google Shape;721;p8"/>
          <p:cNvSpPr txBox="1"/>
          <p:nvPr/>
        </p:nvSpPr>
        <p:spPr>
          <a:xfrm>
            <a:off x="4264765" y="3983040"/>
            <a:ext cx="2557357" cy="923293"/>
          </a:xfrm>
          <a:prstGeom prst="rect">
            <a:avLst/>
          </a:prstGeom>
          <a:noFill/>
          <a:ln>
            <a:noFill/>
          </a:ln>
        </p:spPr>
        <p:txBody>
          <a:bodyPr anchorCtr="0" anchor="t" bIns="91400" lIns="182825" spcFirstLastPara="1" rIns="182825" wrap="square" tIns="91400">
            <a:spAutoFit/>
          </a:bodyPr>
          <a:lstStyle/>
          <a:p>
            <a:pPr indent="0" lvl="0" marL="0" marR="0" rtl="0" algn="r">
              <a:spcBef>
                <a:spcPts val="0"/>
              </a:spcBef>
              <a:spcAft>
                <a:spcPts val="0"/>
              </a:spcAft>
              <a:buNone/>
            </a:pPr>
            <a:r>
              <a:rPr lang="en-US" sz="2400">
                <a:solidFill>
                  <a:srgbClr val="445469"/>
                </a:solidFill>
                <a:latin typeface="Lato"/>
                <a:ea typeface="Lato"/>
                <a:cs typeface="Lato"/>
                <a:sym typeface="Lato"/>
              </a:rPr>
              <a:t>PERSONAS</a:t>
            </a:r>
            <a:endParaRPr/>
          </a:p>
          <a:p>
            <a:pPr indent="0" lvl="0" marL="0" marR="0" rtl="0" algn="r">
              <a:spcBef>
                <a:spcPts val="0"/>
              </a:spcBef>
              <a:spcAft>
                <a:spcPts val="0"/>
              </a:spcAft>
              <a:buNone/>
            </a:pPr>
            <a:r>
              <a:rPr lang="en-US" sz="2400">
                <a:solidFill>
                  <a:srgbClr val="445469"/>
                </a:solidFill>
                <a:latin typeface="Lato"/>
                <a:ea typeface="Lato"/>
                <a:cs typeface="Lato"/>
                <a:sym typeface="Lato"/>
              </a:rPr>
              <a:t>ENCUESTADAS</a:t>
            </a:r>
            <a:endParaRPr sz="2400">
              <a:solidFill>
                <a:srgbClr val="445469"/>
              </a:solidFill>
              <a:latin typeface="Lato"/>
              <a:ea typeface="Lato"/>
              <a:cs typeface="Lato"/>
              <a:sym typeface="Lato"/>
            </a:endParaRPr>
          </a:p>
        </p:txBody>
      </p:sp>
      <p:sp>
        <p:nvSpPr>
          <p:cNvPr id="722" name="Google Shape;722;p8"/>
          <p:cNvSpPr txBox="1"/>
          <p:nvPr/>
        </p:nvSpPr>
        <p:spPr>
          <a:xfrm>
            <a:off x="5661621" y="5968638"/>
            <a:ext cx="1244497" cy="1107959"/>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6000">
                <a:solidFill>
                  <a:srgbClr val="445469"/>
                </a:solidFill>
                <a:latin typeface="Lato"/>
                <a:ea typeface="Lato"/>
                <a:cs typeface="Lato"/>
                <a:sym typeface="Lato"/>
              </a:rPr>
              <a:t>13</a:t>
            </a:r>
            <a:endParaRPr b="1" sz="3200">
              <a:solidFill>
                <a:srgbClr val="445469"/>
              </a:solidFill>
              <a:latin typeface="Lato"/>
              <a:ea typeface="Lato"/>
              <a:cs typeface="Lato"/>
              <a:sym typeface="Lato"/>
            </a:endParaRPr>
          </a:p>
        </p:txBody>
      </p:sp>
      <p:grpSp>
        <p:nvGrpSpPr>
          <p:cNvPr id="723" name="Google Shape;723;p8"/>
          <p:cNvGrpSpPr/>
          <p:nvPr/>
        </p:nvGrpSpPr>
        <p:grpSpPr>
          <a:xfrm>
            <a:off x="7253969" y="3535564"/>
            <a:ext cx="988760" cy="989017"/>
            <a:chOff x="6207125" y="2541588"/>
            <a:chExt cx="296863" cy="296863"/>
          </a:xfrm>
        </p:grpSpPr>
        <p:sp>
          <p:nvSpPr>
            <p:cNvPr id="724" name="Google Shape;724;p8"/>
            <p:cNvSpPr/>
            <p:nvPr/>
          </p:nvSpPr>
          <p:spPr>
            <a:xfrm>
              <a:off x="6207125" y="2541588"/>
              <a:ext cx="296863" cy="296863"/>
            </a:xfrm>
            <a:custGeom>
              <a:rect b="b" l="l" r="r" t="t"/>
              <a:pathLst>
                <a:path extrusionOk="0" h="116" w="116">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725" name="Google Shape;725;p8"/>
            <p:cNvSpPr/>
            <p:nvPr/>
          </p:nvSpPr>
          <p:spPr>
            <a:xfrm>
              <a:off x="6262688" y="2708275"/>
              <a:ext cx="184150" cy="55563"/>
            </a:xfrm>
            <a:custGeom>
              <a:rect b="b" l="l" r="r" t="t"/>
              <a:pathLst>
                <a:path extrusionOk="0" h="22" w="72">
                  <a:moveTo>
                    <a:pt x="71" y="0"/>
                  </a:moveTo>
                  <a:cubicBezTo>
                    <a:pt x="62" y="9"/>
                    <a:pt x="50" y="15"/>
                    <a:pt x="36" y="15"/>
                  </a:cubicBezTo>
                  <a:cubicBezTo>
                    <a:pt x="22" y="15"/>
                    <a:pt x="10" y="9"/>
                    <a:pt x="0" y="0"/>
                  </a:cubicBezTo>
                  <a:cubicBezTo>
                    <a:pt x="0" y="0"/>
                    <a:pt x="0" y="0"/>
                    <a:pt x="0" y="0"/>
                  </a:cubicBezTo>
                  <a:cubicBezTo>
                    <a:pt x="10" y="13"/>
                    <a:pt x="18" y="22"/>
                    <a:pt x="36" y="22"/>
                  </a:cubicBezTo>
                  <a:cubicBezTo>
                    <a:pt x="54" y="22"/>
                    <a:pt x="62" y="13"/>
                    <a:pt x="72" y="0"/>
                  </a:cubicBezTo>
                  <a:lnTo>
                    <a:pt x="7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726" name="Google Shape;726;p8"/>
            <p:cNvSpPr/>
            <p:nvPr/>
          </p:nvSpPr>
          <p:spPr>
            <a:xfrm>
              <a:off x="6299200" y="2616200"/>
              <a:ext cx="38100" cy="5556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sp>
          <p:nvSpPr>
            <p:cNvPr id="727" name="Google Shape;727;p8"/>
            <p:cNvSpPr/>
            <p:nvPr/>
          </p:nvSpPr>
          <p:spPr>
            <a:xfrm>
              <a:off x="6372225" y="2616200"/>
              <a:ext cx="39688" cy="5556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rgbClr val="445469"/>
                </a:solidFill>
                <a:latin typeface="Lato Light"/>
                <a:ea typeface="Lato Light"/>
                <a:cs typeface="Lato Light"/>
                <a:sym typeface="Lato Light"/>
              </a:endParaRPr>
            </a:p>
          </p:txBody>
        </p:sp>
      </p:grpSp>
      <p:sp>
        <p:nvSpPr>
          <p:cNvPr id="728" name="Google Shape;728;p8"/>
          <p:cNvSpPr txBox="1"/>
          <p:nvPr/>
        </p:nvSpPr>
        <p:spPr>
          <a:xfrm>
            <a:off x="4113057" y="6893597"/>
            <a:ext cx="2793061" cy="923293"/>
          </a:xfrm>
          <a:prstGeom prst="rect">
            <a:avLst/>
          </a:prstGeom>
          <a:noFill/>
          <a:ln>
            <a:noFill/>
          </a:ln>
        </p:spPr>
        <p:txBody>
          <a:bodyPr anchorCtr="0" anchor="t" bIns="91400" lIns="182825" spcFirstLastPara="1" rIns="182825" wrap="square" tIns="91400">
            <a:spAutoFit/>
          </a:bodyPr>
          <a:lstStyle/>
          <a:p>
            <a:pPr indent="0" lvl="0" marL="0" marR="0" rtl="0" algn="r">
              <a:spcBef>
                <a:spcPts val="0"/>
              </a:spcBef>
              <a:spcAft>
                <a:spcPts val="0"/>
              </a:spcAft>
              <a:buNone/>
            </a:pPr>
            <a:r>
              <a:rPr lang="en-US" sz="2400">
                <a:solidFill>
                  <a:srgbClr val="445469"/>
                </a:solidFill>
                <a:latin typeface="Lato"/>
                <a:ea typeface="Lato"/>
                <a:cs typeface="Lato"/>
                <a:sym typeface="Lato"/>
              </a:rPr>
              <a:t>PROFESIONALES</a:t>
            </a:r>
            <a:endParaRPr/>
          </a:p>
          <a:p>
            <a:pPr indent="0" lvl="0" marL="0" marR="0" rtl="0" algn="r">
              <a:spcBef>
                <a:spcPts val="0"/>
              </a:spcBef>
              <a:spcAft>
                <a:spcPts val="0"/>
              </a:spcAft>
              <a:buNone/>
            </a:pPr>
            <a:r>
              <a:rPr lang="en-US" sz="2400">
                <a:solidFill>
                  <a:srgbClr val="445469"/>
                </a:solidFill>
                <a:latin typeface="Lato"/>
                <a:ea typeface="Lato"/>
                <a:cs typeface="Lato"/>
                <a:sym typeface="Lato"/>
              </a:rPr>
              <a:t>ENCUESTADOS</a:t>
            </a:r>
            <a:endParaRPr sz="2400">
              <a:solidFill>
                <a:srgbClr val="445469"/>
              </a:solidFill>
              <a:latin typeface="Lato"/>
              <a:ea typeface="Lato"/>
              <a:cs typeface="Lato"/>
              <a:sym typeface="Lato"/>
            </a:endParaRPr>
          </a:p>
        </p:txBody>
      </p:sp>
      <p:sp>
        <p:nvSpPr>
          <p:cNvPr id="729" name="Google Shape;729;p8"/>
          <p:cNvSpPr txBox="1"/>
          <p:nvPr/>
        </p:nvSpPr>
        <p:spPr>
          <a:xfrm>
            <a:off x="6105432" y="8879195"/>
            <a:ext cx="806877" cy="1107959"/>
          </a:xfrm>
          <a:prstGeom prst="rect">
            <a:avLst/>
          </a:prstGeom>
          <a:noFill/>
          <a:ln>
            <a:noFill/>
          </a:ln>
        </p:spPr>
        <p:txBody>
          <a:bodyPr anchorCtr="0" anchor="t" bIns="91400" lIns="182825" spcFirstLastPara="1" rIns="182825" wrap="square" tIns="91400">
            <a:spAutoFit/>
          </a:bodyPr>
          <a:lstStyle/>
          <a:p>
            <a:pPr indent="0" lvl="0" marL="0" marR="0" rtl="0" algn="l">
              <a:spcBef>
                <a:spcPts val="0"/>
              </a:spcBef>
              <a:spcAft>
                <a:spcPts val="0"/>
              </a:spcAft>
              <a:buNone/>
            </a:pPr>
            <a:r>
              <a:rPr b="1" lang="en-US" sz="6000">
                <a:solidFill>
                  <a:srgbClr val="445469"/>
                </a:solidFill>
                <a:latin typeface="Lato"/>
                <a:ea typeface="Lato"/>
                <a:cs typeface="Lato"/>
                <a:sym typeface="Lato"/>
              </a:rPr>
              <a:t>5</a:t>
            </a:r>
            <a:endParaRPr b="1" sz="3200">
              <a:solidFill>
                <a:srgbClr val="445469"/>
              </a:solidFill>
              <a:latin typeface="Lato"/>
              <a:ea typeface="Lato"/>
              <a:cs typeface="Lato"/>
              <a:sym typeface="Lato"/>
            </a:endParaRPr>
          </a:p>
        </p:txBody>
      </p:sp>
      <p:sp>
        <p:nvSpPr>
          <p:cNvPr id="730" name="Google Shape;730;p8"/>
          <p:cNvSpPr txBox="1"/>
          <p:nvPr/>
        </p:nvSpPr>
        <p:spPr>
          <a:xfrm>
            <a:off x="4321317" y="9789271"/>
            <a:ext cx="2499712" cy="923293"/>
          </a:xfrm>
          <a:prstGeom prst="rect">
            <a:avLst/>
          </a:prstGeom>
          <a:noFill/>
          <a:ln>
            <a:noFill/>
          </a:ln>
        </p:spPr>
        <p:txBody>
          <a:bodyPr anchorCtr="0" anchor="t" bIns="91400" lIns="182825" spcFirstLastPara="1" rIns="182825" wrap="square" tIns="91400">
            <a:spAutoFit/>
          </a:bodyPr>
          <a:lstStyle/>
          <a:p>
            <a:pPr indent="0" lvl="0" marL="0" marR="0" rtl="0" algn="r">
              <a:spcBef>
                <a:spcPts val="0"/>
              </a:spcBef>
              <a:spcAft>
                <a:spcPts val="0"/>
              </a:spcAft>
              <a:buNone/>
            </a:pPr>
            <a:r>
              <a:rPr lang="en-US" sz="2400">
                <a:solidFill>
                  <a:srgbClr val="445469"/>
                </a:solidFill>
                <a:latin typeface="Lato"/>
                <a:ea typeface="Lato"/>
                <a:cs typeface="Lato"/>
                <a:sym typeface="Lato"/>
              </a:rPr>
              <a:t>VENDEDORES</a:t>
            </a:r>
            <a:endParaRPr/>
          </a:p>
          <a:p>
            <a:pPr indent="0" lvl="0" marL="0" marR="0" rtl="0" algn="r">
              <a:spcBef>
                <a:spcPts val="0"/>
              </a:spcBef>
              <a:spcAft>
                <a:spcPts val="0"/>
              </a:spcAft>
              <a:buNone/>
            </a:pPr>
            <a:r>
              <a:rPr lang="en-US" sz="2400">
                <a:solidFill>
                  <a:srgbClr val="445469"/>
                </a:solidFill>
                <a:latin typeface="Lato"/>
                <a:ea typeface="Lato"/>
                <a:cs typeface="Lato"/>
                <a:sym typeface="Lato"/>
              </a:rPr>
              <a:t>ECOMMERCE</a:t>
            </a:r>
            <a:endParaRPr sz="2400">
              <a:solidFill>
                <a:srgbClr val="445469"/>
              </a:solidFill>
              <a:latin typeface="Lato"/>
              <a:ea typeface="Lato"/>
              <a:cs typeface="Lato"/>
              <a:sym typeface="Lato"/>
            </a:endParaRPr>
          </a:p>
        </p:txBody>
      </p:sp>
      <p:sp>
        <p:nvSpPr>
          <p:cNvPr id="731" name="Google Shape;731;p8"/>
          <p:cNvSpPr/>
          <p:nvPr/>
        </p:nvSpPr>
        <p:spPr>
          <a:xfrm>
            <a:off x="7260469" y="6391549"/>
            <a:ext cx="1036824" cy="963694"/>
          </a:xfrm>
          <a:custGeom>
            <a:rect b="b" l="l" r="r" t="t"/>
            <a:pathLst>
              <a:path extrusionOk="0" h="590" w="634">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8"/>
          <p:cNvSpPr/>
          <p:nvPr/>
        </p:nvSpPr>
        <p:spPr>
          <a:xfrm>
            <a:off x="7333061" y="9327625"/>
            <a:ext cx="948577" cy="923293"/>
          </a:xfrm>
          <a:custGeom>
            <a:rect b="b" l="l" r="r" t="t"/>
            <a:pathLst>
              <a:path extrusionOk="0" h="634" w="589">
                <a:moveTo>
                  <a:pt x="456" y="353"/>
                </a:moveTo>
                <a:lnTo>
                  <a:pt x="456" y="353"/>
                </a:lnTo>
                <a:cubicBezTo>
                  <a:pt x="485" y="353"/>
                  <a:pt x="515" y="324"/>
                  <a:pt x="515" y="294"/>
                </a:cubicBezTo>
                <a:cubicBezTo>
                  <a:pt x="515" y="265"/>
                  <a:pt x="485" y="236"/>
                  <a:pt x="456" y="236"/>
                </a:cubicBezTo>
                <a:cubicBezTo>
                  <a:pt x="412" y="236"/>
                  <a:pt x="397" y="265"/>
                  <a:pt x="397" y="294"/>
                </a:cubicBezTo>
                <a:cubicBezTo>
                  <a:pt x="397" y="324"/>
                  <a:pt x="412" y="353"/>
                  <a:pt x="456" y="353"/>
                </a:cubicBezTo>
                <a:close/>
                <a:moveTo>
                  <a:pt x="426" y="280"/>
                </a:moveTo>
                <a:lnTo>
                  <a:pt x="426" y="280"/>
                </a:lnTo>
                <a:cubicBezTo>
                  <a:pt x="471" y="280"/>
                  <a:pt x="471" y="280"/>
                  <a:pt x="471" y="280"/>
                </a:cubicBezTo>
                <a:cubicBezTo>
                  <a:pt x="471" y="309"/>
                  <a:pt x="471" y="309"/>
                  <a:pt x="471" y="309"/>
                </a:cubicBezTo>
                <a:cubicBezTo>
                  <a:pt x="426" y="309"/>
                  <a:pt x="426" y="309"/>
                  <a:pt x="426" y="309"/>
                </a:cubicBezTo>
                <a:lnTo>
                  <a:pt x="426" y="280"/>
                </a:lnTo>
                <a:close/>
                <a:moveTo>
                  <a:pt x="456" y="515"/>
                </a:moveTo>
                <a:lnTo>
                  <a:pt x="456" y="515"/>
                </a:lnTo>
                <a:cubicBezTo>
                  <a:pt x="485" y="515"/>
                  <a:pt x="515" y="486"/>
                  <a:pt x="515" y="456"/>
                </a:cubicBezTo>
                <a:cubicBezTo>
                  <a:pt x="515" y="412"/>
                  <a:pt x="485" y="398"/>
                  <a:pt x="456" y="398"/>
                </a:cubicBezTo>
                <a:cubicBezTo>
                  <a:pt x="412" y="398"/>
                  <a:pt x="397" y="412"/>
                  <a:pt x="397" y="456"/>
                </a:cubicBezTo>
                <a:cubicBezTo>
                  <a:pt x="397" y="486"/>
                  <a:pt x="412" y="515"/>
                  <a:pt x="456" y="515"/>
                </a:cubicBezTo>
                <a:close/>
                <a:moveTo>
                  <a:pt x="426" y="427"/>
                </a:moveTo>
                <a:lnTo>
                  <a:pt x="426" y="427"/>
                </a:lnTo>
                <a:cubicBezTo>
                  <a:pt x="471" y="427"/>
                  <a:pt x="471" y="427"/>
                  <a:pt x="471" y="427"/>
                </a:cubicBezTo>
                <a:cubicBezTo>
                  <a:pt x="471" y="471"/>
                  <a:pt x="471" y="471"/>
                  <a:pt x="471" y="471"/>
                </a:cubicBezTo>
                <a:cubicBezTo>
                  <a:pt x="426" y="471"/>
                  <a:pt x="426" y="471"/>
                  <a:pt x="426" y="471"/>
                </a:cubicBezTo>
                <a:lnTo>
                  <a:pt x="426" y="427"/>
                </a:lnTo>
                <a:close/>
                <a:moveTo>
                  <a:pt x="294" y="515"/>
                </a:moveTo>
                <a:lnTo>
                  <a:pt x="294" y="515"/>
                </a:lnTo>
                <a:cubicBezTo>
                  <a:pt x="324" y="515"/>
                  <a:pt x="353" y="486"/>
                  <a:pt x="353" y="456"/>
                </a:cubicBezTo>
                <a:cubicBezTo>
                  <a:pt x="353" y="412"/>
                  <a:pt x="324" y="398"/>
                  <a:pt x="294" y="398"/>
                </a:cubicBezTo>
                <a:cubicBezTo>
                  <a:pt x="265" y="398"/>
                  <a:pt x="235" y="412"/>
                  <a:pt x="235" y="456"/>
                </a:cubicBezTo>
                <a:cubicBezTo>
                  <a:pt x="235" y="486"/>
                  <a:pt x="265" y="515"/>
                  <a:pt x="294" y="515"/>
                </a:cubicBezTo>
                <a:close/>
                <a:moveTo>
                  <a:pt x="279" y="427"/>
                </a:moveTo>
                <a:lnTo>
                  <a:pt x="279" y="427"/>
                </a:lnTo>
                <a:cubicBezTo>
                  <a:pt x="309" y="427"/>
                  <a:pt x="309" y="427"/>
                  <a:pt x="309" y="427"/>
                </a:cubicBezTo>
                <a:cubicBezTo>
                  <a:pt x="309" y="471"/>
                  <a:pt x="309" y="471"/>
                  <a:pt x="309" y="471"/>
                </a:cubicBezTo>
                <a:cubicBezTo>
                  <a:pt x="279" y="471"/>
                  <a:pt x="279" y="471"/>
                  <a:pt x="279" y="471"/>
                </a:cubicBezTo>
                <a:lnTo>
                  <a:pt x="279" y="427"/>
                </a:lnTo>
                <a:close/>
                <a:moveTo>
                  <a:pt x="515" y="0"/>
                </a:moveTo>
                <a:lnTo>
                  <a:pt x="515" y="0"/>
                </a:lnTo>
                <a:cubicBezTo>
                  <a:pt x="73" y="0"/>
                  <a:pt x="73" y="0"/>
                  <a:pt x="73" y="0"/>
                </a:cubicBezTo>
                <a:cubicBezTo>
                  <a:pt x="29" y="0"/>
                  <a:pt x="0" y="30"/>
                  <a:pt x="0" y="73"/>
                </a:cubicBezTo>
                <a:cubicBezTo>
                  <a:pt x="0" y="545"/>
                  <a:pt x="0" y="545"/>
                  <a:pt x="0" y="545"/>
                </a:cubicBezTo>
                <a:cubicBezTo>
                  <a:pt x="0" y="589"/>
                  <a:pt x="29" y="633"/>
                  <a:pt x="73" y="633"/>
                </a:cubicBezTo>
                <a:cubicBezTo>
                  <a:pt x="515" y="633"/>
                  <a:pt x="515" y="633"/>
                  <a:pt x="515" y="633"/>
                </a:cubicBezTo>
                <a:cubicBezTo>
                  <a:pt x="559" y="633"/>
                  <a:pt x="588" y="589"/>
                  <a:pt x="588" y="545"/>
                </a:cubicBezTo>
                <a:cubicBezTo>
                  <a:pt x="588" y="73"/>
                  <a:pt x="588" y="73"/>
                  <a:pt x="588" y="73"/>
                </a:cubicBezTo>
                <a:cubicBezTo>
                  <a:pt x="588" y="30"/>
                  <a:pt x="559" y="0"/>
                  <a:pt x="515" y="0"/>
                </a:cubicBezTo>
                <a:close/>
                <a:moveTo>
                  <a:pt x="544" y="545"/>
                </a:moveTo>
                <a:lnTo>
                  <a:pt x="544" y="545"/>
                </a:lnTo>
                <a:cubicBezTo>
                  <a:pt x="544" y="574"/>
                  <a:pt x="530" y="589"/>
                  <a:pt x="515" y="589"/>
                </a:cubicBezTo>
                <a:cubicBezTo>
                  <a:pt x="73" y="589"/>
                  <a:pt x="73" y="589"/>
                  <a:pt x="73" y="589"/>
                </a:cubicBezTo>
                <a:cubicBezTo>
                  <a:pt x="59" y="589"/>
                  <a:pt x="44" y="574"/>
                  <a:pt x="44" y="545"/>
                </a:cubicBezTo>
                <a:cubicBezTo>
                  <a:pt x="44" y="162"/>
                  <a:pt x="44" y="162"/>
                  <a:pt x="44" y="162"/>
                </a:cubicBezTo>
                <a:cubicBezTo>
                  <a:pt x="544" y="162"/>
                  <a:pt x="544" y="162"/>
                  <a:pt x="544" y="162"/>
                </a:cubicBezTo>
                <a:lnTo>
                  <a:pt x="544" y="545"/>
                </a:lnTo>
                <a:close/>
                <a:moveTo>
                  <a:pt x="544" y="118"/>
                </a:moveTo>
                <a:lnTo>
                  <a:pt x="544" y="118"/>
                </a:lnTo>
                <a:cubicBezTo>
                  <a:pt x="44" y="118"/>
                  <a:pt x="44" y="118"/>
                  <a:pt x="44" y="118"/>
                </a:cubicBezTo>
                <a:cubicBezTo>
                  <a:pt x="44" y="73"/>
                  <a:pt x="44" y="73"/>
                  <a:pt x="44" y="73"/>
                </a:cubicBezTo>
                <a:cubicBezTo>
                  <a:pt x="44" y="59"/>
                  <a:pt x="59" y="44"/>
                  <a:pt x="73" y="44"/>
                </a:cubicBezTo>
                <a:cubicBezTo>
                  <a:pt x="515" y="44"/>
                  <a:pt x="515" y="44"/>
                  <a:pt x="515" y="44"/>
                </a:cubicBezTo>
                <a:cubicBezTo>
                  <a:pt x="530" y="44"/>
                  <a:pt x="544" y="59"/>
                  <a:pt x="544" y="73"/>
                </a:cubicBezTo>
                <a:lnTo>
                  <a:pt x="544" y="118"/>
                </a:lnTo>
                <a:close/>
                <a:moveTo>
                  <a:pt x="294" y="353"/>
                </a:moveTo>
                <a:lnTo>
                  <a:pt x="294" y="353"/>
                </a:lnTo>
                <a:cubicBezTo>
                  <a:pt x="324" y="353"/>
                  <a:pt x="353" y="324"/>
                  <a:pt x="353" y="294"/>
                </a:cubicBezTo>
                <a:cubicBezTo>
                  <a:pt x="353" y="265"/>
                  <a:pt x="324" y="236"/>
                  <a:pt x="294" y="236"/>
                </a:cubicBezTo>
                <a:cubicBezTo>
                  <a:pt x="265" y="236"/>
                  <a:pt x="235" y="265"/>
                  <a:pt x="235" y="294"/>
                </a:cubicBezTo>
                <a:cubicBezTo>
                  <a:pt x="235" y="324"/>
                  <a:pt x="265" y="353"/>
                  <a:pt x="294" y="353"/>
                </a:cubicBezTo>
                <a:close/>
                <a:moveTo>
                  <a:pt x="279" y="280"/>
                </a:moveTo>
                <a:lnTo>
                  <a:pt x="279" y="280"/>
                </a:lnTo>
                <a:cubicBezTo>
                  <a:pt x="309" y="280"/>
                  <a:pt x="309" y="280"/>
                  <a:pt x="309" y="280"/>
                </a:cubicBezTo>
                <a:cubicBezTo>
                  <a:pt x="309" y="309"/>
                  <a:pt x="309" y="309"/>
                  <a:pt x="309" y="309"/>
                </a:cubicBezTo>
                <a:cubicBezTo>
                  <a:pt x="279" y="309"/>
                  <a:pt x="279" y="309"/>
                  <a:pt x="279" y="309"/>
                </a:cubicBezTo>
                <a:lnTo>
                  <a:pt x="279" y="280"/>
                </a:lnTo>
                <a:close/>
                <a:moveTo>
                  <a:pt x="132" y="515"/>
                </a:moveTo>
                <a:lnTo>
                  <a:pt x="132" y="515"/>
                </a:lnTo>
                <a:cubicBezTo>
                  <a:pt x="176" y="515"/>
                  <a:pt x="191" y="486"/>
                  <a:pt x="191" y="456"/>
                </a:cubicBezTo>
                <a:cubicBezTo>
                  <a:pt x="191" y="412"/>
                  <a:pt x="176" y="398"/>
                  <a:pt x="132" y="398"/>
                </a:cubicBezTo>
                <a:cubicBezTo>
                  <a:pt x="103" y="398"/>
                  <a:pt x="73" y="412"/>
                  <a:pt x="73" y="456"/>
                </a:cubicBezTo>
                <a:cubicBezTo>
                  <a:pt x="73" y="486"/>
                  <a:pt x="103" y="515"/>
                  <a:pt x="132" y="515"/>
                </a:cubicBezTo>
                <a:close/>
                <a:moveTo>
                  <a:pt x="117" y="427"/>
                </a:moveTo>
                <a:lnTo>
                  <a:pt x="117" y="427"/>
                </a:lnTo>
                <a:cubicBezTo>
                  <a:pt x="162" y="427"/>
                  <a:pt x="162" y="427"/>
                  <a:pt x="162" y="427"/>
                </a:cubicBezTo>
                <a:cubicBezTo>
                  <a:pt x="162" y="471"/>
                  <a:pt x="162" y="471"/>
                  <a:pt x="162" y="471"/>
                </a:cubicBezTo>
                <a:cubicBezTo>
                  <a:pt x="117" y="471"/>
                  <a:pt x="117" y="471"/>
                  <a:pt x="117" y="471"/>
                </a:cubicBezTo>
                <a:lnTo>
                  <a:pt x="117" y="427"/>
                </a:lnTo>
                <a:close/>
                <a:moveTo>
                  <a:pt x="132" y="353"/>
                </a:moveTo>
                <a:lnTo>
                  <a:pt x="132" y="353"/>
                </a:lnTo>
                <a:cubicBezTo>
                  <a:pt x="176" y="353"/>
                  <a:pt x="191" y="324"/>
                  <a:pt x="191" y="294"/>
                </a:cubicBezTo>
                <a:cubicBezTo>
                  <a:pt x="191" y="265"/>
                  <a:pt x="176" y="236"/>
                  <a:pt x="132" y="236"/>
                </a:cubicBezTo>
                <a:cubicBezTo>
                  <a:pt x="103" y="236"/>
                  <a:pt x="73" y="265"/>
                  <a:pt x="73" y="294"/>
                </a:cubicBezTo>
                <a:cubicBezTo>
                  <a:pt x="73" y="324"/>
                  <a:pt x="103" y="353"/>
                  <a:pt x="132" y="353"/>
                </a:cubicBezTo>
                <a:close/>
                <a:moveTo>
                  <a:pt x="117" y="280"/>
                </a:moveTo>
                <a:lnTo>
                  <a:pt x="117" y="280"/>
                </a:lnTo>
                <a:cubicBezTo>
                  <a:pt x="162" y="280"/>
                  <a:pt x="162" y="280"/>
                  <a:pt x="162" y="280"/>
                </a:cubicBezTo>
                <a:cubicBezTo>
                  <a:pt x="162" y="309"/>
                  <a:pt x="162" y="309"/>
                  <a:pt x="162" y="309"/>
                </a:cubicBezTo>
                <a:cubicBezTo>
                  <a:pt x="117" y="309"/>
                  <a:pt x="117" y="309"/>
                  <a:pt x="117" y="309"/>
                </a:cubicBezTo>
                <a:lnTo>
                  <a:pt x="117" y="28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8"/>
          <p:cNvSpPr/>
          <p:nvPr/>
        </p:nvSpPr>
        <p:spPr>
          <a:xfrm rot="5400000">
            <a:off x="18639981" y="1785967"/>
            <a:ext cx="1373848" cy="4976571"/>
          </a:xfrm>
          <a:prstGeom prst="round2SameRect">
            <a:avLst>
              <a:gd fmla="val 50000" name="adj1"/>
              <a:gd fmla="val 0" name="adj2"/>
            </a:avLst>
          </a:prstGeom>
          <a:solidFill>
            <a:srgbClr val="BD392F"/>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734" name="Google Shape;734;p8"/>
          <p:cNvSpPr/>
          <p:nvPr/>
        </p:nvSpPr>
        <p:spPr>
          <a:xfrm rot="5400000">
            <a:off x="18727130" y="4564974"/>
            <a:ext cx="1236597" cy="5047633"/>
          </a:xfrm>
          <a:prstGeom prst="round2SameRect">
            <a:avLst>
              <a:gd fmla="val 50000" name="adj1"/>
              <a:gd fmla="val 0" name="adj2"/>
            </a:avLst>
          </a:prstGeom>
          <a:solidFill>
            <a:srgbClr val="1EA185"/>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735" name="Google Shape;735;p8"/>
          <p:cNvSpPr/>
          <p:nvPr/>
        </p:nvSpPr>
        <p:spPr>
          <a:xfrm rot="5400000">
            <a:off x="18652418" y="7329291"/>
            <a:ext cx="1229300" cy="4890913"/>
          </a:xfrm>
          <a:prstGeom prst="round2SameRect">
            <a:avLst>
              <a:gd fmla="val 50000" name="adj1"/>
              <a:gd fmla="val 0" name="adj2"/>
            </a:avLst>
          </a:prstGeom>
          <a:solidFill>
            <a:srgbClr val="B65C23"/>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736" name="Google Shape;736;p8"/>
          <p:cNvSpPr/>
          <p:nvPr/>
        </p:nvSpPr>
        <p:spPr>
          <a:xfrm rot="-5400000">
            <a:off x="15540531" y="3649151"/>
            <a:ext cx="1373849" cy="1250202"/>
          </a:xfrm>
          <a:prstGeom prst="round2SameRect">
            <a:avLst>
              <a:gd fmla="val 50000" name="adj1"/>
              <a:gd fmla="val 0" name="adj2"/>
            </a:avLst>
          </a:prstGeom>
          <a:solidFill>
            <a:srgbClr val="FFFFFF"/>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737" name="Google Shape;737;p8"/>
          <p:cNvSpPr/>
          <p:nvPr/>
        </p:nvSpPr>
        <p:spPr>
          <a:xfrm rot="-5400000">
            <a:off x="15593871" y="6465572"/>
            <a:ext cx="1232832" cy="1250202"/>
          </a:xfrm>
          <a:prstGeom prst="round2SameRect">
            <a:avLst>
              <a:gd fmla="val 50000" name="adj1"/>
              <a:gd fmla="val 0" name="adj2"/>
            </a:avLst>
          </a:prstGeom>
          <a:solidFill>
            <a:srgbClr val="FFFFFF"/>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738" name="Google Shape;738;p8"/>
          <p:cNvSpPr/>
          <p:nvPr/>
        </p:nvSpPr>
        <p:spPr>
          <a:xfrm rot="-5400000">
            <a:off x="15604143" y="9149646"/>
            <a:ext cx="1229301" cy="1250202"/>
          </a:xfrm>
          <a:prstGeom prst="round2SameRect">
            <a:avLst>
              <a:gd fmla="val 50000" name="adj1"/>
              <a:gd fmla="val 0" name="adj2"/>
            </a:avLst>
          </a:prstGeom>
          <a:solidFill>
            <a:srgbClr val="FFFFFF"/>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cxnSp>
        <p:nvCxnSpPr>
          <p:cNvPr id="739" name="Google Shape;739;p8"/>
          <p:cNvCxnSpPr/>
          <p:nvPr/>
        </p:nvCxnSpPr>
        <p:spPr>
          <a:xfrm flipH="1">
            <a:off x="13335233" y="4260635"/>
            <a:ext cx="2116547" cy="2019636"/>
          </a:xfrm>
          <a:prstGeom prst="straightConnector1">
            <a:avLst/>
          </a:prstGeom>
          <a:noFill/>
          <a:ln cap="flat" cmpd="sng" w="12700">
            <a:solidFill>
              <a:srgbClr val="3D4B5E"/>
            </a:solidFill>
            <a:prstDash val="solid"/>
            <a:miter lim="800000"/>
            <a:headEnd len="med" w="med" type="triangle"/>
            <a:tailEnd len="sm" w="sm" type="none"/>
          </a:ln>
        </p:spPr>
      </p:cxnSp>
      <p:cxnSp>
        <p:nvCxnSpPr>
          <p:cNvPr id="740" name="Google Shape;740;p8"/>
          <p:cNvCxnSpPr/>
          <p:nvPr/>
        </p:nvCxnSpPr>
        <p:spPr>
          <a:xfrm flipH="1">
            <a:off x="13394710" y="7071999"/>
            <a:ext cx="2024802" cy="13768"/>
          </a:xfrm>
          <a:prstGeom prst="straightConnector1">
            <a:avLst/>
          </a:prstGeom>
          <a:noFill/>
          <a:ln cap="flat" cmpd="sng" w="12700">
            <a:solidFill>
              <a:srgbClr val="3D4B5E"/>
            </a:solidFill>
            <a:prstDash val="solid"/>
            <a:miter lim="800000"/>
            <a:headEnd len="med" w="med" type="triangle"/>
            <a:tailEnd len="sm" w="sm" type="none"/>
          </a:ln>
        </p:spPr>
      </p:cxnSp>
      <p:cxnSp>
        <p:nvCxnSpPr>
          <p:cNvPr id="741" name="Google Shape;741;p8"/>
          <p:cNvCxnSpPr/>
          <p:nvPr/>
        </p:nvCxnSpPr>
        <p:spPr>
          <a:xfrm rot="10800000">
            <a:off x="13335233" y="8201121"/>
            <a:ext cx="2055053" cy="1436357"/>
          </a:xfrm>
          <a:prstGeom prst="straightConnector1">
            <a:avLst/>
          </a:prstGeom>
          <a:noFill/>
          <a:ln cap="flat" cmpd="sng" w="12700">
            <a:solidFill>
              <a:srgbClr val="3D4B5E"/>
            </a:solidFill>
            <a:prstDash val="solid"/>
            <a:miter lim="800000"/>
            <a:headEnd len="med" w="med" type="triangle"/>
            <a:tailEnd len="sm" w="sm" type="none"/>
          </a:ln>
        </p:spPr>
      </p:cxnSp>
      <p:sp>
        <p:nvSpPr>
          <p:cNvPr id="742" name="Google Shape;742;p8"/>
          <p:cNvSpPr/>
          <p:nvPr/>
        </p:nvSpPr>
        <p:spPr>
          <a:xfrm>
            <a:off x="15901300" y="3890857"/>
            <a:ext cx="762269" cy="739296"/>
          </a:xfrm>
          <a:custGeom>
            <a:rect b="b" l="l" r="r" t="t"/>
            <a:pathLst>
              <a:path extrusionOk="0" h="426" w="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rgbClr val="BD39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743" name="Google Shape;743;p8"/>
          <p:cNvSpPr/>
          <p:nvPr/>
        </p:nvSpPr>
        <p:spPr>
          <a:xfrm>
            <a:off x="15942419" y="9473377"/>
            <a:ext cx="596031" cy="532732"/>
          </a:xfrm>
          <a:custGeom>
            <a:rect b="b" l="l" r="r" t="t"/>
            <a:pathLst>
              <a:path extrusionOk="0" h="445" w="498">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B65D2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744" name="Google Shape;744;p8"/>
          <p:cNvSpPr/>
          <p:nvPr/>
        </p:nvSpPr>
        <p:spPr>
          <a:xfrm>
            <a:off x="15936688" y="6753515"/>
            <a:ext cx="601761" cy="640332"/>
          </a:xfrm>
          <a:custGeom>
            <a:rect b="b" l="l" r="r" t="t"/>
            <a:pathLst>
              <a:path extrusionOk="0" h="462" w="445">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rgbClr val="1EA1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445469"/>
              </a:solidFill>
              <a:latin typeface="Lato Light"/>
              <a:ea typeface="Lato Light"/>
              <a:cs typeface="Lato Light"/>
              <a:sym typeface="Lato Light"/>
            </a:endParaRPr>
          </a:p>
        </p:txBody>
      </p:sp>
      <p:sp>
        <p:nvSpPr>
          <p:cNvPr id="745" name="Google Shape;745;p8"/>
          <p:cNvSpPr/>
          <p:nvPr/>
        </p:nvSpPr>
        <p:spPr>
          <a:xfrm>
            <a:off x="16892673" y="3681901"/>
            <a:ext cx="4976572" cy="1144892"/>
          </a:xfrm>
          <a:prstGeom prst="rect">
            <a:avLst/>
          </a:prstGeom>
          <a:noFill/>
          <a:ln>
            <a:noFill/>
          </a:ln>
        </p:spPr>
        <p:txBody>
          <a:bodyPr anchorCtr="0" anchor="t" bIns="109700" lIns="219400" spcFirstLastPara="1" rIns="219400" wrap="square" tIns="109700">
            <a:spAutoFit/>
          </a:bodyPr>
          <a:lstStyle/>
          <a:p>
            <a:pPr indent="0" lvl="0" marL="0" marR="0" rtl="0" algn="l">
              <a:spcBef>
                <a:spcPts val="0"/>
              </a:spcBef>
              <a:spcAft>
                <a:spcPts val="0"/>
              </a:spcAft>
              <a:buNone/>
            </a:pPr>
            <a:r>
              <a:rPr lang="en-US" sz="2000">
                <a:solidFill>
                  <a:srgbClr val="FFFFFF"/>
                </a:solidFill>
                <a:latin typeface="Lato"/>
                <a:ea typeface="Lato"/>
                <a:cs typeface="Lato"/>
                <a:sym typeface="Lato"/>
              </a:rPr>
              <a:t>94 % de los encuestados no saben que existen servicios para incrementar sus ventas</a:t>
            </a:r>
            <a:endParaRPr sz="2000">
              <a:solidFill>
                <a:srgbClr val="FFFFFF"/>
              </a:solidFill>
              <a:latin typeface="Lato"/>
              <a:ea typeface="Lato"/>
              <a:cs typeface="Lato"/>
              <a:sym typeface="Lato"/>
            </a:endParaRPr>
          </a:p>
        </p:txBody>
      </p:sp>
      <p:sp>
        <p:nvSpPr>
          <p:cNvPr id="746" name="Google Shape;746;p8"/>
          <p:cNvSpPr/>
          <p:nvPr/>
        </p:nvSpPr>
        <p:spPr>
          <a:xfrm>
            <a:off x="16838619" y="6506107"/>
            <a:ext cx="4423641" cy="1144892"/>
          </a:xfrm>
          <a:prstGeom prst="rect">
            <a:avLst/>
          </a:prstGeom>
          <a:noFill/>
          <a:ln>
            <a:noFill/>
          </a:ln>
        </p:spPr>
        <p:txBody>
          <a:bodyPr anchorCtr="0" anchor="t" bIns="109700" lIns="219400" spcFirstLastPara="1" rIns="219400" wrap="square" tIns="109700">
            <a:spAutoFit/>
          </a:bodyPr>
          <a:lstStyle/>
          <a:p>
            <a:pPr indent="0" lvl="0" marL="0" marR="0" rtl="0" algn="l">
              <a:spcBef>
                <a:spcPts val="0"/>
              </a:spcBef>
              <a:spcAft>
                <a:spcPts val="0"/>
              </a:spcAft>
              <a:buNone/>
            </a:pPr>
            <a:r>
              <a:rPr lang="en-US" sz="2000">
                <a:solidFill>
                  <a:srgbClr val="FFFFFF"/>
                </a:solidFill>
                <a:latin typeface="Lato"/>
                <a:ea typeface="Lato"/>
                <a:cs typeface="Lato"/>
                <a:sym typeface="Lato"/>
              </a:rPr>
              <a:t>No cuentan con toda la información del mercado al momento de ofrecer sus productos</a:t>
            </a:r>
            <a:endParaRPr sz="2000">
              <a:solidFill>
                <a:srgbClr val="FFFFFF"/>
              </a:solidFill>
              <a:latin typeface="Lato"/>
              <a:ea typeface="Lato"/>
              <a:cs typeface="Lato"/>
              <a:sym typeface="Lato"/>
            </a:endParaRPr>
          </a:p>
        </p:txBody>
      </p:sp>
      <p:sp>
        <p:nvSpPr>
          <p:cNvPr id="747" name="Google Shape;747;p8"/>
          <p:cNvSpPr/>
          <p:nvPr/>
        </p:nvSpPr>
        <p:spPr>
          <a:xfrm>
            <a:off x="16892673" y="9167297"/>
            <a:ext cx="4832125" cy="1144892"/>
          </a:xfrm>
          <a:prstGeom prst="rect">
            <a:avLst/>
          </a:prstGeom>
          <a:noFill/>
          <a:ln>
            <a:noFill/>
          </a:ln>
        </p:spPr>
        <p:txBody>
          <a:bodyPr anchorCtr="0" anchor="t" bIns="109700" lIns="219400" spcFirstLastPara="1" rIns="219400" wrap="square" tIns="109700">
            <a:spAutoFit/>
          </a:bodyPr>
          <a:lstStyle/>
          <a:p>
            <a:pPr indent="0" lvl="0" marL="0" marR="0" rtl="0" algn="l">
              <a:spcBef>
                <a:spcPts val="0"/>
              </a:spcBef>
              <a:spcAft>
                <a:spcPts val="0"/>
              </a:spcAft>
              <a:buNone/>
            </a:pPr>
            <a:r>
              <a:rPr lang="en-US" sz="2000">
                <a:solidFill>
                  <a:srgbClr val="FFFFFF"/>
                </a:solidFill>
                <a:latin typeface="Lato"/>
                <a:ea typeface="Lato"/>
                <a:cs typeface="Lato"/>
                <a:sym typeface="Lato"/>
              </a:rPr>
              <a:t>Solo se guian por la intuicion y la experiencia para armar sus publicaciones</a:t>
            </a:r>
            <a:endParaRPr sz="2000">
              <a:solidFill>
                <a:srgbClr val="FFFFFF"/>
              </a:solidFill>
              <a:latin typeface="Lato"/>
              <a:ea typeface="Lato"/>
              <a:cs typeface="Lato"/>
              <a:sym typeface="Lato"/>
            </a:endParaRPr>
          </a:p>
        </p:txBody>
      </p:sp>
      <p:cxnSp>
        <p:nvCxnSpPr>
          <p:cNvPr id="748" name="Google Shape;748;p8"/>
          <p:cNvCxnSpPr/>
          <p:nvPr/>
        </p:nvCxnSpPr>
        <p:spPr>
          <a:xfrm>
            <a:off x="8963057" y="4410464"/>
            <a:ext cx="2042520" cy="1780000"/>
          </a:xfrm>
          <a:prstGeom prst="straightConnector1">
            <a:avLst/>
          </a:prstGeom>
          <a:noFill/>
          <a:ln cap="flat" cmpd="sng" w="12700">
            <a:solidFill>
              <a:srgbClr val="3D4B5E"/>
            </a:solidFill>
            <a:prstDash val="solid"/>
            <a:miter lim="800000"/>
            <a:headEnd len="sm" w="sm" type="none"/>
            <a:tailEnd len="med" w="med" type="triangle"/>
          </a:ln>
        </p:spPr>
      </p:cxnSp>
      <p:cxnSp>
        <p:nvCxnSpPr>
          <p:cNvPr id="749" name="Google Shape;749;p8"/>
          <p:cNvCxnSpPr/>
          <p:nvPr/>
        </p:nvCxnSpPr>
        <p:spPr>
          <a:xfrm>
            <a:off x="9015450" y="7070379"/>
            <a:ext cx="2058186" cy="0"/>
          </a:xfrm>
          <a:prstGeom prst="straightConnector1">
            <a:avLst/>
          </a:prstGeom>
          <a:noFill/>
          <a:ln cap="flat" cmpd="sng" w="12700">
            <a:solidFill>
              <a:srgbClr val="3D4B5E"/>
            </a:solidFill>
            <a:prstDash val="solid"/>
            <a:miter lim="800000"/>
            <a:headEnd len="sm" w="sm" type="none"/>
            <a:tailEnd len="med" w="med" type="triangle"/>
          </a:ln>
        </p:spPr>
      </p:cxnSp>
      <p:cxnSp>
        <p:nvCxnSpPr>
          <p:cNvPr id="750" name="Google Shape;750;p8"/>
          <p:cNvCxnSpPr/>
          <p:nvPr/>
        </p:nvCxnSpPr>
        <p:spPr>
          <a:xfrm flipH="1" rot="10800000">
            <a:off x="8929849" y="7998250"/>
            <a:ext cx="2143787" cy="1807450"/>
          </a:xfrm>
          <a:prstGeom prst="straightConnector1">
            <a:avLst/>
          </a:prstGeom>
          <a:noFill/>
          <a:ln cap="flat" cmpd="sng" w="12700">
            <a:solidFill>
              <a:srgbClr val="3D4B5E"/>
            </a:solidFill>
            <a:prstDash val="solid"/>
            <a:miter lim="800000"/>
            <a:headEnd len="sm" w="sm" type="none"/>
            <a:tailEnd len="med" w="med" type="triangle"/>
          </a:ln>
        </p:spPr>
      </p:cxnSp>
      <p:grpSp>
        <p:nvGrpSpPr>
          <p:cNvPr id="751" name="Google Shape;751;p8"/>
          <p:cNvGrpSpPr/>
          <p:nvPr/>
        </p:nvGrpSpPr>
        <p:grpSpPr>
          <a:xfrm>
            <a:off x="10944826" y="4772033"/>
            <a:ext cx="2183599" cy="5662497"/>
            <a:chOff x="7640699" y="3870917"/>
            <a:chExt cx="3501670" cy="8243097"/>
          </a:xfrm>
        </p:grpSpPr>
        <p:sp>
          <p:nvSpPr>
            <p:cNvPr id="752" name="Google Shape;752;p8"/>
            <p:cNvSpPr/>
            <p:nvPr/>
          </p:nvSpPr>
          <p:spPr>
            <a:xfrm>
              <a:off x="8248945" y="11443198"/>
              <a:ext cx="2893424" cy="670817"/>
            </a:xfrm>
            <a:custGeom>
              <a:rect b="b" l="l" r="r" t="t"/>
              <a:pathLst>
                <a:path extrusionOk="0" h="526" w="2248">
                  <a:moveTo>
                    <a:pt x="1128" y="0"/>
                  </a:moveTo>
                  <a:lnTo>
                    <a:pt x="1128" y="0"/>
                  </a:lnTo>
                  <a:cubicBezTo>
                    <a:pt x="503" y="0"/>
                    <a:pt x="0" y="121"/>
                    <a:pt x="0" y="263"/>
                  </a:cubicBezTo>
                  <a:cubicBezTo>
                    <a:pt x="0" y="404"/>
                    <a:pt x="503" y="525"/>
                    <a:pt x="1128" y="525"/>
                  </a:cubicBezTo>
                  <a:cubicBezTo>
                    <a:pt x="1744" y="525"/>
                    <a:pt x="2247" y="404"/>
                    <a:pt x="2247" y="263"/>
                  </a:cubicBezTo>
                  <a:cubicBezTo>
                    <a:pt x="2247" y="172"/>
                    <a:pt x="2035" y="91"/>
                    <a:pt x="1733" y="40"/>
                  </a:cubicBezTo>
                  <a:cubicBezTo>
                    <a:pt x="1733" y="60"/>
                    <a:pt x="1733" y="60"/>
                    <a:pt x="1733" y="60"/>
                  </a:cubicBezTo>
                  <a:lnTo>
                    <a:pt x="1733" y="60"/>
                  </a:lnTo>
                  <a:cubicBezTo>
                    <a:pt x="1733" y="192"/>
                    <a:pt x="1613" y="292"/>
                    <a:pt x="1472" y="292"/>
                  </a:cubicBezTo>
                  <a:cubicBezTo>
                    <a:pt x="1329" y="292"/>
                    <a:pt x="1220" y="192"/>
                    <a:pt x="1220" y="60"/>
                  </a:cubicBezTo>
                  <a:cubicBezTo>
                    <a:pt x="1220" y="0"/>
                    <a:pt x="1220" y="0"/>
                    <a:pt x="1220" y="0"/>
                  </a:cubicBezTo>
                  <a:cubicBezTo>
                    <a:pt x="1189" y="0"/>
                    <a:pt x="1159" y="0"/>
                    <a:pt x="1128" y="0"/>
                  </a:cubicBezTo>
                </a:path>
              </a:pathLst>
            </a:custGeom>
            <a:solidFill>
              <a:srgbClr val="C6C6C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53" name="Google Shape;753;p8"/>
            <p:cNvSpPr/>
            <p:nvPr/>
          </p:nvSpPr>
          <p:spPr>
            <a:xfrm>
              <a:off x="9107308" y="3870917"/>
              <a:ext cx="1193750" cy="1188141"/>
            </a:xfrm>
            <a:custGeom>
              <a:rect b="b" l="l" r="r" t="t"/>
              <a:pathLst>
                <a:path extrusionOk="0" h="928" w="929">
                  <a:moveTo>
                    <a:pt x="463" y="927"/>
                  </a:moveTo>
                  <a:lnTo>
                    <a:pt x="463" y="927"/>
                  </a:lnTo>
                  <a:cubicBezTo>
                    <a:pt x="725" y="927"/>
                    <a:pt x="928" y="715"/>
                    <a:pt x="928" y="465"/>
                  </a:cubicBezTo>
                  <a:cubicBezTo>
                    <a:pt x="928" y="201"/>
                    <a:pt x="725" y="0"/>
                    <a:pt x="463" y="0"/>
                  </a:cubicBezTo>
                  <a:cubicBezTo>
                    <a:pt x="211" y="0"/>
                    <a:pt x="0" y="201"/>
                    <a:pt x="0" y="465"/>
                  </a:cubicBezTo>
                  <a:cubicBezTo>
                    <a:pt x="0" y="715"/>
                    <a:pt x="211" y="927"/>
                    <a:pt x="463" y="927"/>
                  </a:cubicBezTo>
                </a:path>
              </a:pathLst>
            </a:custGeom>
            <a:solidFill>
              <a:srgbClr val="DE837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54" name="Google Shape;754;p8"/>
            <p:cNvSpPr/>
            <p:nvPr/>
          </p:nvSpPr>
          <p:spPr>
            <a:xfrm>
              <a:off x="10590968" y="6480285"/>
              <a:ext cx="540032" cy="1659990"/>
            </a:xfrm>
            <a:custGeom>
              <a:rect b="b" l="l" r="r" t="t"/>
              <a:pathLst>
                <a:path extrusionOk="0" h="1293" w="425">
                  <a:moveTo>
                    <a:pt x="424" y="1292"/>
                  </a:moveTo>
                  <a:lnTo>
                    <a:pt x="424" y="0"/>
                  </a:lnTo>
                  <a:lnTo>
                    <a:pt x="0" y="0"/>
                  </a:lnTo>
                  <a:lnTo>
                    <a:pt x="0" y="1292"/>
                  </a:lnTo>
                  <a:lnTo>
                    <a:pt x="424" y="1292"/>
                  </a:lnTo>
                </a:path>
              </a:pathLst>
            </a:custGeom>
            <a:solidFill>
              <a:srgbClr val="119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55" name="Google Shape;755;p8"/>
            <p:cNvSpPr/>
            <p:nvPr/>
          </p:nvSpPr>
          <p:spPr>
            <a:xfrm>
              <a:off x="10590968" y="6480285"/>
              <a:ext cx="540032" cy="1659990"/>
            </a:xfrm>
            <a:custGeom>
              <a:rect b="b" l="l" r="r" t="t"/>
              <a:pathLst>
                <a:path extrusionOk="0" h="1293" w="425">
                  <a:moveTo>
                    <a:pt x="424" y="1292"/>
                  </a:moveTo>
                  <a:lnTo>
                    <a:pt x="424" y="0"/>
                  </a:lnTo>
                  <a:lnTo>
                    <a:pt x="0" y="0"/>
                  </a:lnTo>
                  <a:lnTo>
                    <a:pt x="0" y="1292"/>
                  </a:lnTo>
                  <a:lnTo>
                    <a:pt x="424" y="1292"/>
                  </a:lnTo>
                </a:path>
              </a:pathLst>
            </a:custGeom>
            <a:solidFill>
              <a:srgbClr val="119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56" name="Google Shape;756;p8"/>
            <p:cNvSpPr/>
            <p:nvPr/>
          </p:nvSpPr>
          <p:spPr>
            <a:xfrm>
              <a:off x="10590968" y="8276712"/>
              <a:ext cx="540032" cy="346777"/>
            </a:xfrm>
            <a:custGeom>
              <a:rect b="b" l="l" r="r" t="t"/>
              <a:pathLst>
                <a:path extrusionOk="0" h="274" w="425">
                  <a:moveTo>
                    <a:pt x="0" y="0"/>
                  </a:moveTo>
                  <a:lnTo>
                    <a:pt x="0" y="0"/>
                  </a:lnTo>
                  <a:cubicBezTo>
                    <a:pt x="20" y="181"/>
                    <a:pt x="101" y="273"/>
                    <a:pt x="212" y="273"/>
                  </a:cubicBezTo>
                  <a:cubicBezTo>
                    <a:pt x="322" y="273"/>
                    <a:pt x="413" y="181"/>
                    <a:pt x="424" y="0"/>
                  </a:cubicBezTo>
                  <a:cubicBezTo>
                    <a:pt x="0" y="0"/>
                    <a:pt x="0" y="0"/>
                    <a:pt x="0" y="0"/>
                  </a:cubicBezTo>
                </a:path>
              </a:pathLst>
            </a:custGeom>
            <a:solidFill>
              <a:srgbClr val="119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57" name="Google Shape;757;p8"/>
            <p:cNvSpPr/>
            <p:nvPr/>
          </p:nvSpPr>
          <p:spPr>
            <a:xfrm>
              <a:off x="8248945" y="5246662"/>
              <a:ext cx="2882054" cy="1114239"/>
            </a:xfrm>
            <a:custGeom>
              <a:rect b="b" l="l" r="r" t="t"/>
              <a:pathLst>
                <a:path extrusionOk="0" h="870" w="2239">
                  <a:moveTo>
                    <a:pt x="433" y="869"/>
                  </a:moveTo>
                  <a:lnTo>
                    <a:pt x="433" y="869"/>
                  </a:lnTo>
                  <a:cubicBezTo>
                    <a:pt x="433" y="666"/>
                    <a:pt x="433" y="666"/>
                    <a:pt x="433" y="666"/>
                  </a:cubicBezTo>
                  <a:cubicBezTo>
                    <a:pt x="534" y="666"/>
                    <a:pt x="534" y="666"/>
                    <a:pt x="534" y="666"/>
                  </a:cubicBezTo>
                  <a:cubicBezTo>
                    <a:pt x="534" y="869"/>
                    <a:pt x="534" y="869"/>
                    <a:pt x="534" y="869"/>
                  </a:cubicBezTo>
                  <a:cubicBezTo>
                    <a:pt x="1733" y="869"/>
                    <a:pt x="1733" y="869"/>
                    <a:pt x="1733" y="869"/>
                  </a:cubicBezTo>
                  <a:cubicBezTo>
                    <a:pt x="1733" y="666"/>
                    <a:pt x="1733" y="666"/>
                    <a:pt x="1733" y="666"/>
                  </a:cubicBezTo>
                  <a:cubicBezTo>
                    <a:pt x="1814" y="666"/>
                    <a:pt x="1814" y="666"/>
                    <a:pt x="1814" y="666"/>
                  </a:cubicBezTo>
                  <a:cubicBezTo>
                    <a:pt x="1814" y="869"/>
                    <a:pt x="1814" y="869"/>
                    <a:pt x="1814" y="869"/>
                  </a:cubicBezTo>
                  <a:cubicBezTo>
                    <a:pt x="2238" y="869"/>
                    <a:pt x="2238" y="869"/>
                    <a:pt x="2238" y="869"/>
                  </a:cubicBezTo>
                  <a:cubicBezTo>
                    <a:pt x="2238" y="293"/>
                    <a:pt x="2238" y="293"/>
                    <a:pt x="2238" y="293"/>
                  </a:cubicBezTo>
                  <a:lnTo>
                    <a:pt x="2238" y="284"/>
                  </a:lnTo>
                  <a:cubicBezTo>
                    <a:pt x="2238" y="132"/>
                    <a:pt x="2116" y="0"/>
                    <a:pt x="1966" y="0"/>
                  </a:cubicBezTo>
                  <a:cubicBezTo>
                    <a:pt x="270" y="0"/>
                    <a:pt x="270" y="0"/>
                    <a:pt x="270" y="0"/>
                  </a:cubicBezTo>
                  <a:cubicBezTo>
                    <a:pt x="130" y="0"/>
                    <a:pt x="9" y="132"/>
                    <a:pt x="0" y="284"/>
                  </a:cubicBezTo>
                  <a:lnTo>
                    <a:pt x="0" y="293"/>
                  </a:lnTo>
                  <a:cubicBezTo>
                    <a:pt x="0" y="869"/>
                    <a:pt x="0" y="869"/>
                    <a:pt x="0" y="869"/>
                  </a:cubicBezTo>
                  <a:cubicBezTo>
                    <a:pt x="433" y="869"/>
                    <a:pt x="433" y="869"/>
                    <a:pt x="433" y="869"/>
                  </a:cubicBezTo>
                </a:path>
              </a:pathLst>
            </a:custGeom>
            <a:solidFill>
              <a:srgbClr val="DE837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58" name="Google Shape;758;p8"/>
            <p:cNvSpPr/>
            <p:nvPr/>
          </p:nvSpPr>
          <p:spPr>
            <a:xfrm>
              <a:off x="8248945" y="6480285"/>
              <a:ext cx="551397" cy="1659990"/>
            </a:xfrm>
            <a:custGeom>
              <a:rect b="b" l="l" r="r" t="t"/>
              <a:pathLst>
                <a:path extrusionOk="0" h="1293" w="434">
                  <a:moveTo>
                    <a:pt x="433" y="1292"/>
                  </a:moveTo>
                  <a:lnTo>
                    <a:pt x="433" y="0"/>
                  </a:lnTo>
                  <a:lnTo>
                    <a:pt x="0" y="0"/>
                  </a:lnTo>
                  <a:lnTo>
                    <a:pt x="0" y="1292"/>
                  </a:lnTo>
                  <a:lnTo>
                    <a:pt x="433" y="1292"/>
                  </a:lnTo>
                </a:path>
              </a:pathLst>
            </a:custGeom>
            <a:solidFill>
              <a:srgbClr val="23BB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59" name="Google Shape;759;p8"/>
            <p:cNvSpPr/>
            <p:nvPr/>
          </p:nvSpPr>
          <p:spPr>
            <a:xfrm>
              <a:off x="8248945" y="8276712"/>
              <a:ext cx="540032" cy="346777"/>
            </a:xfrm>
            <a:custGeom>
              <a:rect b="b" l="l" r="r" t="t"/>
              <a:pathLst>
                <a:path extrusionOk="0" h="274" w="423">
                  <a:moveTo>
                    <a:pt x="0" y="0"/>
                  </a:moveTo>
                  <a:lnTo>
                    <a:pt x="0" y="0"/>
                  </a:lnTo>
                  <a:cubicBezTo>
                    <a:pt x="20" y="181"/>
                    <a:pt x="110" y="273"/>
                    <a:pt x="210" y="273"/>
                  </a:cubicBezTo>
                  <a:cubicBezTo>
                    <a:pt x="322" y="273"/>
                    <a:pt x="413" y="181"/>
                    <a:pt x="422" y="0"/>
                  </a:cubicBezTo>
                  <a:lnTo>
                    <a:pt x="0" y="0"/>
                  </a:lnTo>
                </a:path>
              </a:pathLst>
            </a:custGeom>
            <a:solidFill>
              <a:srgbClr val="23BB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0" name="Google Shape;760;p8"/>
            <p:cNvSpPr/>
            <p:nvPr/>
          </p:nvSpPr>
          <p:spPr>
            <a:xfrm>
              <a:off x="8942455" y="6480285"/>
              <a:ext cx="1540505" cy="1659990"/>
            </a:xfrm>
            <a:custGeom>
              <a:rect b="b" l="l" r="r" t="t"/>
              <a:pathLst>
                <a:path extrusionOk="0" h="1293" w="1200">
                  <a:moveTo>
                    <a:pt x="1199" y="1292"/>
                  </a:moveTo>
                  <a:lnTo>
                    <a:pt x="1199" y="0"/>
                  </a:lnTo>
                  <a:lnTo>
                    <a:pt x="0" y="0"/>
                  </a:lnTo>
                  <a:lnTo>
                    <a:pt x="0" y="1292"/>
                  </a:lnTo>
                  <a:lnTo>
                    <a:pt x="1199" y="1292"/>
                  </a:lnTo>
                </a:path>
              </a:pathLst>
            </a:custGeom>
            <a:solidFill>
              <a:srgbClr val="119D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1" name="Google Shape;761;p8"/>
            <p:cNvSpPr/>
            <p:nvPr/>
          </p:nvSpPr>
          <p:spPr>
            <a:xfrm>
              <a:off x="8942455" y="6480285"/>
              <a:ext cx="1540505" cy="1659990"/>
            </a:xfrm>
            <a:custGeom>
              <a:rect b="b" l="l" r="r" t="t"/>
              <a:pathLst>
                <a:path extrusionOk="0" h="1293" w="1200">
                  <a:moveTo>
                    <a:pt x="1199" y="1292"/>
                  </a:moveTo>
                  <a:lnTo>
                    <a:pt x="1199" y="0"/>
                  </a:lnTo>
                  <a:lnTo>
                    <a:pt x="0" y="0"/>
                  </a:lnTo>
                  <a:lnTo>
                    <a:pt x="0" y="1292"/>
                  </a:lnTo>
                  <a:lnTo>
                    <a:pt x="1199" y="1292"/>
                  </a:lnTo>
                </a:path>
              </a:pathLst>
            </a:custGeom>
            <a:solidFill>
              <a:srgbClr val="23BB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2" name="Google Shape;762;p8"/>
            <p:cNvSpPr/>
            <p:nvPr/>
          </p:nvSpPr>
          <p:spPr>
            <a:xfrm>
              <a:off x="8942455" y="8276712"/>
              <a:ext cx="1540505" cy="2165944"/>
            </a:xfrm>
            <a:custGeom>
              <a:rect b="b" l="l" r="r" t="t"/>
              <a:pathLst>
                <a:path extrusionOk="0" h="1685" w="1200">
                  <a:moveTo>
                    <a:pt x="0" y="1684"/>
                  </a:moveTo>
                  <a:lnTo>
                    <a:pt x="0" y="1684"/>
                  </a:lnTo>
                  <a:cubicBezTo>
                    <a:pt x="514" y="1684"/>
                    <a:pt x="514" y="1684"/>
                    <a:pt x="514" y="1684"/>
                  </a:cubicBezTo>
                  <a:cubicBezTo>
                    <a:pt x="514" y="445"/>
                    <a:pt x="514" y="445"/>
                    <a:pt x="514" y="445"/>
                  </a:cubicBezTo>
                  <a:cubicBezTo>
                    <a:pt x="686" y="445"/>
                    <a:pt x="686" y="445"/>
                    <a:pt x="686" y="445"/>
                  </a:cubicBezTo>
                  <a:cubicBezTo>
                    <a:pt x="686" y="1684"/>
                    <a:pt x="686" y="1684"/>
                    <a:pt x="686" y="1684"/>
                  </a:cubicBezTo>
                  <a:cubicBezTo>
                    <a:pt x="1199" y="1684"/>
                    <a:pt x="1199" y="1684"/>
                    <a:pt x="1199" y="1684"/>
                  </a:cubicBezTo>
                  <a:cubicBezTo>
                    <a:pt x="1199" y="81"/>
                    <a:pt x="1199" y="81"/>
                    <a:pt x="1199" y="81"/>
                  </a:cubicBezTo>
                  <a:lnTo>
                    <a:pt x="1199" y="81"/>
                  </a:lnTo>
                  <a:lnTo>
                    <a:pt x="1199" y="72"/>
                  </a:lnTo>
                  <a:cubicBezTo>
                    <a:pt x="1199" y="0"/>
                    <a:pt x="1199" y="0"/>
                    <a:pt x="1199" y="0"/>
                  </a:cubicBezTo>
                  <a:cubicBezTo>
                    <a:pt x="0" y="0"/>
                    <a:pt x="0" y="0"/>
                    <a:pt x="0" y="0"/>
                  </a:cubicBezTo>
                  <a:cubicBezTo>
                    <a:pt x="0" y="72"/>
                    <a:pt x="0" y="72"/>
                    <a:pt x="0" y="72"/>
                  </a:cubicBezTo>
                  <a:lnTo>
                    <a:pt x="0" y="81"/>
                  </a:lnTo>
                  <a:lnTo>
                    <a:pt x="0" y="81"/>
                  </a:lnTo>
                  <a:cubicBezTo>
                    <a:pt x="0" y="1684"/>
                    <a:pt x="0" y="1684"/>
                    <a:pt x="0" y="1684"/>
                  </a:cubicBezTo>
                </a:path>
              </a:pathLst>
            </a:custGeom>
            <a:solidFill>
              <a:srgbClr val="F29B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3" name="Google Shape;763;p8"/>
            <p:cNvSpPr/>
            <p:nvPr/>
          </p:nvSpPr>
          <p:spPr>
            <a:xfrm>
              <a:off x="9823558" y="10573410"/>
              <a:ext cx="659405" cy="1244990"/>
            </a:xfrm>
            <a:custGeom>
              <a:rect b="b" l="l" r="r" t="t"/>
              <a:pathLst>
                <a:path extrusionOk="0" h="968" w="514">
                  <a:moveTo>
                    <a:pt x="0" y="0"/>
                  </a:moveTo>
                  <a:lnTo>
                    <a:pt x="0" y="0"/>
                  </a:lnTo>
                  <a:cubicBezTo>
                    <a:pt x="0" y="735"/>
                    <a:pt x="0" y="735"/>
                    <a:pt x="0" y="735"/>
                  </a:cubicBezTo>
                  <a:cubicBezTo>
                    <a:pt x="0" y="867"/>
                    <a:pt x="109" y="967"/>
                    <a:pt x="252" y="967"/>
                  </a:cubicBezTo>
                  <a:cubicBezTo>
                    <a:pt x="393" y="967"/>
                    <a:pt x="513" y="867"/>
                    <a:pt x="513" y="735"/>
                  </a:cubicBezTo>
                  <a:cubicBezTo>
                    <a:pt x="513" y="0"/>
                    <a:pt x="513" y="0"/>
                    <a:pt x="513" y="0"/>
                  </a:cubicBezTo>
                  <a:cubicBezTo>
                    <a:pt x="0" y="0"/>
                    <a:pt x="0" y="0"/>
                    <a:pt x="0" y="0"/>
                  </a:cubicBezTo>
                </a:path>
              </a:pathLst>
            </a:custGeom>
            <a:solidFill>
              <a:srgbClr val="EF45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4" name="Google Shape;764;p8"/>
            <p:cNvSpPr/>
            <p:nvPr/>
          </p:nvSpPr>
          <p:spPr>
            <a:xfrm>
              <a:off x="8942455" y="10573410"/>
              <a:ext cx="659405" cy="1244990"/>
            </a:xfrm>
            <a:custGeom>
              <a:rect b="b" l="l" r="r" t="t"/>
              <a:pathLst>
                <a:path extrusionOk="0" h="968" w="515">
                  <a:moveTo>
                    <a:pt x="0" y="0"/>
                  </a:moveTo>
                  <a:lnTo>
                    <a:pt x="0" y="0"/>
                  </a:lnTo>
                  <a:cubicBezTo>
                    <a:pt x="0" y="735"/>
                    <a:pt x="0" y="735"/>
                    <a:pt x="0" y="735"/>
                  </a:cubicBezTo>
                  <a:cubicBezTo>
                    <a:pt x="0" y="867"/>
                    <a:pt x="110" y="967"/>
                    <a:pt x="252" y="967"/>
                  </a:cubicBezTo>
                  <a:cubicBezTo>
                    <a:pt x="393" y="967"/>
                    <a:pt x="514" y="867"/>
                    <a:pt x="514" y="735"/>
                  </a:cubicBezTo>
                  <a:cubicBezTo>
                    <a:pt x="514" y="0"/>
                    <a:pt x="514" y="0"/>
                    <a:pt x="514" y="0"/>
                  </a:cubicBezTo>
                  <a:lnTo>
                    <a:pt x="0" y="0"/>
                  </a:lnTo>
                </a:path>
              </a:pathLst>
            </a:custGeom>
            <a:solidFill>
              <a:srgbClr val="F29B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5" name="Google Shape;765;p8"/>
            <p:cNvSpPr/>
            <p:nvPr/>
          </p:nvSpPr>
          <p:spPr>
            <a:xfrm>
              <a:off x="10306741" y="4439407"/>
              <a:ext cx="0" cy="56849"/>
            </a:xfrm>
            <a:custGeom>
              <a:rect b="b" l="l" r="r" t="t"/>
              <a:pathLst>
                <a:path extrusionOk="0" h="50" w="1">
                  <a:moveTo>
                    <a:pt x="0" y="49"/>
                  </a:moveTo>
                  <a:lnTo>
                    <a:pt x="0" y="49"/>
                  </a:lnTo>
                  <a:lnTo>
                    <a:pt x="0" y="49"/>
                  </a:lnTo>
                  <a:lnTo>
                    <a:pt x="0" y="49"/>
                  </a:lnTo>
                  <a:lnTo>
                    <a:pt x="0" y="49"/>
                  </a:lnTo>
                  <a:lnTo>
                    <a:pt x="0" y="49"/>
                  </a:lnTo>
                  <a:lnTo>
                    <a:pt x="0" y="49"/>
                  </a:lnTo>
                  <a:lnTo>
                    <a:pt x="0" y="49"/>
                  </a:lnTo>
                  <a:lnTo>
                    <a:pt x="0" y="49"/>
                  </a:lnTo>
                  <a:lnTo>
                    <a:pt x="0" y="49"/>
                  </a:lnTo>
                  <a:lnTo>
                    <a:pt x="0" y="49"/>
                  </a:lnTo>
                  <a:lnTo>
                    <a:pt x="0" y="49"/>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0"/>
                  </a:lnTo>
                  <a:lnTo>
                    <a:pt x="0" y="20"/>
                  </a:lnTo>
                  <a:lnTo>
                    <a:pt x="0" y="29"/>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0"/>
                  </a:lnTo>
                  <a:lnTo>
                    <a:pt x="0" y="0"/>
                  </a:lnTo>
                  <a:cubicBezTo>
                    <a:pt x="0" y="9"/>
                    <a:pt x="0" y="9"/>
                    <a:pt x="0" y="9"/>
                  </a:cubicBezTo>
                  <a:cubicBezTo>
                    <a:pt x="0" y="9"/>
                    <a:pt x="0" y="9"/>
                    <a:pt x="0" y="0"/>
                  </a:cubicBez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49"/>
                  </a:lnTo>
                </a:path>
              </a:pathLst>
            </a:custGeom>
            <a:solidFill>
              <a:srgbClr val="D4D2D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6" name="Google Shape;766;p8"/>
            <p:cNvSpPr/>
            <p:nvPr/>
          </p:nvSpPr>
          <p:spPr>
            <a:xfrm>
              <a:off x="9721238" y="3870917"/>
              <a:ext cx="579820" cy="1188141"/>
            </a:xfrm>
            <a:custGeom>
              <a:rect b="b" l="l" r="r" t="t"/>
              <a:pathLst>
                <a:path extrusionOk="0" h="928" w="455">
                  <a:moveTo>
                    <a:pt x="0" y="0"/>
                  </a:moveTo>
                  <a:lnTo>
                    <a:pt x="0" y="0"/>
                  </a:lnTo>
                  <a:cubicBezTo>
                    <a:pt x="0" y="927"/>
                    <a:pt x="0" y="927"/>
                    <a:pt x="0" y="927"/>
                  </a:cubicBezTo>
                  <a:cubicBezTo>
                    <a:pt x="242" y="927"/>
                    <a:pt x="443" y="735"/>
                    <a:pt x="454" y="494"/>
                  </a:cubicBezTo>
                  <a:lnTo>
                    <a:pt x="454" y="494"/>
                  </a:lnTo>
                  <a:lnTo>
                    <a:pt x="454" y="494"/>
                  </a:lnTo>
                  <a:lnTo>
                    <a:pt x="454" y="494"/>
                  </a:lnTo>
                  <a:lnTo>
                    <a:pt x="454" y="494"/>
                  </a:lnTo>
                  <a:lnTo>
                    <a:pt x="454" y="494"/>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74"/>
                  </a:lnTo>
                  <a:lnTo>
                    <a:pt x="454" y="474"/>
                  </a:lnTo>
                  <a:lnTo>
                    <a:pt x="454" y="474"/>
                  </a:lnTo>
                  <a:lnTo>
                    <a:pt x="454" y="474"/>
                  </a:lnTo>
                  <a:lnTo>
                    <a:pt x="454" y="474"/>
                  </a:lnTo>
                  <a:lnTo>
                    <a:pt x="454" y="474"/>
                  </a:lnTo>
                  <a:lnTo>
                    <a:pt x="454" y="474"/>
                  </a:lnTo>
                  <a:lnTo>
                    <a:pt x="454" y="474"/>
                  </a:lnTo>
                  <a:lnTo>
                    <a:pt x="454" y="474"/>
                  </a:lnTo>
                  <a:lnTo>
                    <a:pt x="454" y="474"/>
                  </a:lnTo>
                  <a:lnTo>
                    <a:pt x="454" y="474"/>
                  </a:lnTo>
                  <a:lnTo>
                    <a:pt x="454" y="474"/>
                  </a:lnTo>
                  <a:lnTo>
                    <a:pt x="454" y="474"/>
                  </a:lnTo>
                  <a:lnTo>
                    <a:pt x="454" y="465"/>
                  </a:lnTo>
                  <a:lnTo>
                    <a:pt x="454" y="465"/>
                  </a:lnTo>
                  <a:lnTo>
                    <a:pt x="454" y="465"/>
                  </a:lnTo>
                  <a:lnTo>
                    <a:pt x="454" y="465"/>
                  </a:lnTo>
                  <a:lnTo>
                    <a:pt x="454" y="465"/>
                  </a:lnTo>
                  <a:lnTo>
                    <a:pt x="454" y="465"/>
                  </a:lnTo>
                  <a:lnTo>
                    <a:pt x="454" y="465"/>
                  </a:lnTo>
                  <a:lnTo>
                    <a:pt x="454" y="465"/>
                  </a:lnTo>
                  <a:lnTo>
                    <a:pt x="454" y="465"/>
                  </a:lnTo>
                  <a:lnTo>
                    <a:pt x="454" y="465"/>
                  </a:lnTo>
                  <a:lnTo>
                    <a:pt x="454" y="465"/>
                  </a:lnTo>
                  <a:lnTo>
                    <a:pt x="454" y="465"/>
                  </a:lnTo>
                  <a:lnTo>
                    <a:pt x="454" y="465"/>
                  </a:lnTo>
                  <a:lnTo>
                    <a:pt x="454" y="454"/>
                  </a:lnTo>
                  <a:lnTo>
                    <a:pt x="454" y="454"/>
                  </a:lnTo>
                  <a:lnTo>
                    <a:pt x="454" y="454"/>
                  </a:lnTo>
                  <a:lnTo>
                    <a:pt x="454" y="454"/>
                  </a:lnTo>
                  <a:lnTo>
                    <a:pt x="454" y="454"/>
                  </a:lnTo>
                  <a:lnTo>
                    <a:pt x="454" y="454"/>
                  </a:lnTo>
                  <a:lnTo>
                    <a:pt x="454" y="454"/>
                  </a:lnTo>
                  <a:lnTo>
                    <a:pt x="454" y="454"/>
                  </a:lnTo>
                  <a:lnTo>
                    <a:pt x="454" y="454"/>
                  </a:lnTo>
                  <a:lnTo>
                    <a:pt x="454" y="454"/>
                  </a:lnTo>
                  <a:lnTo>
                    <a:pt x="454" y="454"/>
                  </a:lnTo>
                  <a:lnTo>
                    <a:pt x="454" y="454"/>
                  </a:lnTo>
                  <a:lnTo>
                    <a:pt x="454" y="454"/>
                  </a:lnTo>
                  <a:cubicBezTo>
                    <a:pt x="454" y="454"/>
                    <a:pt x="454" y="454"/>
                    <a:pt x="454" y="445"/>
                  </a:cubicBezTo>
                  <a:lnTo>
                    <a:pt x="454" y="445"/>
                  </a:lnTo>
                  <a:lnTo>
                    <a:pt x="454" y="445"/>
                  </a:lnTo>
                  <a:lnTo>
                    <a:pt x="454" y="445"/>
                  </a:lnTo>
                  <a:lnTo>
                    <a:pt x="454" y="445"/>
                  </a:lnTo>
                  <a:lnTo>
                    <a:pt x="454" y="445"/>
                  </a:lnTo>
                  <a:lnTo>
                    <a:pt x="454" y="445"/>
                  </a:lnTo>
                  <a:lnTo>
                    <a:pt x="454" y="445"/>
                  </a:lnTo>
                  <a:lnTo>
                    <a:pt x="454" y="445"/>
                  </a:lnTo>
                  <a:lnTo>
                    <a:pt x="454" y="445"/>
                  </a:lnTo>
                  <a:lnTo>
                    <a:pt x="454" y="445"/>
                  </a:lnTo>
                  <a:cubicBezTo>
                    <a:pt x="443" y="201"/>
                    <a:pt x="251" y="0"/>
                    <a:pt x="0" y="0"/>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7" name="Google Shape;767;p8"/>
            <p:cNvSpPr/>
            <p:nvPr/>
          </p:nvSpPr>
          <p:spPr>
            <a:xfrm>
              <a:off x="9721238" y="5246662"/>
              <a:ext cx="1409761" cy="1114239"/>
            </a:xfrm>
            <a:custGeom>
              <a:rect b="b" l="l" r="r" t="t"/>
              <a:pathLst>
                <a:path extrusionOk="0" h="870" w="1100">
                  <a:moveTo>
                    <a:pt x="827" y="0"/>
                  </a:moveTo>
                  <a:lnTo>
                    <a:pt x="827" y="0"/>
                  </a:lnTo>
                  <a:cubicBezTo>
                    <a:pt x="0" y="0"/>
                    <a:pt x="0" y="0"/>
                    <a:pt x="0" y="0"/>
                  </a:cubicBezTo>
                  <a:cubicBezTo>
                    <a:pt x="0" y="869"/>
                    <a:pt x="0" y="869"/>
                    <a:pt x="0" y="869"/>
                  </a:cubicBezTo>
                  <a:cubicBezTo>
                    <a:pt x="594" y="869"/>
                    <a:pt x="594" y="869"/>
                    <a:pt x="594" y="869"/>
                  </a:cubicBezTo>
                  <a:cubicBezTo>
                    <a:pt x="594" y="666"/>
                    <a:pt x="594" y="666"/>
                    <a:pt x="594" y="666"/>
                  </a:cubicBezTo>
                  <a:cubicBezTo>
                    <a:pt x="675" y="666"/>
                    <a:pt x="675" y="666"/>
                    <a:pt x="675" y="666"/>
                  </a:cubicBezTo>
                  <a:cubicBezTo>
                    <a:pt x="675" y="869"/>
                    <a:pt x="675" y="869"/>
                    <a:pt x="675" y="869"/>
                  </a:cubicBezTo>
                  <a:cubicBezTo>
                    <a:pt x="1099" y="869"/>
                    <a:pt x="1099" y="869"/>
                    <a:pt x="1099" y="869"/>
                  </a:cubicBezTo>
                  <a:cubicBezTo>
                    <a:pt x="1099" y="293"/>
                    <a:pt x="1099" y="293"/>
                    <a:pt x="1099" y="293"/>
                  </a:cubicBezTo>
                  <a:lnTo>
                    <a:pt x="1099" y="284"/>
                  </a:lnTo>
                  <a:cubicBezTo>
                    <a:pt x="1099" y="132"/>
                    <a:pt x="977" y="0"/>
                    <a:pt x="827" y="0"/>
                  </a:cubicBezTo>
                </a:path>
              </a:pathLst>
            </a:custGeom>
            <a:solidFill>
              <a:srgbClr val="BD39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8" name="Google Shape;768;p8"/>
            <p:cNvSpPr/>
            <p:nvPr/>
          </p:nvSpPr>
          <p:spPr>
            <a:xfrm>
              <a:off x="10590968" y="6480285"/>
              <a:ext cx="540032" cy="1659990"/>
            </a:xfrm>
            <a:custGeom>
              <a:rect b="b" l="l" r="r" t="t"/>
              <a:pathLst>
                <a:path extrusionOk="0" h="1293" w="425">
                  <a:moveTo>
                    <a:pt x="424" y="0"/>
                  </a:moveTo>
                  <a:lnTo>
                    <a:pt x="0" y="0"/>
                  </a:lnTo>
                  <a:lnTo>
                    <a:pt x="0" y="1292"/>
                  </a:lnTo>
                  <a:lnTo>
                    <a:pt x="424" y="1292"/>
                  </a:lnTo>
                  <a:lnTo>
                    <a:pt x="424" y="0"/>
                  </a:lnTo>
                </a:path>
              </a:pathLst>
            </a:custGeom>
            <a:solidFill>
              <a:srgbClr val="268B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69" name="Google Shape;769;p8"/>
            <p:cNvSpPr/>
            <p:nvPr/>
          </p:nvSpPr>
          <p:spPr>
            <a:xfrm>
              <a:off x="10590968" y="6480285"/>
              <a:ext cx="540032" cy="1659990"/>
            </a:xfrm>
            <a:custGeom>
              <a:rect b="b" l="l" r="r" t="t"/>
              <a:pathLst>
                <a:path extrusionOk="0" h="1293" w="425">
                  <a:moveTo>
                    <a:pt x="424" y="0"/>
                  </a:moveTo>
                  <a:lnTo>
                    <a:pt x="0" y="0"/>
                  </a:lnTo>
                  <a:lnTo>
                    <a:pt x="0" y="1292"/>
                  </a:lnTo>
                  <a:lnTo>
                    <a:pt x="424" y="1292"/>
                  </a:lnTo>
                  <a:lnTo>
                    <a:pt x="424" y="0"/>
                  </a:lnTo>
                </a:path>
              </a:pathLst>
            </a:custGeom>
            <a:solidFill>
              <a:srgbClr val="1EA18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70" name="Google Shape;770;p8"/>
            <p:cNvSpPr/>
            <p:nvPr/>
          </p:nvSpPr>
          <p:spPr>
            <a:xfrm>
              <a:off x="10590968" y="8276712"/>
              <a:ext cx="540032" cy="346777"/>
            </a:xfrm>
            <a:custGeom>
              <a:rect b="b" l="l" r="r" t="t"/>
              <a:pathLst>
                <a:path extrusionOk="0" h="274" w="425">
                  <a:moveTo>
                    <a:pt x="424" y="0"/>
                  </a:moveTo>
                  <a:lnTo>
                    <a:pt x="424" y="0"/>
                  </a:lnTo>
                  <a:cubicBezTo>
                    <a:pt x="0" y="0"/>
                    <a:pt x="0" y="0"/>
                    <a:pt x="0" y="0"/>
                  </a:cubicBezTo>
                  <a:cubicBezTo>
                    <a:pt x="20" y="181"/>
                    <a:pt x="101" y="273"/>
                    <a:pt x="212" y="273"/>
                  </a:cubicBezTo>
                  <a:cubicBezTo>
                    <a:pt x="322" y="273"/>
                    <a:pt x="413" y="181"/>
                    <a:pt x="424" y="0"/>
                  </a:cubicBezTo>
                </a:path>
              </a:pathLst>
            </a:custGeom>
            <a:solidFill>
              <a:srgbClr val="1EA18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71" name="Google Shape;771;p8"/>
            <p:cNvSpPr/>
            <p:nvPr/>
          </p:nvSpPr>
          <p:spPr>
            <a:xfrm>
              <a:off x="9721238" y="6480285"/>
              <a:ext cx="761726" cy="1659990"/>
            </a:xfrm>
            <a:custGeom>
              <a:rect b="b" l="l" r="r" t="t"/>
              <a:pathLst>
                <a:path extrusionOk="0" h="1293" w="595">
                  <a:moveTo>
                    <a:pt x="594" y="0"/>
                  </a:moveTo>
                  <a:lnTo>
                    <a:pt x="0" y="0"/>
                  </a:lnTo>
                  <a:lnTo>
                    <a:pt x="0" y="1292"/>
                  </a:lnTo>
                  <a:lnTo>
                    <a:pt x="594" y="1292"/>
                  </a:lnTo>
                  <a:lnTo>
                    <a:pt x="594" y="0"/>
                  </a:lnTo>
                </a:path>
              </a:pathLst>
            </a:custGeom>
            <a:solidFill>
              <a:srgbClr val="268B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72" name="Google Shape;772;p8"/>
            <p:cNvSpPr/>
            <p:nvPr/>
          </p:nvSpPr>
          <p:spPr>
            <a:xfrm>
              <a:off x="9721238" y="6480285"/>
              <a:ext cx="761726" cy="1659990"/>
            </a:xfrm>
            <a:custGeom>
              <a:rect b="b" l="l" r="r" t="t"/>
              <a:pathLst>
                <a:path extrusionOk="0" h="1293" w="595">
                  <a:moveTo>
                    <a:pt x="594" y="0"/>
                  </a:moveTo>
                  <a:lnTo>
                    <a:pt x="0" y="0"/>
                  </a:lnTo>
                  <a:lnTo>
                    <a:pt x="0" y="1292"/>
                  </a:lnTo>
                  <a:lnTo>
                    <a:pt x="594" y="1292"/>
                  </a:lnTo>
                  <a:lnTo>
                    <a:pt x="594" y="0"/>
                  </a:lnTo>
                </a:path>
              </a:pathLst>
            </a:custGeom>
            <a:solidFill>
              <a:srgbClr val="1EA18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73" name="Google Shape;773;p8"/>
            <p:cNvSpPr/>
            <p:nvPr/>
          </p:nvSpPr>
          <p:spPr>
            <a:xfrm>
              <a:off x="9721238" y="8276712"/>
              <a:ext cx="761726" cy="2165944"/>
            </a:xfrm>
            <a:custGeom>
              <a:rect b="b" l="l" r="r" t="t"/>
              <a:pathLst>
                <a:path extrusionOk="0" h="1685" w="595">
                  <a:moveTo>
                    <a:pt x="594" y="0"/>
                  </a:moveTo>
                  <a:lnTo>
                    <a:pt x="594" y="0"/>
                  </a:lnTo>
                  <a:cubicBezTo>
                    <a:pt x="0" y="0"/>
                    <a:pt x="0" y="0"/>
                    <a:pt x="0" y="0"/>
                  </a:cubicBezTo>
                  <a:cubicBezTo>
                    <a:pt x="0" y="445"/>
                    <a:pt x="0" y="445"/>
                    <a:pt x="0" y="445"/>
                  </a:cubicBezTo>
                  <a:cubicBezTo>
                    <a:pt x="81" y="445"/>
                    <a:pt x="81" y="445"/>
                    <a:pt x="81" y="445"/>
                  </a:cubicBezTo>
                  <a:cubicBezTo>
                    <a:pt x="81" y="1684"/>
                    <a:pt x="81" y="1684"/>
                    <a:pt x="81" y="1684"/>
                  </a:cubicBezTo>
                  <a:cubicBezTo>
                    <a:pt x="594" y="1684"/>
                    <a:pt x="594" y="1684"/>
                    <a:pt x="594" y="1684"/>
                  </a:cubicBezTo>
                  <a:cubicBezTo>
                    <a:pt x="594" y="81"/>
                    <a:pt x="594" y="81"/>
                    <a:pt x="594" y="81"/>
                  </a:cubicBezTo>
                  <a:lnTo>
                    <a:pt x="594" y="81"/>
                  </a:lnTo>
                  <a:lnTo>
                    <a:pt x="594" y="81"/>
                  </a:lnTo>
                  <a:lnTo>
                    <a:pt x="594" y="81"/>
                  </a:lnTo>
                  <a:lnTo>
                    <a:pt x="594" y="72"/>
                  </a:lnTo>
                  <a:cubicBezTo>
                    <a:pt x="594" y="0"/>
                    <a:pt x="594" y="0"/>
                    <a:pt x="594" y="0"/>
                  </a:cubicBezTo>
                </a:path>
              </a:pathLst>
            </a:custGeom>
            <a:solidFill>
              <a:srgbClr val="B65C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74" name="Google Shape;774;p8"/>
            <p:cNvSpPr/>
            <p:nvPr/>
          </p:nvSpPr>
          <p:spPr>
            <a:xfrm>
              <a:off x="9823558" y="10573410"/>
              <a:ext cx="659405" cy="1244990"/>
            </a:xfrm>
            <a:custGeom>
              <a:rect b="b" l="l" r="r" t="t"/>
              <a:pathLst>
                <a:path extrusionOk="0" h="968" w="514">
                  <a:moveTo>
                    <a:pt x="513" y="0"/>
                  </a:moveTo>
                  <a:lnTo>
                    <a:pt x="513" y="0"/>
                  </a:lnTo>
                  <a:cubicBezTo>
                    <a:pt x="0" y="0"/>
                    <a:pt x="0" y="0"/>
                    <a:pt x="0" y="0"/>
                  </a:cubicBezTo>
                  <a:cubicBezTo>
                    <a:pt x="0" y="735"/>
                    <a:pt x="0" y="735"/>
                    <a:pt x="0" y="735"/>
                  </a:cubicBezTo>
                  <a:cubicBezTo>
                    <a:pt x="0" y="867"/>
                    <a:pt x="109" y="967"/>
                    <a:pt x="252" y="967"/>
                  </a:cubicBezTo>
                  <a:cubicBezTo>
                    <a:pt x="393" y="967"/>
                    <a:pt x="513" y="867"/>
                    <a:pt x="513" y="735"/>
                  </a:cubicBezTo>
                  <a:cubicBezTo>
                    <a:pt x="513" y="0"/>
                    <a:pt x="513" y="0"/>
                    <a:pt x="513" y="0"/>
                  </a:cubicBezTo>
                </a:path>
              </a:pathLst>
            </a:custGeom>
            <a:solidFill>
              <a:srgbClr val="B65C2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sp>
          <p:nvSpPr>
            <p:cNvPr id="775" name="Google Shape;775;p8"/>
            <p:cNvSpPr/>
            <p:nvPr/>
          </p:nvSpPr>
          <p:spPr>
            <a:xfrm>
              <a:off x="7640699" y="10783750"/>
              <a:ext cx="926579" cy="346777"/>
            </a:xfrm>
            <a:custGeom>
              <a:rect b="b" l="l" r="r" t="t"/>
              <a:pathLst>
                <a:path extrusionOk="0" h="273" w="725">
                  <a:moveTo>
                    <a:pt x="724" y="262"/>
                  </a:moveTo>
                  <a:lnTo>
                    <a:pt x="0" y="0"/>
                  </a:lnTo>
                  <a:lnTo>
                    <a:pt x="0" y="11"/>
                  </a:lnTo>
                  <a:lnTo>
                    <a:pt x="724" y="272"/>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500">
                <a:solidFill>
                  <a:schemeClr val="dk1"/>
                </a:solidFill>
                <a:latin typeface="Calibri"/>
                <a:ea typeface="Calibri"/>
                <a:cs typeface="Calibri"/>
                <a:sym typeface="Calibri"/>
              </a:endParaRPr>
            </a:p>
          </p:txBody>
        </p:sp>
      </p:grpSp>
      <p:pic>
        <p:nvPicPr>
          <p:cNvPr descr="Dafiti | Tu tienda de moda online" id="776" name="Google Shape;776;p8"/>
          <p:cNvPicPr preferRelativeResize="0"/>
          <p:nvPr/>
        </p:nvPicPr>
        <p:blipFill rotWithShape="1">
          <a:blip r:embed="rId3">
            <a:alphaModFix amt="63000"/>
          </a:blip>
          <a:srcRect b="0" l="0" r="24504" t="20301"/>
          <a:stretch/>
        </p:blipFill>
        <p:spPr>
          <a:xfrm>
            <a:off x="2347908" y="12364682"/>
            <a:ext cx="2385305" cy="7096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50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0" presetSubtype="0">
                                  <p:stCondLst>
                                    <p:cond delay="50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50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par>
                          <p:cTn fill="hold">
                            <p:stCondLst>
                              <p:cond delay="4000"/>
                            </p:stCondLst>
                            <p:childTnLst>
                              <p:par>
                                <p:cTn fill="hold" nodeType="afterEffect" presetClass="entr" presetID="10" presetSubtype="0">
                                  <p:stCondLst>
                                    <p:cond delay="50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50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50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50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par>
                          <p:cTn fill="hold">
                            <p:stCondLst>
                              <p:cond delay="6000"/>
                            </p:stCondLst>
                            <p:childTnLst>
                              <p:par>
                                <p:cTn fill="hold" nodeType="afterEffect" presetClass="entr" presetID="10" presetSubtype="0">
                                  <p:stCondLst>
                                    <p:cond delay="100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par>
                          <p:cTn fill="hold">
                            <p:stCondLst>
                              <p:cond delay="8000"/>
                            </p:stCondLst>
                            <p:childTnLst>
                              <p:par>
                                <p:cTn fill="hold" nodeType="afterEffect" presetClass="entr" presetID="10" presetSubtype="0">
                                  <p:stCondLst>
                                    <p:cond delay="50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par>
                          <p:cTn fill="hold">
                            <p:stCondLst>
                              <p:cond delay="10000"/>
                            </p:stCondLst>
                            <p:childTnLst>
                              <p:par>
                                <p:cTn fill="hold" nodeType="afterEffect" presetClass="entr" presetID="10" presetSubtype="0">
                                  <p:stCondLst>
                                    <p:cond delay="50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
          <p:cNvSpPr txBox="1"/>
          <p:nvPr/>
        </p:nvSpPr>
        <p:spPr>
          <a:xfrm>
            <a:off x="5680517" y="483017"/>
            <a:ext cx="13016669" cy="1446532"/>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8800">
                <a:solidFill>
                  <a:schemeClr val="dk2"/>
                </a:solidFill>
                <a:latin typeface="Arial"/>
                <a:ea typeface="Arial"/>
                <a:cs typeface="Arial"/>
                <a:sym typeface="Arial"/>
              </a:rPr>
              <a:t>Qué es lo que hacemos</a:t>
            </a:r>
            <a:endParaRPr b="1" sz="8800">
              <a:solidFill>
                <a:schemeClr val="dk2"/>
              </a:solidFill>
              <a:latin typeface="Arial"/>
              <a:ea typeface="Arial"/>
              <a:cs typeface="Arial"/>
              <a:sym typeface="Arial"/>
            </a:endParaRPr>
          </a:p>
        </p:txBody>
      </p:sp>
      <p:sp>
        <p:nvSpPr>
          <p:cNvPr id="782" name="Google Shape;782;p9"/>
          <p:cNvSpPr/>
          <p:nvPr/>
        </p:nvSpPr>
        <p:spPr>
          <a:xfrm>
            <a:off x="10872456" y="2470667"/>
            <a:ext cx="1553038" cy="91437"/>
          </a:xfrm>
          <a:prstGeom prst="rect">
            <a:avLst/>
          </a:prstGeom>
          <a:solidFill>
            <a:schemeClr val="dk2"/>
          </a:solidFill>
          <a:ln>
            <a:noFill/>
          </a:ln>
        </p:spPr>
        <p:txBody>
          <a:bodyPr anchorCtr="0" anchor="ctr" bIns="45650" lIns="91325" spcFirstLastPara="1" rIns="91325" wrap="square" tIns="45650">
            <a:noAutofit/>
          </a:bodyPr>
          <a:lstStyle/>
          <a:p>
            <a:pPr indent="0" lvl="0" marL="0" marR="0" rtl="0" algn="ctr">
              <a:spcBef>
                <a:spcPts val="0"/>
              </a:spcBef>
              <a:spcAft>
                <a:spcPts val="0"/>
              </a:spcAft>
              <a:buNone/>
            </a:pPr>
            <a:r>
              <a:t/>
            </a:r>
            <a:endParaRPr sz="1800">
              <a:solidFill>
                <a:schemeClr val="accent2"/>
              </a:solidFill>
              <a:latin typeface="Lato Light"/>
              <a:ea typeface="Lato Light"/>
              <a:cs typeface="Lato Light"/>
              <a:sym typeface="Lato Light"/>
            </a:endParaRPr>
          </a:p>
        </p:txBody>
      </p:sp>
      <p:grpSp>
        <p:nvGrpSpPr>
          <p:cNvPr id="783" name="Google Shape;783;p9"/>
          <p:cNvGrpSpPr/>
          <p:nvPr/>
        </p:nvGrpSpPr>
        <p:grpSpPr>
          <a:xfrm>
            <a:off x="23375325" y="8201121"/>
            <a:ext cx="1360267" cy="947966"/>
            <a:chOff x="23387538" y="9304230"/>
            <a:chExt cx="1360267" cy="947966"/>
          </a:xfrm>
        </p:grpSpPr>
        <p:sp>
          <p:nvSpPr>
            <p:cNvPr id="784" name="Google Shape;784;p9"/>
            <p:cNvSpPr/>
            <p:nvPr/>
          </p:nvSpPr>
          <p:spPr>
            <a:xfrm>
              <a:off x="23387538" y="930423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5" name="Google Shape;785;p9"/>
            <p:cNvSpPr/>
            <p:nvPr/>
          </p:nvSpPr>
          <p:spPr>
            <a:xfrm>
              <a:off x="23575077" y="9535470"/>
              <a:ext cx="540000" cy="540000"/>
            </a:xfrm>
            <a:custGeom>
              <a:rect b="b" l="l" r="r" t="t"/>
              <a:pathLst>
                <a:path extrusionOk="0" h="634" w="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6" name="Google Shape;786;p9"/>
          <p:cNvGrpSpPr/>
          <p:nvPr/>
        </p:nvGrpSpPr>
        <p:grpSpPr>
          <a:xfrm>
            <a:off x="23387538" y="10395893"/>
            <a:ext cx="1360267" cy="947966"/>
            <a:chOff x="23387538" y="10353043"/>
            <a:chExt cx="1360267" cy="947966"/>
          </a:xfrm>
        </p:grpSpPr>
        <p:sp>
          <p:nvSpPr>
            <p:cNvPr id="787" name="Google Shape;787;p9"/>
            <p:cNvSpPr/>
            <p:nvPr/>
          </p:nvSpPr>
          <p:spPr>
            <a:xfrm>
              <a:off x="23387538" y="10353043"/>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 name="Google Shape;788;p9"/>
            <p:cNvSpPr/>
            <p:nvPr/>
          </p:nvSpPr>
          <p:spPr>
            <a:xfrm>
              <a:off x="23575077" y="10557026"/>
              <a:ext cx="540000" cy="540000"/>
            </a:xfrm>
            <a:custGeom>
              <a:rect b="b" l="l" r="r" t="t"/>
              <a:pathLst>
                <a:path extrusionOk="0" h="602" w="609">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9" name="Google Shape;789;p9"/>
          <p:cNvGrpSpPr/>
          <p:nvPr/>
        </p:nvGrpSpPr>
        <p:grpSpPr>
          <a:xfrm>
            <a:off x="23387538" y="11466131"/>
            <a:ext cx="1360267" cy="947966"/>
            <a:chOff x="23387538" y="11384421"/>
            <a:chExt cx="1360267" cy="947966"/>
          </a:xfrm>
        </p:grpSpPr>
        <p:sp>
          <p:nvSpPr>
            <p:cNvPr id="790" name="Google Shape;790;p9"/>
            <p:cNvSpPr/>
            <p:nvPr/>
          </p:nvSpPr>
          <p:spPr>
            <a:xfrm>
              <a:off x="23387538" y="11384421"/>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 name="Google Shape;791;p9"/>
            <p:cNvSpPr/>
            <p:nvPr/>
          </p:nvSpPr>
          <p:spPr>
            <a:xfrm>
              <a:off x="23575077" y="11588404"/>
              <a:ext cx="540000" cy="540000"/>
            </a:xfrm>
            <a:custGeom>
              <a:rect b="b" l="l" r="r" t="t"/>
              <a:pathLst>
                <a:path extrusionOk="0" h="634" w="619">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2" name="Google Shape;792;p9"/>
          <p:cNvGrpSpPr/>
          <p:nvPr/>
        </p:nvGrpSpPr>
        <p:grpSpPr>
          <a:xfrm>
            <a:off x="23387538" y="12536370"/>
            <a:ext cx="1360267" cy="947966"/>
            <a:chOff x="23387538" y="12536370"/>
            <a:chExt cx="1360267" cy="947966"/>
          </a:xfrm>
        </p:grpSpPr>
        <p:sp>
          <p:nvSpPr>
            <p:cNvPr id="793" name="Google Shape;793;p9"/>
            <p:cNvSpPr/>
            <p:nvPr/>
          </p:nvSpPr>
          <p:spPr>
            <a:xfrm>
              <a:off x="23387538" y="12536370"/>
              <a:ext cx="1360267" cy="947966"/>
            </a:xfrm>
            <a:prstGeom prst="round2DiagRect">
              <a:avLst>
                <a:gd fmla="val 18841" name="adj1"/>
                <a:gd fmla="val 0" name="adj2"/>
              </a:avLst>
            </a:prstGeom>
            <a:solidFill>
              <a:srgbClr val="F2F2F2"/>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9"/>
            <p:cNvSpPr/>
            <p:nvPr/>
          </p:nvSpPr>
          <p:spPr>
            <a:xfrm>
              <a:off x="23575077" y="12740353"/>
              <a:ext cx="540000" cy="540000"/>
            </a:xfrm>
            <a:custGeom>
              <a:rect b="b" l="l" r="r" t="t"/>
              <a:pathLst>
                <a:path extrusionOk="0" h="619" w="486">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rgbClr val="AFAF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5" name="Google Shape;795;p9"/>
          <p:cNvGrpSpPr/>
          <p:nvPr/>
        </p:nvGrpSpPr>
        <p:grpSpPr>
          <a:xfrm>
            <a:off x="23387537" y="9311060"/>
            <a:ext cx="1360267" cy="947966"/>
            <a:chOff x="23387538" y="8255417"/>
            <a:chExt cx="1360267" cy="947966"/>
          </a:xfrm>
        </p:grpSpPr>
        <p:sp>
          <p:nvSpPr>
            <p:cNvPr id="796" name="Google Shape;796;p9"/>
            <p:cNvSpPr/>
            <p:nvPr/>
          </p:nvSpPr>
          <p:spPr>
            <a:xfrm>
              <a:off x="23387538" y="8255417"/>
              <a:ext cx="1360267" cy="947966"/>
            </a:xfrm>
            <a:prstGeom prst="round2DiagRect">
              <a:avLst>
                <a:gd fmla="val 18841" name="adj1"/>
                <a:gd fmla="val 0" name="adj2"/>
              </a:avLst>
            </a:prstGeom>
            <a:solidFill>
              <a:srgbClr val="F1D0C2"/>
            </a:solidFill>
            <a:ln cap="flat" cmpd="sng" w="12700">
              <a:solidFill>
                <a:srgbClr val="99143C"/>
              </a:solidFill>
              <a:prstDash val="solid"/>
              <a:miter lim="800000"/>
              <a:headEnd len="sm" w="sm" type="none"/>
              <a:tailEnd len="sm" w="sm" type="none"/>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Google Shape;797;p9"/>
            <p:cNvSpPr/>
            <p:nvPr/>
          </p:nvSpPr>
          <p:spPr>
            <a:xfrm>
              <a:off x="23575077" y="8472992"/>
              <a:ext cx="540000" cy="540000"/>
            </a:xfrm>
            <a:custGeom>
              <a:rect b="b" l="l" r="r" t="t"/>
              <a:pathLst>
                <a:path extrusionOk="0" h="634" w="619">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rgbClr val="CC1C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8" name="Google Shape;798;p9"/>
          <p:cNvSpPr txBox="1"/>
          <p:nvPr/>
        </p:nvSpPr>
        <p:spPr>
          <a:xfrm>
            <a:off x="9175555" y="1634834"/>
            <a:ext cx="4946873" cy="733665"/>
          </a:xfrm>
          <a:prstGeom prst="rect">
            <a:avLst/>
          </a:prstGeom>
          <a:noFill/>
          <a:ln>
            <a:noFill/>
          </a:ln>
        </p:spPr>
        <p:txBody>
          <a:bodyPr anchorCtr="0" anchor="t" bIns="108725" lIns="217475" spcFirstLastPara="1" rIns="217475" wrap="square" tIns="108725">
            <a:spAutoFit/>
          </a:bodyPr>
          <a:lstStyle/>
          <a:p>
            <a:pPr indent="0" lvl="0" marL="0" marR="0" rtl="0" algn="ctr">
              <a:lnSpc>
                <a:spcPct val="120000"/>
              </a:lnSpc>
              <a:spcBef>
                <a:spcPts val="0"/>
              </a:spcBef>
              <a:spcAft>
                <a:spcPts val="0"/>
              </a:spcAft>
              <a:buClr>
                <a:schemeClr val="dk2"/>
              </a:buClr>
              <a:buSzPts val="3100"/>
              <a:buFont typeface="Arial"/>
              <a:buNone/>
            </a:pPr>
            <a:r>
              <a:rPr lang="en-US" sz="3100">
                <a:solidFill>
                  <a:schemeClr val="dk2"/>
                </a:solidFill>
                <a:latin typeface="Lato Light"/>
                <a:ea typeface="Lato Light"/>
                <a:cs typeface="Lato Light"/>
                <a:sym typeface="Lato Light"/>
              </a:rPr>
              <a:t>Presentación del producto</a:t>
            </a:r>
            <a:endParaRPr/>
          </a:p>
        </p:txBody>
      </p:sp>
      <p:cxnSp>
        <p:nvCxnSpPr>
          <p:cNvPr id="799" name="Google Shape;799;p9"/>
          <p:cNvCxnSpPr/>
          <p:nvPr/>
        </p:nvCxnSpPr>
        <p:spPr>
          <a:xfrm>
            <a:off x="533252" y="5546464"/>
            <a:ext cx="22608988" cy="0"/>
          </a:xfrm>
          <a:prstGeom prst="straightConnector1">
            <a:avLst/>
          </a:prstGeom>
          <a:noFill/>
          <a:ln cap="flat" cmpd="sng" w="28575">
            <a:solidFill>
              <a:srgbClr val="C6C6C6"/>
            </a:solidFill>
            <a:prstDash val="dot"/>
            <a:miter lim="800000"/>
            <a:headEnd len="med" w="med" type="diamond"/>
            <a:tailEnd len="med" w="med" type="diamond"/>
          </a:ln>
        </p:spPr>
      </p:cxnSp>
      <p:sp>
        <p:nvSpPr>
          <p:cNvPr id="800" name="Google Shape;800;p9"/>
          <p:cNvSpPr/>
          <p:nvPr/>
        </p:nvSpPr>
        <p:spPr>
          <a:xfrm>
            <a:off x="9832550" y="3662631"/>
            <a:ext cx="3581406" cy="3585633"/>
          </a:xfrm>
          <a:prstGeom prst="ellipse">
            <a:avLst/>
          </a:prstGeom>
          <a:solidFill>
            <a:srgbClr val="CC1C50"/>
          </a:solidFill>
          <a:ln>
            <a:noFill/>
          </a:ln>
        </p:spPr>
        <p:txBody>
          <a:bodyPr anchorCtr="0" anchor="ctr" bIns="91400" lIns="182825" spcFirstLastPara="1" rIns="182825" wrap="square" tIns="91400">
            <a:noAutofit/>
          </a:bodyPr>
          <a:lstStyle/>
          <a:p>
            <a:pPr indent="0" lvl="0" marL="0" marR="0" rtl="0" algn="ctr">
              <a:spcBef>
                <a:spcPts val="0"/>
              </a:spcBef>
              <a:spcAft>
                <a:spcPts val="0"/>
              </a:spcAft>
              <a:buNone/>
            </a:pPr>
            <a:r>
              <a:t/>
            </a:r>
            <a:endParaRPr b="1" sz="3000">
              <a:solidFill>
                <a:schemeClr val="lt1"/>
              </a:solidFill>
              <a:latin typeface="Lato Light"/>
              <a:ea typeface="Lato Light"/>
              <a:cs typeface="Lato Light"/>
              <a:sym typeface="Lato Light"/>
            </a:endParaRPr>
          </a:p>
          <a:p>
            <a:pPr indent="0" lvl="0" marL="0" marR="0" rtl="0" algn="ctr">
              <a:spcBef>
                <a:spcPts val="0"/>
              </a:spcBef>
              <a:spcAft>
                <a:spcPts val="0"/>
              </a:spcAft>
              <a:buNone/>
            </a:pPr>
            <a:r>
              <a:t/>
            </a:r>
            <a:endParaRPr b="1" sz="3000">
              <a:solidFill>
                <a:schemeClr val="lt1"/>
              </a:solidFill>
              <a:latin typeface="Lato Light"/>
              <a:ea typeface="Lato Light"/>
              <a:cs typeface="Lato Light"/>
              <a:sym typeface="Lato Light"/>
            </a:endParaRPr>
          </a:p>
        </p:txBody>
      </p:sp>
      <p:sp>
        <p:nvSpPr>
          <p:cNvPr id="801" name="Google Shape;801;p9"/>
          <p:cNvSpPr/>
          <p:nvPr/>
        </p:nvSpPr>
        <p:spPr>
          <a:xfrm>
            <a:off x="2578679" y="3753648"/>
            <a:ext cx="3580467" cy="3585632"/>
          </a:xfrm>
          <a:prstGeom prst="ellipse">
            <a:avLst/>
          </a:prstGeom>
          <a:solidFill>
            <a:srgbClr val="00B050"/>
          </a:solidFill>
          <a:ln>
            <a:noFill/>
          </a:ln>
        </p:spPr>
        <p:txBody>
          <a:bodyPr anchorCtr="0" anchor="ctr" bIns="91400" lIns="182825" spcFirstLastPara="1" rIns="182825" wrap="square" tIns="91400">
            <a:noAutofit/>
          </a:bodyPr>
          <a:lstStyle/>
          <a:p>
            <a:pPr indent="0" lvl="0" marL="0" marR="0" rtl="0" algn="ctr">
              <a:spcBef>
                <a:spcPts val="0"/>
              </a:spcBef>
              <a:spcAft>
                <a:spcPts val="0"/>
              </a:spcAft>
              <a:buNone/>
            </a:pPr>
            <a:r>
              <a:t/>
            </a:r>
            <a:endParaRPr b="1" sz="3000">
              <a:solidFill>
                <a:schemeClr val="lt1"/>
              </a:solidFill>
              <a:latin typeface="Lato Light"/>
              <a:ea typeface="Lato Light"/>
              <a:cs typeface="Lato Light"/>
              <a:sym typeface="Lato Light"/>
            </a:endParaRPr>
          </a:p>
          <a:p>
            <a:pPr indent="0" lvl="0" marL="0" marR="0" rtl="0" algn="ctr">
              <a:spcBef>
                <a:spcPts val="0"/>
              </a:spcBef>
              <a:spcAft>
                <a:spcPts val="0"/>
              </a:spcAft>
              <a:buNone/>
            </a:pPr>
            <a:r>
              <a:t/>
            </a:r>
            <a:endParaRPr b="1" sz="3000">
              <a:solidFill>
                <a:schemeClr val="lt1"/>
              </a:solidFill>
              <a:latin typeface="Lato Light"/>
              <a:ea typeface="Lato Light"/>
              <a:cs typeface="Lato Light"/>
              <a:sym typeface="Lato Light"/>
            </a:endParaRPr>
          </a:p>
          <a:p>
            <a:pPr indent="0" lvl="0" marL="0" marR="0" rtl="0" algn="ctr">
              <a:spcBef>
                <a:spcPts val="0"/>
              </a:spcBef>
              <a:spcAft>
                <a:spcPts val="0"/>
              </a:spcAft>
              <a:buNone/>
            </a:pPr>
            <a:r>
              <a:t/>
            </a:r>
            <a:endParaRPr b="1" sz="3000">
              <a:solidFill>
                <a:schemeClr val="lt1"/>
              </a:solidFill>
              <a:latin typeface="Lato Light"/>
              <a:ea typeface="Lato Light"/>
              <a:cs typeface="Lato Light"/>
              <a:sym typeface="Lato Light"/>
            </a:endParaRPr>
          </a:p>
        </p:txBody>
      </p:sp>
      <p:sp>
        <p:nvSpPr>
          <p:cNvPr id="802" name="Google Shape;802;p9"/>
          <p:cNvSpPr/>
          <p:nvPr/>
        </p:nvSpPr>
        <p:spPr>
          <a:xfrm>
            <a:off x="17087359" y="3753648"/>
            <a:ext cx="3580467" cy="3585632"/>
          </a:xfrm>
          <a:prstGeom prst="ellipse">
            <a:avLst/>
          </a:prstGeom>
          <a:solidFill>
            <a:srgbClr val="E4A076"/>
          </a:solidFill>
          <a:ln>
            <a:noFill/>
          </a:ln>
        </p:spPr>
        <p:txBody>
          <a:bodyPr anchorCtr="0" anchor="ctr" bIns="91400" lIns="182825" spcFirstLastPara="1" rIns="182825" wrap="square" tIns="91400">
            <a:noAutofit/>
          </a:bodyPr>
          <a:lstStyle/>
          <a:p>
            <a:pPr indent="0" lvl="0" marL="0" marR="0" rtl="0" algn="ctr">
              <a:spcBef>
                <a:spcPts val="0"/>
              </a:spcBef>
              <a:spcAft>
                <a:spcPts val="0"/>
              </a:spcAft>
              <a:buNone/>
            </a:pPr>
            <a:r>
              <a:t/>
            </a:r>
            <a:endParaRPr b="1" sz="3000">
              <a:solidFill>
                <a:schemeClr val="lt1"/>
              </a:solidFill>
              <a:latin typeface="Lato Light"/>
              <a:ea typeface="Lato Light"/>
              <a:cs typeface="Lato Light"/>
              <a:sym typeface="Lato Light"/>
            </a:endParaRPr>
          </a:p>
          <a:p>
            <a:pPr indent="0" lvl="0" marL="0" marR="0" rtl="0" algn="ctr">
              <a:spcBef>
                <a:spcPts val="0"/>
              </a:spcBef>
              <a:spcAft>
                <a:spcPts val="0"/>
              </a:spcAft>
              <a:buNone/>
            </a:pPr>
            <a:r>
              <a:t/>
            </a:r>
            <a:endParaRPr b="1" sz="3000">
              <a:solidFill>
                <a:schemeClr val="lt1"/>
              </a:solidFill>
              <a:latin typeface="Lato Light"/>
              <a:ea typeface="Lato Light"/>
              <a:cs typeface="Lato Light"/>
              <a:sym typeface="Lato Light"/>
            </a:endParaRPr>
          </a:p>
          <a:p>
            <a:pPr indent="0" lvl="0" marL="0" marR="0" rtl="0" algn="ctr">
              <a:spcBef>
                <a:spcPts val="0"/>
              </a:spcBef>
              <a:spcAft>
                <a:spcPts val="0"/>
              </a:spcAft>
              <a:buNone/>
            </a:pPr>
            <a:r>
              <a:t/>
            </a:r>
            <a:endParaRPr b="1" sz="3000">
              <a:solidFill>
                <a:schemeClr val="lt1"/>
              </a:solidFill>
              <a:latin typeface="Lato Light"/>
              <a:ea typeface="Lato Light"/>
              <a:cs typeface="Lato Light"/>
              <a:sym typeface="Lato Light"/>
            </a:endParaRPr>
          </a:p>
        </p:txBody>
      </p:sp>
      <p:sp>
        <p:nvSpPr>
          <p:cNvPr id="803" name="Google Shape;803;p9"/>
          <p:cNvSpPr txBox="1"/>
          <p:nvPr/>
        </p:nvSpPr>
        <p:spPr>
          <a:xfrm>
            <a:off x="2306143" y="9473538"/>
            <a:ext cx="5235270" cy="1947334"/>
          </a:xfrm>
          <a:prstGeom prst="rect">
            <a:avLst/>
          </a:prstGeom>
          <a:noFill/>
          <a:ln>
            <a:noFill/>
          </a:ln>
        </p:spPr>
        <p:txBody>
          <a:bodyPr anchorCtr="0" anchor="t" bIns="91400" lIns="182825" spcFirstLastPara="1" rIns="182825" wrap="square" tIns="91400">
            <a:normAutofit/>
          </a:bodyPr>
          <a:lstStyle/>
          <a:p>
            <a:pPr indent="0" lvl="0" marL="0" marR="0" rtl="0" algn="ctr">
              <a:lnSpc>
                <a:spcPct val="90000"/>
              </a:lnSpc>
              <a:spcBef>
                <a:spcPts val="0"/>
              </a:spcBef>
              <a:spcAft>
                <a:spcPts val="0"/>
              </a:spcAft>
              <a:buClr>
                <a:schemeClr val="dk1"/>
              </a:buClr>
              <a:buSzPts val="2800"/>
              <a:buFont typeface="Arial"/>
              <a:buNone/>
            </a:pPr>
            <a:r>
              <a:t/>
            </a:r>
            <a:endParaRPr sz="2800">
              <a:solidFill>
                <a:schemeClr val="dk1"/>
              </a:solidFill>
              <a:latin typeface="Lato Light"/>
              <a:ea typeface="Lato Light"/>
              <a:cs typeface="Lato Light"/>
              <a:sym typeface="Lato Light"/>
            </a:endParaRPr>
          </a:p>
        </p:txBody>
      </p:sp>
      <p:sp>
        <p:nvSpPr>
          <p:cNvPr id="804" name="Google Shape;804;p9"/>
          <p:cNvSpPr txBox="1"/>
          <p:nvPr/>
        </p:nvSpPr>
        <p:spPr>
          <a:xfrm>
            <a:off x="1303308" y="7808766"/>
            <a:ext cx="6131207" cy="861718"/>
          </a:xfrm>
          <a:prstGeom prst="rect">
            <a:avLst/>
          </a:prstGeom>
          <a:noFill/>
          <a:ln>
            <a:noFill/>
          </a:ln>
        </p:spPr>
        <p:txBody>
          <a:bodyPr anchorCtr="0" anchor="ctr" bIns="121875" lIns="243775" spcFirstLastPara="1" rIns="243775" wrap="square" tIns="121875">
            <a:spAutoFit/>
          </a:bodyPr>
          <a:lstStyle/>
          <a:p>
            <a:pPr indent="0" lvl="0" marL="0" marR="0" rtl="0" algn="ctr">
              <a:spcBef>
                <a:spcPts val="0"/>
              </a:spcBef>
              <a:spcAft>
                <a:spcPts val="0"/>
              </a:spcAft>
              <a:buNone/>
            </a:pPr>
            <a:r>
              <a:rPr lang="en-US" sz="4000">
                <a:solidFill>
                  <a:schemeClr val="dk2"/>
                </a:solidFill>
                <a:latin typeface="Lato"/>
                <a:ea typeface="Lato"/>
                <a:cs typeface="Lato"/>
                <a:sym typeface="Lato"/>
              </a:rPr>
              <a:t>VER LA OPORTUNIDAD</a:t>
            </a:r>
            <a:endParaRPr/>
          </a:p>
        </p:txBody>
      </p:sp>
      <p:sp>
        <p:nvSpPr>
          <p:cNvPr id="805" name="Google Shape;805;p9"/>
          <p:cNvSpPr txBox="1"/>
          <p:nvPr/>
        </p:nvSpPr>
        <p:spPr>
          <a:xfrm>
            <a:off x="8895102" y="9096577"/>
            <a:ext cx="5507746" cy="1645604"/>
          </a:xfrm>
          <a:prstGeom prst="rect">
            <a:avLst/>
          </a:prstGeom>
          <a:noFill/>
          <a:ln>
            <a:noFill/>
          </a:ln>
        </p:spPr>
        <p:txBody>
          <a:bodyPr anchorCtr="0" anchor="t" bIns="121875" lIns="243775" spcFirstLastPara="1" rIns="243775" wrap="square" tIns="121875">
            <a:noAutofit/>
          </a:bodyPr>
          <a:lstStyle/>
          <a:p>
            <a:pPr indent="0" lvl="0" marL="0" marR="0" rtl="0" algn="ctr">
              <a:spcBef>
                <a:spcPts val="0"/>
              </a:spcBef>
              <a:spcAft>
                <a:spcPts val="0"/>
              </a:spcAft>
              <a:buNone/>
            </a:pPr>
            <a:r>
              <a:rPr lang="en-US" sz="2800">
                <a:solidFill>
                  <a:schemeClr val="dk1"/>
                </a:solidFill>
                <a:latin typeface="Lato Light"/>
                <a:ea typeface="Lato Light"/>
                <a:cs typeface="Lato Light"/>
                <a:sym typeface="Lato Light"/>
              </a:rPr>
              <a:t>Y ayudar a las personas nuevas y no tan nuevas en el mundo eCommerce a incrementar sus ventas.</a:t>
            </a:r>
            <a:endParaRPr/>
          </a:p>
        </p:txBody>
      </p:sp>
      <p:sp>
        <p:nvSpPr>
          <p:cNvPr id="806" name="Google Shape;806;p9"/>
          <p:cNvSpPr txBox="1"/>
          <p:nvPr/>
        </p:nvSpPr>
        <p:spPr>
          <a:xfrm>
            <a:off x="8612314" y="7808766"/>
            <a:ext cx="6131207" cy="861718"/>
          </a:xfrm>
          <a:prstGeom prst="rect">
            <a:avLst/>
          </a:prstGeom>
          <a:noFill/>
          <a:ln>
            <a:noFill/>
          </a:ln>
        </p:spPr>
        <p:txBody>
          <a:bodyPr anchorCtr="0" anchor="ctr" bIns="121875" lIns="243775" spcFirstLastPara="1" rIns="243775" wrap="square" tIns="121875">
            <a:spAutoFit/>
          </a:bodyPr>
          <a:lstStyle/>
          <a:p>
            <a:pPr indent="0" lvl="0" marL="0" marR="0" rtl="0" algn="ctr">
              <a:spcBef>
                <a:spcPts val="0"/>
              </a:spcBef>
              <a:spcAft>
                <a:spcPts val="0"/>
              </a:spcAft>
              <a:buNone/>
            </a:pPr>
            <a:r>
              <a:rPr lang="en-US" sz="4000">
                <a:solidFill>
                  <a:schemeClr val="dk2"/>
                </a:solidFill>
                <a:latin typeface="Lato"/>
                <a:ea typeface="Lato"/>
                <a:cs typeface="Lato"/>
                <a:sym typeface="Lato"/>
              </a:rPr>
              <a:t>SER ALIADO</a:t>
            </a:r>
            <a:endParaRPr/>
          </a:p>
        </p:txBody>
      </p:sp>
      <p:sp>
        <p:nvSpPr>
          <p:cNvPr id="807" name="Google Shape;807;p9"/>
          <p:cNvSpPr txBox="1"/>
          <p:nvPr/>
        </p:nvSpPr>
        <p:spPr>
          <a:xfrm>
            <a:off x="15635448" y="7808766"/>
            <a:ext cx="6847949" cy="861718"/>
          </a:xfrm>
          <a:prstGeom prst="rect">
            <a:avLst/>
          </a:prstGeom>
          <a:noFill/>
          <a:ln>
            <a:noFill/>
          </a:ln>
        </p:spPr>
        <p:txBody>
          <a:bodyPr anchorCtr="0" anchor="ctr" bIns="121875" lIns="243775" spcFirstLastPara="1" rIns="243775" wrap="square" tIns="121875">
            <a:spAutoFit/>
          </a:bodyPr>
          <a:lstStyle/>
          <a:p>
            <a:pPr indent="0" lvl="0" marL="0" marR="0" rtl="0" algn="ctr">
              <a:spcBef>
                <a:spcPts val="0"/>
              </a:spcBef>
              <a:spcAft>
                <a:spcPts val="0"/>
              </a:spcAft>
              <a:buNone/>
            </a:pPr>
            <a:r>
              <a:rPr lang="en-US" sz="4000">
                <a:solidFill>
                  <a:schemeClr val="dk2"/>
                </a:solidFill>
                <a:latin typeface="Lato"/>
                <a:ea typeface="Lato"/>
                <a:cs typeface="Lato"/>
                <a:sym typeface="Lato"/>
              </a:rPr>
              <a:t>APROVECHAR LOS DATOS</a:t>
            </a:r>
            <a:endParaRPr/>
          </a:p>
        </p:txBody>
      </p:sp>
      <p:sp>
        <p:nvSpPr>
          <p:cNvPr id="808" name="Google Shape;808;p9"/>
          <p:cNvSpPr txBox="1"/>
          <p:nvPr/>
        </p:nvSpPr>
        <p:spPr>
          <a:xfrm>
            <a:off x="1637274" y="9096577"/>
            <a:ext cx="5507746" cy="1645604"/>
          </a:xfrm>
          <a:prstGeom prst="rect">
            <a:avLst/>
          </a:prstGeom>
          <a:noFill/>
          <a:ln>
            <a:noFill/>
          </a:ln>
        </p:spPr>
        <p:txBody>
          <a:bodyPr anchorCtr="0" anchor="t" bIns="121875" lIns="243775" spcFirstLastPara="1" rIns="243775" wrap="square" tIns="121875">
            <a:noAutofit/>
          </a:bodyPr>
          <a:lstStyle/>
          <a:p>
            <a:pPr indent="0" lvl="0" marL="0" marR="0" rtl="0" algn="ctr">
              <a:spcBef>
                <a:spcPts val="0"/>
              </a:spcBef>
              <a:spcAft>
                <a:spcPts val="0"/>
              </a:spcAft>
              <a:buNone/>
            </a:pPr>
            <a:r>
              <a:rPr lang="en-US" sz="2800">
                <a:solidFill>
                  <a:schemeClr val="dk1"/>
                </a:solidFill>
                <a:latin typeface="Lato Light"/>
                <a:ea typeface="Lato Light"/>
                <a:cs typeface="Lato Light"/>
                <a:sym typeface="Lato Light"/>
              </a:rPr>
              <a:t>El crecimiento del eCommerce ofrece nuevas oportunidades </a:t>
            </a:r>
            <a:endParaRPr/>
          </a:p>
        </p:txBody>
      </p:sp>
      <p:sp>
        <p:nvSpPr>
          <p:cNvPr id="809" name="Google Shape;809;p9"/>
          <p:cNvSpPr txBox="1"/>
          <p:nvPr/>
        </p:nvSpPr>
        <p:spPr>
          <a:xfrm>
            <a:off x="16255248" y="9096577"/>
            <a:ext cx="5507746" cy="1645604"/>
          </a:xfrm>
          <a:prstGeom prst="rect">
            <a:avLst/>
          </a:prstGeom>
          <a:noFill/>
          <a:ln>
            <a:noFill/>
          </a:ln>
        </p:spPr>
        <p:txBody>
          <a:bodyPr anchorCtr="0" anchor="t" bIns="121875" lIns="243775" spcFirstLastPara="1" rIns="243775" wrap="square" tIns="121875">
            <a:noAutofit/>
          </a:bodyPr>
          <a:lstStyle/>
          <a:p>
            <a:pPr indent="0" lvl="0" marL="0" marR="0" rtl="0" algn="ctr">
              <a:spcBef>
                <a:spcPts val="0"/>
              </a:spcBef>
              <a:spcAft>
                <a:spcPts val="0"/>
              </a:spcAft>
              <a:buClr>
                <a:schemeClr val="dk1"/>
              </a:buClr>
              <a:buSzPts val="2800"/>
              <a:buFont typeface="Arial"/>
              <a:buNone/>
            </a:pPr>
            <a:r>
              <a:rPr lang="en-US" sz="2800">
                <a:solidFill>
                  <a:schemeClr val="dk1"/>
                </a:solidFill>
                <a:latin typeface="Lato Light"/>
                <a:ea typeface="Lato Light"/>
                <a:cs typeface="Lato Light"/>
                <a:sym typeface="Lato Light"/>
              </a:rPr>
              <a:t>Transformarlos en conocimiento para ser tratado mediante un plan de acción y obtener así beneficios. </a:t>
            </a:r>
            <a:endParaRPr/>
          </a:p>
        </p:txBody>
      </p:sp>
      <p:grpSp>
        <p:nvGrpSpPr>
          <p:cNvPr id="810" name="Google Shape;810;p9"/>
          <p:cNvGrpSpPr/>
          <p:nvPr/>
        </p:nvGrpSpPr>
        <p:grpSpPr>
          <a:xfrm>
            <a:off x="3648443" y="4711225"/>
            <a:ext cx="1440000" cy="1512000"/>
            <a:chOff x="4075113" y="1909763"/>
            <a:chExt cx="247650" cy="360363"/>
          </a:xfrm>
        </p:grpSpPr>
        <p:sp>
          <p:nvSpPr>
            <p:cNvPr id="811" name="Google Shape;811;p9"/>
            <p:cNvSpPr/>
            <p:nvPr/>
          </p:nvSpPr>
          <p:spPr>
            <a:xfrm>
              <a:off x="4075113" y="1909763"/>
              <a:ext cx="247650" cy="360363"/>
            </a:xfrm>
            <a:custGeom>
              <a:rect b="b" l="l" r="r" t="t"/>
              <a:pathLst>
                <a:path extrusionOk="0" h="123" w="85">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9"/>
            <p:cNvSpPr/>
            <p:nvPr/>
          </p:nvSpPr>
          <p:spPr>
            <a:xfrm>
              <a:off x="4130675" y="1965326"/>
              <a:ext cx="73025" cy="73025"/>
            </a:xfrm>
            <a:custGeom>
              <a:rect b="b" l="l" r="r" t="t"/>
              <a:pathLst>
                <a:path extrusionOk="0" h="25" w="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13" name="Google Shape;813;p9"/>
          <p:cNvSpPr/>
          <p:nvPr/>
        </p:nvSpPr>
        <p:spPr>
          <a:xfrm>
            <a:off x="10872456" y="4790464"/>
            <a:ext cx="1440000" cy="1512000"/>
          </a:xfrm>
          <a:custGeom>
            <a:rect b="b" l="l" r="r" t="t"/>
            <a:pathLst>
              <a:path extrusionOk="0" h="70" w="64">
                <a:moveTo>
                  <a:pt x="49" y="42"/>
                </a:moveTo>
                <a:cubicBezTo>
                  <a:pt x="56" y="66"/>
                  <a:pt x="32" y="70"/>
                  <a:pt x="33" y="58"/>
                </a:cubicBezTo>
                <a:cubicBezTo>
                  <a:pt x="33" y="58"/>
                  <a:pt x="33" y="51"/>
                  <a:pt x="33" y="46"/>
                </a:cubicBezTo>
                <a:cubicBezTo>
                  <a:pt x="32" y="46"/>
                  <a:pt x="32" y="46"/>
                  <a:pt x="31" y="45"/>
                </a:cubicBezTo>
                <a:cubicBezTo>
                  <a:pt x="31" y="51"/>
                  <a:pt x="31" y="58"/>
                  <a:pt x="31" y="58"/>
                </a:cubicBezTo>
                <a:cubicBezTo>
                  <a:pt x="31" y="70"/>
                  <a:pt x="7" y="66"/>
                  <a:pt x="14" y="42"/>
                </a:cubicBezTo>
                <a:cubicBezTo>
                  <a:pt x="7" y="39"/>
                  <a:pt x="3" y="36"/>
                  <a:pt x="1" y="33"/>
                </a:cubicBezTo>
                <a:cubicBezTo>
                  <a:pt x="0" y="31"/>
                  <a:pt x="1" y="29"/>
                  <a:pt x="3" y="31"/>
                </a:cubicBezTo>
                <a:cubicBezTo>
                  <a:pt x="3" y="31"/>
                  <a:pt x="3" y="31"/>
                  <a:pt x="4" y="31"/>
                </a:cubicBezTo>
                <a:cubicBezTo>
                  <a:pt x="4" y="7"/>
                  <a:pt x="4" y="7"/>
                  <a:pt x="4" y="7"/>
                </a:cubicBezTo>
                <a:cubicBezTo>
                  <a:pt x="4" y="3"/>
                  <a:pt x="6" y="0"/>
                  <a:pt x="9" y="0"/>
                </a:cubicBezTo>
                <a:cubicBezTo>
                  <a:pt x="54" y="0"/>
                  <a:pt x="54" y="0"/>
                  <a:pt x="54" y="0"/>
                </a:cubicBezTo>
                <a:cubicBezTo>
                  <a:pt x="57" y="0"/>
                  <a:pt x="60" y="3"/>
                  <a:pt x="60" y="7"/>
                </a:cubicBezTo>
                <a:cubicBezTo>
                  <a:pt x="60" y="31"/>
                  <a:pt x="60" y="31"/>
                  <a:pt x="60" y="31"/>
                </a:cubicBezTo>
                <a:cubicBezTo>
                  <a:pt x="60" y="31"/>
                  <a:pt x="60" y="31"/>
                  <a:pt x="61" y="31"/>
                </a:cubicBezTo>
                <a:cubicBezTo>
                  <a:pt x="63" y="29"/>
                  <a:pt x="64" y="31"/>
                  <a:pt x="63" y="33"/>
                </a:cubicBezTo>
                <a:cubicBezTo>
                  <a:pt x="60" y="36"/>
                  <a:pt x="56" y="39"/>
                  <a:pt x="49" y="42"/>
                </a:cubicBezTo>
                <a:close/>
                <a:moveTo>
                  <a:pt x="57" y="9"/>
                </a:moveTo>
                <a:cubicBezTo>
                  <a:pt x="57" y="5"/>
                  <a:pt x="56" y="4"/>
                  <a:pt x="52" y="4"/>
                </a:cubicBezTo>
                <a:cubicBezTo>
                  <a:pt x="12" y="4"/>
                  <a:pt x="12" y="4"/>
                  <a:pt x="12" y="4"/>
                </a:cubicBezTo>
                <a:cubicBezTo>
                  <a:pt x="8" y="4"/>
                  <a:pt x="7" y="5"/>
                  <a:pt x="7" y="9"/>
                </a:cubicBezTo>
                <a:cubicBezTo>
                  <a:pt x="7" y="33"/>
                  <a:pt x="7" y="33"/>
                  <a:pt x="7" y="33"/>
                </a:cubicBezTo>
                <a:cubicBezTo>
                  <a:pt x="15" y="38"/>
                  <a:pt x="23" y="37"/>
                  <a:pt x="27" y="37"/>
                </a:cubicBezTo>
                <a:cubicBezTo>
                  <a:pt x="28" y="37"/>
                  <a:pt x="29" y="37"/>
                  <a:pt x="30" y="38"/>
                </a:cubicBezTo>
                <a:cubicBezTo>
                  <a:pt x="30" y="38"/>
                  <a:pt x="30" y="38"/>
                  <a:pt x="30" y="38"/>
                </a:cubicBezTo>
                <a:cubicBezTo>
                  <a:pt x="31" y="39"/>
                  <a:pt x="32" y="39"/>
                  <a:pt x="33" y="40"/>
                </a:cubicBezTo>
                <a:cubicBezTo>
                  <a:pt x="33" y="38"/>
                  <a:pt x="34" y="37"/>
                  <a:pt x="37" y="37"/>
                </a:cubicBezTo>
                <a:cubicBezTo>
                  <a:pt x="41" y="37"/>
                  <a:pt x="48" y="38"/>
                  <a:pt x="57" y="33"/>
                </a:cubicBezTo>
                <a:lnTo>
                  <a:pt x="57" y="9"/>
                </a:lnTo>
                <a:close/>
                <a:moveTo>
                  <a:pt x="23" y="34"/>
                </a:moveTo>
                <a:cubicBezTo>
                  <a:pt x="19" y="34"/>
                  <a:pt x="16" y="31"/>
                  <a:pt x="16" y="27"/>
                </a:cubicBezTo>
                <a:cubicBezTo>
                  <a:pt x="16" y="23"/>
                  <a:pt x="19" y="20"/>
                  <a:pt x="23" y="20"/>
                </a:cubicBezTo>
                <a:cubicBezTo>
                  <a:pt x="27" y="20"/>
                  <a:pt x="31" y="23"/>
                  <a:pt x="31" y="27"/>
                </a:cubicBezTo>
                <a:cubicBezTo>
                  <a:pt x="31" y="31"/>
                  <a:pt x="27" y="34"/>
                  <a:pt x="23" y="34"/>
                </a:cubicBezTo>
                <a:close/>
                <a:moveTo>
                  <a:pt x="41" y="34"/>
                </a:moveTo>
                <a:cubicBezTo>
                  <a:pt x="37" y="34"/>
                  <a:pt x="33" y="31"/>
                  <a:pt x="33" y="27"/>
                </a:cubicBezTo>
                <a:cubicBezTo>
                  <a:pt x="33" y="23"/>
                  <a:pt x="37" y="20"/>
                  <a:pt x="41" y="20"/>
                </a:cubicBezTo>
                <a:cubicBezTo>
                  <a:pt x="45" y="20"/>
                  <a:pt x="49" y="23"/>
                  <a:pt x="49" y="27"/>
                </a:cubicBezTo>
                <a:cubicBezTo>
                  <a:pt x="49" y="31"/>
                  <a:pt x="45" y="34"/>
                  <a:pt x="41" y="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9"/>
          <p:cNvSpPr/>
          <p:nvPr/>
        </p:nvSpPr>
        <p:spPr>
          <a:xfrm>
            <a:off x="18339422" y="4711225"/>
            <a:ext cx="1440000" cy="1512000"/>
          </a:xfrm>
          <a:custGeom>
            <a:rect b="b" l="l" r="r" t="t"/>
            <a:pathLst>
              <a:path extrusionOk="0" h="119" w="158">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9"/>
          <p:cNvSpPr/>
          <p:nvPr/>
        </p:nvSpPr>
        <p:spPr>
          <a:xfrm>
            <a:off x="1637274" y="8809829"/>
            <a:ext cx="5507746" cy="109726"/>
          </a:xfrm>
          <a:prstGeom prst="roundRect">
            <a:avLst>
              <a:gd fmla="val 50000" name="adj"/>
            </a:avLst>
          </a:prstGeom>
          <a:solidFill>
            <a:srgbClr val="00B050"/>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816" name="Google Shape;816;p9"/>
          <p:cNvSpPr/>
          <p:nvPr/>
        </p:nvSpPr>
        <p:spPr>
          <a:xfrm>
            <a:off x="16255248" y="8822388"/>
            <a:ext cx="5507746" cy="109726"/>
          </a:xfrm>
          <a:prstGeom prst="roundRect">
            <a:avLst>
              <a:gd fmla="val 50000" name="adj"/>
            </a:avLst>
          </a:prstGeom>
          <a:solidFill>
            <a:srgbClr val="E4A076"/>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
        <p:nvSpPr>
          <p:cNvPr id="817" name="Google Shape;817;p9"/>
          <p:cNvSpPr/>
          <p:nvPr/>
        </p:nvSpPr>
        <p:spPr>
          <a:xfrm>
            <a:off x="8895102" y="8822388"/>
            <a:ext cx="5507746" cy="109726"/>
          </a:xfrm>
          <a:prstGeom prst="roundRect">
            <a:avLst>
              <a:gd fmla="val 50000" name="adj"/>
            </a:avLst>
          </a:prstGeom>
          <a:solidFill>
            <a:srgbClr val="CC1C50"/>
          </a:solidFill>
          <a:ln>
            <a:noFill/>
          </a:ln>
        </p:spPr>
        <p:txBody>
          <a:bodyPr anchorCtr="0" anchor="ctr" bIns="109700" lIns="219400" spcFirstLastPara="1" rIns="219400" wrap="square" tIns="109700">
            <a:noAutofit/>
          </a:bodyPr>
          <a:lstStyle/>
          <a:p>
            <a:pPr indent="0" lvl="0" marL="0" marR="0" rtl="0" algn="ctr">
              <a:lnSpc>
                <a:spcPct val="100000"/>
              </a:lnSpc>
              <a:spcBef>
                <a:spcPts val="0"/>
              </a:spcBef>
              <a:spcAft>
                <a:spcPts val="0"/>
              </a:spcAft>
              <a:buClr>
                <a:schemeClr val="dk1"/>
              </a:buClr>
              <a:buSzPts val="3600"/>
              <a:buFont typeface="Calibri"/>
              <a:buNone/>
            </a:pPr>
            <a:r>
              <a:t/>
            </a:r>
            <a:endParaRPr b="0" i="0" sz="3600" u="none" cap="none" strike="noStrike">
              <a:solidFill>
                <a:srgbClr val="FFFFFF"/>
              </a:solidFill>
              <a:latin typeface="Lato Light"/>
              <a:ea typeface="Lato Light"/>
              <a:cs typeface="Lato Light"/>
              <a:sym typeface="Lato Light"/>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30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80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50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par>
                          <p:cTn fill="hold">
                            <p:stCondLst>
                              <p:cond delay="5000"/>
                            </p:stCondLst>
                            <p:childTnLst>
                              <p:par>
                                <p:cTn fill="hold" nodeType="afterEffect" presetClass="entr" presetID="10" presetSubtype="0">
                                  <p:stCondLst>
                                    <p:cond delay="50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80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Personalizado 1">
      <a:dk1>
        <a:srgbClr val="002060"/>
      </a:dk1>
      <a:lt1>
        <a:srgbClr val="EAEAEA"/>
      </a:lt1>
      <a:dk2>
        <a:srgbClr val="44546A"/>
      </a:dk2>
      <a:lt2>
        <a:srgbClr val="D6DCE4"/>
      </a:lt2>
      <a:accent1>
        <a:srgbClr val="2E5297"/>
      </a:accent1>
      <a:accent2>
        <a:srgbClr val="CC1C50"/>
      </a:accent2>
      <a:accent3>
        <a:srgbClr val="DB8148"/>
      </a:accent3>
      <a:accent4>
        <a:srgbClr val="B1CD49"/>
      </a:accent4>
      <a:accent5>
        <a:srgbClr val="EA6C91"/>
      </a:accent5>
      <a:accent6>
        <a:srgbClr val="2E5297"/>
      </a:accent6>
      <a:hlink>
        <a:srgbClr val="0563C1"/>
      </a:hlink>
      <a:folHlink>
        <a:srgbClr val="CC1C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2014-11-12T21:47:38Z</dcterms:created>
  <dc:creator>Manuel Lopez</dc:creator>
</cp:coreProperties>
</file>